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2"/>
  </p:sldMasterIdLst>
  <p:notesMasterIdLst>
    <p:notesMasterId r:id="rId33"/>
  </p:notesMasterIdLst>
  <p:handoutMasterIdLst>
    <p:handoutMasterId r:id="rId34"/>
  </p:handoutMasterIdLst>
  <p:sldIdLst>
    <p:sldId id="477" r:id="rId3"/>
    <p:sldId id="16668706" r:id="rId4"/>
    <p:sldId id="16668918" r:id="rId5"/>
    <p:sldId id="16668919" r:id="rId6"/>
    <p:sldId id="16668920" r:id="rId7"/>
    <p:sldId id="16668952" r:id="rId8"/>
    <p:sldId id="16668953" r:id="rId9"/>
    <p:sldId id="16668954" r:id="rId10"/>
    <p:sldId id="16668955" r:id="rId11"/>
    <p:sldId id="16668956" r:id="rId12"/>
    <p:sldId id="16668957" r:id="rId13"/>
    <p:sldId id="16668917" r:id="rId14"/>
    <p:sldId id="16668929" r:id="rId15"/>
    <p:sldId id="16668932" r:id="rId16"/>
    <p:sldId id="16668931" r:id="rId17"/>
    <p:sldId id="16668950" r:id="rId18"/>
    <p:sldId id="16668930" r:id="rId19"/>
    <p:sldId id="16668951" r:id="rId20"/>
    <p:sldId id="16668921" r:id="rId21"/>
    <p:sldId id="16668923" r:id="rId22"/>
    <p:sldId id="16668924" r:id="rId23"/>
    <p:sldId id="16668925" r:id="rId24"/>
    <p:sldId id="16668926" r:id="rId25"/>
    <p:sldId id="16668927" r:id="rId26"/>
    <p:sldId id="16668922" r:id="rId27"/>
    <p:sldId id="16668946" r:id="rId28"/>
    <p:sldId id="16668947" r:id="rId29"/>
    <p:sldId id="16668948" r:id="rId30"/>
    <p:sldId id="16668949" r:id="rId31"/>
    <p:sldId id="16668916" r:id="rId32"/>
  </p:sldIdLst>
  <p:sldSz cx="12192000" cy="6858000"/>
  <p:notesSz cx="7104063" cy="10234613"/>
  <p:embeddedFontLst>
    <p:embeddedFont>
      <p:font typeface="等线" panose="02010600030101010101" pitchFamily="2" charset="-122"/>
      <p:regular r:id="rId35"/>
      <p:bold r:id="rId36"/>
    </p:embeddedFont>
    <p:embeddedFont>
      <p:font typeface="宋体" panose="0201060003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  <p:embeddedFont>
      <p:font typeface="微软雅黑" panose="020B0503020204020204" pitchFamily="34" charset="-122"/>
      <p:regular r:id="rId38"/>
      <p:bold r:id="rId39"/>
    </p:embeddedFont>
    <p:embeddedFont>
      <p:font typeface="Source Han Sans CN" panose="020B0400000000000000" pitchFamily="34" charset="-128"/>
      <p:regular r:id="rId40"/>
    </p:embeddedFont>
    <p:embeddedFont>
      <p:font typeface="Source Han Sans SC Bold" panose="020F0502020204030204" pitchFamily="34" charset="0"/>
      <p:regular r:id="rId41"/>
    </p:embeddedFont>
    <p:embeddedFont>
      <p:font typeface="Source Han Sans SC Heavy" panose="020F0502020204030204" pitchFamily="34" charset="0"/>
      <p:regular r:id="rId42"/>
    </p:embeddedFont>
    <p:embeddedFont>
      <p:font typeface="Trade Gothic Next Heavy" panose="020B0903040303020004" pitchFamily="3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e Smrekar" initials="" lastIdx="0" clrIdx="0"/>
  <p:cmAuthor id="1" name="Rolland Lee" initials="RL" lastIdx="1" clrIdx="0"/>
  <p:cmAuthor id="2" name="Homer Wu" initials="HW" lastIdx="3" clrIdx="1"/>
  <p:cmAuthor id="3" name="Zheng David" initials="ZD" lastIdx="1" clrIdx="2"/>
  <p:cmAuthor id="4" name="Zhu, Yanyuan" initials="YYZ" lastIdx="1" clrIdx="3"/>
  <p:cmAuthor id="5" name="宋洁然" initials="宋" lastIdx="2" clrIdx="1"/>
  <p:cmAuthor id="6" name="ming qiu" initials="m" lastIdx="17" clrIdx="1"/>
  <p:cmAuthor id="7" name="1206988966@qq.com" initials="1" lastIdx="1" clrIdx="2"/>
  <p:cmAuthor id="8" name="姜伟光" initials="姜" lastIdx="1" clrIdx="0"/>
  <p:cmAuthor id="9" name="bouryokumariko" initials="b" lastIdx="1" clrIdx="8"/>
  <p:cmAuthor id="10" name="尹 健" initials="尹" lastIdx="16" clrIdx="9"/>
  <p:cmAuthor id="12" name="kunchi" initials="k" lastIdx="2" clrIdx="11"/>
  <p:cmAuthor id="13" name="Emily" initials="E" lastIdx="1" clrIdx="12"/>
  <p:cmAuthor id="14" name="gong oliver" initials="go" lastIdx="1" clrIdx="13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AF9"/>
    <a:srgbClr val="F1F5F9"/>
    <a:srgbClr val="FEF2F2"/>
    <a:srgbClr val="F0FDF4"/>
    <a:srgbClr val="3D68DD"/>
    <a:srgbClr val="2861E3"/>
    <a:srgbClr val="E45555"/>
    <a:srgbClr val="CC0000"/>
    <a:srgbClr val="0966F2"/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 autoAdjust="0"/>
    <p:restoredTop sz="96190"/>
  </p:normalViewPr>
  <p:slideViewPr>
    <p:cSldViewPr snapToGrid="0" showGuides="1">
      <p:cViewPr varScale="1">
        <p:scale>
          <a:sx n="123" d="100"/>
          <a:sy n="123" d="100"/>
        </p:scale>
        <p:origin x="800" y="184"/>
      </p:cViewPr>
      <p:guideLst>
        <p:guide orient="horz" pos="209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EB51D-39D3-5980-354A-9A3B404F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0697FD-A8DE-C0E7-D318-4A81713F4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E14693-2841-17AD-9BBD-7C1743CEC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3AC1DE7F-0265-6462-F0B2-D9146F3850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164684-83AC-8A08-2842-D761AD1A2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214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42A6A-34BA-76D4-5023-4A2AB46B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D30C5B-CC03-C466-781D-8DB053B2D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24DF54-2654-484B-C5FD-D8FF07C2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5D74BDFA-A5A9-A2D0-9356-43FB30190E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C6A748-215B-DE78-9F97-7560DC8987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048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itchFamily="2" charset="-122"/>
                <a:ea typeface="等线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itchFamily="2" charset="-122"/>
              <a:ea typeface="等线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282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96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91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B4BC0-4A7B-BC8D-8904-1CA8ED691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3F7AC3-8070-C507-D8FC-C1865B39D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28600B-2FFC-6F5E-970D-8BC3FE634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57106956-2C87-B470-61B1-E5093FAF305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FC9AE7-0D30-A31A-50F3-9A0759D71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53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44CB8-E279-5BF2-0429-D354AD727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F9E7F9-0361-90E5-B07F-9F72B9065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E8F85C-5A3B-9E68-37CD-20FBA287E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7662A93B-1BE2-0C74-8B27-77E3B5A447A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EC6D48-7549-5767-0C93-613744E9C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993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EA7C7-6CFF-21D5-52E1-2223E929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54FE1E-425B-AC08-69D9-966FC5E38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148572-1DEA-F0A2-19A0-63B4BC441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FD5CF6F6-2C84-CEAF-B35E-853CACDE03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5A1680-33CA-91E4-D8D4-E265D849D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96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CE787-0CFA-455F-F588-0936D30E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7D7288-7CD7-636B-F741-C5114CA29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74AE0FF-FDE8-7411-2C2B-ED795178D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58FBC9D5-6994-F3DF-C937-A6F989616DA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C857B0-80DE-73CB-B019-9F040EE02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B78790-3344-4A52-BD4A-7C62588257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51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1365" cy="6867525"/>
          </a:xfrm>
          <a:prstGeom prst="rect">
            <a:avLst/>
          </a:prstGeom>
          <a:gradFill>
            <a:gsLst>
              <a:gs pos="51000">
                <a:srgbClr val="0966F2"/>
              </a:gs>
              <a:gs pos="100000">
                <a:srgbClr val="0037A2"/>
              </a:gs>
            </a:gsLst>
            <a:lin ang="18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" pitchFamily="34" charset="-128"/>
              <a:ea typeface="Source Han Sans CN" pitchFamily="34" charset="-128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05427" y="756920"/>
            <a:ext cx="112216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4"/>
          <p:cNvSpPr>
            <a:spLocks noGrp="1"/>
          </p:cNvSpPr>
          <p:nvPr>
            <p:ph type="title"/>
          </p:nvPr>
        </p:nvSpPr>
        <p:spPr>
          <a:xfrm>
            <a:off x="505460" y="461645"/>
            <a:ext cx="4439920" cy="2851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0966F2"/>
                </a:solidFill>
                <a:latin typeface="Source Han Sans CN" pitchFamily="34" charset="-128"/>
                <a:ea typeface="Source Han Sans CN" pitchFamily="34" charset="-128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 descr="20230821-1445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2115" y="313055"/>
            <a:ext cx="940435" cy="2635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05427" y="756920"/>
            <a:ext cx="112216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4"/>
          <p:cNvSpPr>
            <a:spLocks noGrp="1"/>
          </p:cNvSpPr>
          <p:nvPr>
            <p:ph type="title"/>
          </p:nvPr>
        </p:nvSpPr>
        <p:spPr>
          <a:xfrm>
            <a:off x="505427" y="299147"/>
            <a:ext cx="3101051" cy="28499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1F2A"/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图片 6" descr="2222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49610" y="323215"/>
            <a:ext cx="877570" cy="236855"/>
          </a:xfrm>
          <a:prstGeom prst="rect">
            <a:avLst/>
          </a:prstGeom>
        </p:spPr>
      </p:pic>
      <p:pic>
        <p:nvPicPr>
          <p:cNvPr id="4098" name="Picture 2" descr="鱼你在一起连锁加盟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387" y="213162"/>
            <a:ext cx="1941995" cy="5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76000">
              <a:schemeClr val="bg1"/>
            </a:gs>
            <a:gs pos="35000">
              <a:schemeClr val="bg1"/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90215" y="51090"/>
            <a:ext cx="12101785" cy="1187068"/>
          </a:xfrm>
          <a:custGeom>
            <a:avLst/>
            <a:gdLst/>
            <a:ahLst/>
            <a:cxnLst/>
            <a:rect l="l" t="t" r="r" b="b"/>
            <a:pathLst>
              <a:path w="6650533" h="629543">
                <a:moveTo>
                  <a:pt x="6626423" y="602754"/>
                </a:moveTo>
                <a:lnTo>
                  <a:pt x="6647854" y="602754"/>
                </a:lnTo>
                <a:cubicBezTo>
                  <a:pt x="6649640" y="602977"/>
                  <a:pt x="6650533" y="603870"/>
                  <a:pt x="6650533" y="605433"/>
                </a:cubicBezTo>
                <a:lnTo>
                  <a:pt x="6650533" y="626864"/>
                </a:lnTo>
                <a:cubicBezTo>
                  <a:pt x="6650533" y="628650"/>
                  <a:pt x="6649640" y="629543"/>
                  <a:pt x="6647854" y="629543"/>
                </a:cubicBezTo>
                <a:lnTo>
                  <a:pt x="6626423" y="629543"/>
                </a:lnTo>
                <a:cubicBezTo>
                  <a:pt x="6624637" y="629543"/>
                  <a:pt x="6623744" y="628650"/>
                  <a:pt x="6623744" y="626864"/>
                </a:cubicBezTo>
                <a:lnTo>
                  <a:pt x="6623744" y="605433"/>
                </a:lnTo>
                <a:cubicBezTo>
                  <a:pt x="6623968" y="603647"/>
                  <a:pt x="6624860" y="602754"/>
                  <a:pt x="6626423" y="602754"/>
                </a:cubicBezTo>
                <a:close/>
                <a:moveTo>
                  <a:pt x="6586240" y="602754"/>
                </a:moveTo>
                <a:lnTo>
                  <a:pt x="6607670" y="602754"/>
                </a:lnTo>
                <a:cubicBezTo>
                  <a:pt x="6609456" y="602977"/>
                  <a:pt x="6610350" y="603870"/>
                  <a:pt x="6610350" y="605433"/>
                </a:cubicBezTo>
                <a:lnTo>
                  <a:pt x="6610350" y="626864"/>
                </a:lnTo>
                <a:cubicBezTo>
                  <a:pt x="6610350" y="628650"/>
                  <a:pt x="6609456" y="629543"/>
                  <a:pt x="6607670" y="629543"/>
                </a:cubicBezTo>
                <a:lnTo>
                  <a:pt x="6586240" y="629543"/>
                </a:lnTo>
                <a:cubicBezTo>
                  <a:pt x="6584454" y="629543"/>
                  <a:pt x="6583560" y="628650"/>
                  <a:pt x="6583560" y="626864"/>
                </a:cubicBezTo>
                <a:lnTo>
                  <a:pt x="6583560" y="605433"/>
                </a:lnTo>
                <a:cubicBezTo>
                  <a:pt x="6583784" y="603647"/>
                  <a:pt x="6584677" y="602754"/>
                  <a:pt x="6586240" y="602754"/>
                </a:cubicBezTo>
                <a:close/>
                <a:moveTo>
                  <a:pt x="6546056" y="602754"/>
                </a:moveTo>
                <a:lnTo>
                  <a:pt x="6567487" y="602754"/>
                </a:lnTo>
                <a:cubicBezTo>
                  <a:pt x="6569273" y="602977"/>
                  <a:pt x="6570166" y="603870"/>
                  <a:pt x="6570166" y="605433"/>
                </a:cubicBezTo>
                <a:lnTo>
                  <a:pt x="6570166" y="626864"/>
                </a:lnTo>
                <a:cubicBezTo>
                  <a:pt x="6570166" y="628650"/>
                  <a:pt x="6569273" y="629543"/>
                  <a:pt x="6567487" y="629543"/>
                </a:cubicBezTo>
                <a:lnTo>
                  <a:pt x="6546056" y="629543"/>
                </a:lnTo>
                <a:cubicBezTo>
                  <a:pt x="6544270" y="629543"/>
                  <a:pt x="6543377" y="628650"/>
                  <a:pt x="6543377" y="626864"/>
                </a:cubicBezTo>
                <a:lnTo>
                  <a:pt x="6543377" y="605433"/>
                </a:lnTo>
                <a:cubicBezTo>
                  <a:pt x="6543600" y="603647"/>
                  <a:pt x="6544493" y="602754"/>
                  <a:pt x="6546056" y="602754"/>
                </a:cubicBezTo>
                <a:close/>
                <a:moveTo>
                  <a:pt x="6505872" y="602754"/>
                </a:moveTo>
                <a:lnTo>
                  <a:pt x="6527304" y="602754"/>
                </a:lnTo>
                <a:cubicBezTo>
                  <a:pt x="6529090" y="602977"/>
                  <a:pt x="6529982" y="603870"/>
                  <a:pt x="6529982" y="605433"/>
                </a:cubicBezTo>
                <a:lnTo>
                  <a:pt x="6529982" y="626864"/>
                </a:lnTo>
                <a:cubicBezTo>
                  <a:pt x="6529982" y="628650"/>
                  <a:pt x="6529090" y="629543"/>
                  <a:pt x="6527304" y="629543"/>
                </a:cubicBezTo>
                <a:lnTo>
                  <a:pt x="6505872" y="629543"/>
                </a:lnTo>
                <a:cubicBezTo>
                  <a:pt x="6504086" y="629543"/>
                  <a:pt x="6503194" y="628650"/>
                  <a:pt x="6503194" y="626864"/>
                </a:cubicBezTo>
                <a:lnTo>
                  <a:pt x="6503194" y="605433"/>
                </a:lnTo>
                <a:cubicBezTo>
                  <a:pt x="6503416" y="603647"/>
                  <a:pt x="6504310" y="602754"/>
                  <a:pt x="6505872" y="602754"/>
                </a:cubicBezTo>
                <a:close/>
                <a:moveTo>
                  <a:pt x="6465688" y="602754"/>
                </a:moveTo>
                <a:lnTo>
                  <a:pt x="6487120" y="602754"/>
                </a:lnTo>
                <a:cubicBezTo>
                  <a:pt x="6488906" y="602977"/>
                  <a:pt x="6489799" y="603870"/>
                  <a:pt x="6489799" y="605433"/>
                </a:cubicBezTo>
                <a:lnTo>
                  <a:pt x="6489799" y="626864"/>
                </a:lnTo>
                <a:cubicBezTo>
                  <a:pt x="6489799" y="628650"/>
                  <a:pt x="6488906" y="629543"/>
                  <a:pt x="6487120" y="629543"/>
                </a:cubicBezTo>
                <a:lnTo>
                  <a:pt x="6465688" y="629543"/>
                </a:lnTo>
                <a:cubicBezTo>
                  <a:pt x="6463902" y="629543"/>
                  <a:pt x="6463010" y="628650"/>
                  <a:pt x="6463010" y="626864"/>
                </a:cubicBezTo>
                <a:lnTo>
                  <a:pt x="6463010" y="605433"/>
                </a:lnTo>
                <a:cubicBezTo>
                  <a:pt x="6463233" y="603647"/>
                  <a:pt x="6464126" y="602754"/>
                  <a:pt x="6465688" y="602754"/>
                </a:cubicBezTo>
                <a:close/>
                <a:moveTo>
                  <a:pt x="6425505" y="602754"/>
                </a:moveTo>
                <a:lnTo>
                  <a:pt x="6446936" y="602754"/>
                </a:lnTo>
                <a:cubicBezTo>
                  <a:pt x="6448722" y="602977"/>
                  <a:pt x="6449615" y="603870"/>
                  <a:pt x="6449615" y="605433"/>
                </a:cubicBezTo>
                <a:lnTo>
                  <a:pt x="6449615" y="626864"/>
                </a:lnTo>
                <a:cubicBezTo>
                  <a:pt x="6449615" y="628650"/>
                  <a:pt x="6448722" y="629543"/>
                  <a:pt x="6446936" y="629543"/>
                </a:cubicBezTo>
                <a:lnTo>
                  <a:pt x="6425505" y="629543"/>
                </a:lnTo>
                <a:cubicBezTo>
                  <a:pt x="6423719" y="629543"/>
                  <a:pt x="6422826" y="628650"/>
                  <a:pt x="6422826" y="626864"/>
                </a:cubicBezTo>
                <a:lnTo>
                  <a:pt x="6422826" y="605433"/>
                </a:lnTo>
                <a:cubicBezTo>
                  <a:pt x="6423050" y="603647"/>
                  <a:pt x="6423942" y="602754"/>
                  <a:pt x="6425505" y="602754"/>
                </a:cubicBezTo>
                <a:close/>
                <a:moveTo>
                  <a:pt x="6385322" y="602754"/>
                </a:moveTo>
                <a:lnTo>
                  <a:pt x="6406752" y="602754"/>
                </a:lnTo>
                <a:cubicBezTo>
                  <a:pt x="6408538" y="602977"/>
                  <a:pt x="6409432" y="603870"/>
                  <a:pt x="6409432" y="605433"/>
                </a:cubicBezTo>
                <a:lnTo>
                  <a:pt x="6409432" y="626864"/>
                </a:lnTo>
                <a:cubicBezTo>
                  <a:pt x="6409432" y="628650"/>
                  <a:pt x="6408538" y="629543"/>
                  <a:pt x="6406752" y="629543"/>
                </a:cubicBezTo>
                <a:lnTo>
                  <a:pt x="6385322" y="629543"/>
                </a:lnTo>
                <a:cubicBezTo>
                  <a:pt x="6383536" y="629543"/>
                  <a:pt x="6382642" y="628650"/>
                  <a:pt x="6382642" y="626864"/>
                </a:cubicBezTo>
                <a:lnTo>
                  <a:pt x="6382642" y="605433"/>
                </a:lnTo>
                <a:cubicBezTo>
                  <a:pt x="6382866" y="603647"/>
                  <a:pt x="6383759" y="602754"/>
                  <a:pt x="6385322" y="602754"/>
                </a:cubicBezTo>
                <a:close/>
                <a:moveTo>
                  <a:pt x="6345138" y="602754"/>
                </a:moveTo>
                <a:lnTo>
                  <a:pt x="6366569" y="602754"/>
                </a:lnTo>
                <a:cubicBezTo>
                  <a:pt x="6368355" y="602977"/>
                  <a:pt x="6369248" y="603870"/>
                  <a:pt x="6369248" y="605433"/>
                </a:cubicBezTo>
                <a:lnTo>
                  <a:pt x="6369248" y="626864"/>
                </a:lnTo>
                <a:cubicBezTo>
                  <a:pt x="6369248" y="628650"/>
                  <a:pt x="6368355" y="629543"/>
                  <a:pt x="6366569" y="629543"/>
                </a:cubicBezTo>
                <a:lnTo>
                  <a:pt x="6345138" y="629543"/>
                </a:lnTo>
                <a:cubicBezTo>
                  <a:pt x="6343352" y="629543"/>
                  <a:pt x="6342459" y="628650"/>
                  <a:pt x="6342459" y="626864"/>
                </a:cubicBezTo>
                <a:lnTo>
                  <a:pt x="6342459" y="605433"/>
                </a:lnTo>
                <a:cubicBezTo>
                  <a:pt x="6342682" y="603647"/>
                  <a:pt x="6343575" y="602754"/>
                  <a:pt x="6345138" y="602754"/>
                </a:cubicBezTo>
                <a:close/>
                <a:moveTo>
                  <a:pt x="6304954" y="602754"/>
                </a:moveTo>
                <a:lnTo>
                  <a:pt x="6326386" y="602754"/>
                </a:lnTo>
                <a:cubicBezTo>
                  <a:pt x="6328172" y="602977"/>
                  <a:pt x="6329064" y="603870"/>
                  <a:pt x="6329064" y="605433"/>
                </a:cubicBezTo>
                <a:lnTo>
                  <a:pt x="6329064" y="626864"/>
                </a:lnTo>
                <a:cubicBezTo>
                  <a:pt x="6329064" y="628650"/>
                  <a:pt x="6328172" y="629543"/>
                  <a:pt x="6326386" y="629543"/>
                </a:cubicBezTo>
                <a:lnTo>
                  <a:pt x="6304954" y="629543"/>
                </a:lnTo>
                <a:cubicBezTo>
                  <a:pt x="6303168" y="629543"/>
                  <a:pt x="6302276" y="628650"/>
                  <a:pt x="6302276" y="626864"/>
                </a:cubicBezTo>
                <a:lnTo>
                  <a:pt x="6302276" y="605433"/>
                </a:lnTo>
                <a:cubicBezTo>
                  <a:pt x="6302498" y="603647"/>
                  <a:pt x="6303392" y="602754"/>
                  <a:pt x="6304954" y="602754"/>
                </a:cubicBezTo>
                <a:close/>
                <a:moveTo>
                  <a:pt x="6264770" y="602754"/>
                </a:moveTo>
                <a:lnTo>
                  <a:pt x="6286202" y="602754"/>
                </a:lnTo>
                <a:cubicBezTo>
                  <a:pt x="6287988" y="602977"/>
                  <a:pt x="6288881" y="603870"/>
                  <a:pt x="6288881" y="605433"/>
                </a:cubicBezTo>
                <a:lnTo>
                  <a:pt x="6288881" y="626864"/>
                </a:lnTo>
                <a:cubicBezTo>
                  <a:pt x="6288881" y="628650"/>
                  <a:pt x="6287988" y="629543"/>
                  <a:pt x="6286202" y="629543"/>
                </a:cubicBezTo>
                <a:lnTo>
                  <a:pt x="6264770" y="629543"/>
                </a:lnTo>
                <a:cubicBezTo>
                  <a:pt x="6262985" y="629543"/>
                  <a:pt x="6262092" y="628650"/>
                  <a:pt x="6262092" y="626864"/>
                </a:cubicBezTo>
                <a:lnTo>
                  <a:pt x="6262092" y="605433"/>
                </a:lnTo>
                <a:cubicBezTo>
                  <a:pt x="6262315" y="603647"/>
                  <a:pt x="6263208" y="602754"/>
                  <a:pt x="6264770" y="602754"/>
                </a:cubicBezTo>
                <a:close/>
                <a:moveTo>
                  <a:pt x="6224587" y="602754"/>
                </a:moveTo>
                <a:lnTo>
                  <a:pt x="6246018" y="602754"/>
                </a:lnTo>
                <a:cubicBezTo>
                  <a:pt x="6247804" y="602977"/>
                  <a:pt x="6248698" y="603870"/>
                  <a:pt x="6248698" y="605433"/>
                </a:cubicBezTo>
                <a:lnTo>
                  <a:pt x="6248698" y="626864"/>
                </a:lnTo>
                <a:cubicBezTo>
                  <a:pt x="6248698" y="628650"/>
                  <a:pt x="6247804" y="629543"/>
                  <a:pt x="6246018" y="629543"/>
                </a:cubicBezTo>
                <a:lnTo>
                  <a:pt x="6224587" y="629543"/>
                </a:lnTo>
                <a:cubicBezTo>
                  <a:pt x="6222801" y="629543"/>
                  <a:pt x="6221908" y="628650"/>
                  <a:pt x="6221908" y="626864"/>
                </a:cubicBezTo>
                <a:lnTo>
                  <a:pt x="6221908" y="605433"/>
                </a:lnTo>
                <a:cubicBezTo>
                  <a:pt x="6222132" y="603647"/>
                  <a:pt x="6223024" y="602754"/>
                  <a:pt x="6224587" y="602754"/>
                </a:cubicBezTo>
                <a:close/>
                <a:moveTo>
                  <a:pt x="6184404" y="602754"/>
                </a:moveTo>
                <a:lnTo>
                  <a:pt x="6205835" y="602754"/>
                </a:lnTo>
                <a:cubicBezTo>
                  <a:pt x="6207620" y="602977"/>
                  <a:pt x="6208514" y="603870"/>
                  <a:pt x="6208514" y="605433"/>
                </a:cubicBezTo>
                <a:lnTo>
                  <a:pt x="6208514" y="626864"/>
                </a:lnTo>
                <a:cubicBezTo>
                  <a:pt x="6208514" y="628650"/>
                  <a:pt x="6207620" y="629543"/>
                  <a:pt x="6205835" y="629543"/>
                </a:cubicBezTo>
                <a:lnTo>
                  <a:pt x="6184404" y="629543"/>
                </a:lnTo>
                <a:cubicBezTo>
                  <a:pt x="6182618" y="629543"/>
                  <a:pt x="6181724" y="628650"/>
                  <a:pt x="6181724" y="626864"/>
                </a:cubicBezTo>
                <a:lnTo>
                  <a:pt x="6181724" y="605433"/>
                </a:lnTo>
                <a:cubicBezTo>
                  <a:pt x="6181948" y="603647"/>
                  <a:pt x="6182841" y="602754"/>
                  <a:pt x="6184404" y="602754"/>
                </a:cubicBezTo>
                <a:close/>
                <a:moveTo>
                  <a:pt x="6112073" y="602754"/>
                </a:moveTo>
                <a:lnTo>
                  <a:pt x="6133504" y="602754"/>
                </a:lnTo>
                <a:cubicBezTo>
                  <a:pt x="6135290" y="602977"/>
                  <a:pt x="6136183" y="603870"/>
                  <a:pt x="6136183" y="605433"/>
                </a:cubicBezTo>
                <a:lnTo>
                  <a:pt x="6136183" y="626864"/>
                </a:lnTo>
                <a:cubicBezTo>
                  <a:pt x="6136183" y="628650"/>
                  <a:pt x="6135290" y="629543"/>
                  <a:pt x="6133504" y="629543"/>
                </a:cubicBezTo>
                <a:lnTo>
                  <a:pt x="6112073" y="629543"/>
                </a:lnTo>
                <a:cubicBezTo>
                  <a:pt x="6110287" y="629543"/>
                  <a:pt x="6109394" y="628650"/>
                  <a:pt x="6109394" y="626864"/>
                </a:cubicBezTo>
                <a:lnTo>
                  <a:pt x="6109394" y="605433"/>
                </a:lnTo>
                <a:cubicBezTo>
                  <a:pt x="6109618" y="603647"/>
                  <a:pt x="6110510" y="602754"/>
                  <a:pt x="6112073" y="602754"/>
                </a:cubicBezTo>
                <a:close/>
                <a:moveTo>
                  <a:pt x="6071890" y="602754"/>
                </a:moveTo>
                <a:lnTo>
                  <a:pt x="6093320" y="602754"/>
                </a:lnTo>
                <a:cubicBezTo>
                  <a:pt x="6095106" y="602977"/>
                  <a:pt x="6096000" y="603870"/>
                  <a:pt x="6096000" y="605433"/>
                </a:cubicBezTo>
                <a:lnTo>
                  <a:pt x="6096000" y="626864"/>
                </a:lnTo>
                <a:cubicBezTo>
                  <a:pt x="6096000" y="628650"/>
                  <a:pt x="6095106" y="629543"/>
                  <a:pt x="6093320" y="629543"/>
                </a:cubicBezTo>
                <a:lnTo>
                  <a:pt x="6071890" y="629543"/>
                </a:lnTo>
                <a:cubicBezTo>
                  <a:pt x="6070104" y="629543"/>
                  <a:pt x="6069210" y="628650"/>
                  <a:pt x="6069210" y="626864"/>
                </a:cubicBezTo>
                <a:lnTo>
                  <a:pt x="6069210" y="605433"/>
                </a:lnTo>
                <a:cubicBezTo>
                  <a:pt x="6069434" y="603647"/>
                  <a:pt x="6070327" y="602754"/>
                  <a:pt x="6071890" y="602754"/>
                </a:cubicBezTo>
                <a:close/>
                <a:moveTo>
                  <a:pt x="6031706" y="602754"/>
                </a:moveTo>
                <a:lnTo>
                  <a:pt x="6053137" y="602754"/>
                </a:lnTo>
                <a:cubicBezTo>
                  <a:pt x="6054923" y="602977"/>
                  <a:pt x="6055816" y="603870"/>
                  <a:pt x="6055816" y="605433"/>
                </a:cubicBezTo>
                <a:lnTo>
                  <a:pt x="6055816" y="626864"/>
                </a:lnTo>
                <a:cubicBezTo>
                  <a:pt x="6055816" y="628650"/>
                  <a:pt x="6054923" y="629543"/>
                  <a:pt x="6053137" y="629543"/>
                </a:cubicBezTo>
                <a:lnTo>
                  <a:pt x="6031706" y="629543"/>
                </a:lnTo>
                <a:cubicBezTo>
                  <a:pt x="6029920" y="629543"/>
                  <a:pt x="6029027" y="628650"/>
                  <a:pt x="6029027" y="626864"/>
                </a:cubicBezTo>
                <a:lnTo>
                  <a:pt x="6029027" y="605433"/>
                </a:lnTo>
                <a:cubicBezTo>
                  <a:pt x="6029250" y="603647"/>
                  <a:pt x="6030143" y="602754"/>
                  <a:pt x="6031706" y="602754"/>
                </a:cubicBezTo>
                <a:close/>
                <a:moveTo>
                  <a:pt x="5991522" y="602754"/>
                </a:moveTo>
                <a:lnTo>
                  <a:pt x="6012954" y="602754"/>
                </a:lnTo>
                <a:cubicBezTo>
                  <a:pt x="6014740" y="602977"/>
                  <a:pt x="6015632" y="603870"/>
                  <a:pt x="6015632" y="605433"/>
                </a:cubicBezTo>
                <a:lnTo>
                  <a:pt x="6015632" y="626864"/>
                </a:lnTo>
                <a:cubicBezTo>
                  <a:pt x="6015632" y="628650"/>
                  <a:pt x="6014740" y="629543"/>
                  <a:pt x="6012954" y="629543"/>
                </a:cubicBezTo>
                <a:lnTo>
                  <a:pt x="5991522" y="629543"/>
                </a:lnTo>
                <a:cubicBezTo>
                  <a:pt x="5989736" y="629543"/>
                  <a:pt x="5988844" y="628650"/>
                  <a:pt x="5988844" y="626864"/>
                </a:cubicBezTo>
                <a:lnTo>
                  <a:pt x="5988844" y="605433"/>
                </a:lnTo>
                <a:cubicBezTo>
                  <a:pt x="5989066" y="603647"/>
                  <a:pt x="5989960" y="602754"/>
                  <a:pt x="5991522" y="602754"/>
                </a:cubicBezTo>
                <a:close/>
                <a:moveTo>
                  <a:pt x="5790604" y="602754"/>
                </a:moveTo>
                <a:lnTo>
                  <a:pt x="5812036" y="602754"/>
                </a:lnTo>
                <a:cubicBezTo>
                  <a:pt x="5813822" y="602977"/>
                  <a:pt x="5814714" y="603870"/>
                  <a:pt x="5814714" y="605433"/>
                </a:cubicBezTo>
                <a:lnTo>
                  <a:pt x="5814714" y="626864"/>
                </a:lnTo>
                <a:cubicBezTo>
                  <a:pt x="5814714" y="628650"/>
                  <a:pt x="5813822" y="629543"/>
                  <a:pt x="5812036" y="629543"/>
                </a:cubicBezTo>
                <a:lnTo>
                  <a:pt x="5790604" y="629543"/>
                </a:lnTo>
                <a:cubicBezTo>
                  <a:pt x="5788818" y="629543"/>
                  <a:pt x="5787926" y="628650"/>
                  <a:pt x="5787926" y="626864"/>
                </a:cubicBezTo>
                <a:lnTo>
                  <a:pt x="5787926" y="605433"/>
                </a:lnTo>
                <a:cubicBezTo>
                  <a:pt x="5788148" y="603647"/>
                  <a:pt x="5789042" y="602754"/>
                  <a:pt x="5790604" y="602754"/>
                </a:cubicBezTo>
                <a:close/>
                <a:moveTo>
                  <a:pt x="5750420" y="602754"/>
                </a:moveTo>
                <a:lnTo>
                  <a:pt x="5771852" y="602754"/>
                </a:lnTo>
                <a:cubicBezTo>
                  <a:pt x="5773638" y="602977"/>
                  <a:pt x="5774531" y="603870"/>
                  <a:pt x="5774531" y="605433"/>
                </a:cubicBezTo>
                <a:lnTo>
                  <a:pt x="5774531" y="626864"/>
                </a:lnTo>
                <a:cubicBezTo>
                  <a:pt x="5774531" y="628650"/>
                  <a:pt x="5773638" y="629543"/>
                  <a:pt x="5771852" y="629543"/>
                </a:cubicBezTo>
                <a:lnTo>
                  <a:pt x="5750420" y="629543"/>
                </a:lnTo>
                <a:cubicBezTo>
                  <a:pt x="5748635" y="629543"/>
                  <a:pt x="5747742" y="628650"/>
                  <a:pt x="5747742" y="626864"/>
                </a:cubicBezTo>
                <a:lnTo>
                  <a:pt x="5747742" y="605433"/>
                </a:lnTo>
                <a:cubicBezTo>
                  <a:pt x="5747965" y="603647"/>
                  <a:pt x="5748858" y="602754"/>
                  <a:pt x="5750420" y="602754"/>
                </a:cubicBezTo>
                <a:close/>
                <a:moveTo>
                  <a:pt x="5710237" y="602754"/>
                </a:moveTo>
                <a:lnTo>
                  <a:pt x="5731668" y="602754"/>
                </a:lnTo>
                <a:cubicBezTo>
                  <a:pt x="5733454" y="602977"/>
                  <a:pt x="5734348" y="603870"/>
                  <a:pt x="5734348" y="605433"/>
                </a:cubicBezTo>
                <a:lnTo>
                  <a:pt x="5734348" y="626864"/>
                </a:lnTo>
                <a:cubicBezTo>
                  <a:pt x="5734348" y="628650"/>
                  <a:pt x="5733454" y="629543"/>
                  <a:pt x="5731668" y="629543"/>
                </a:cubicBezTo>
                <a:lnTo>
                  <a:pt x="5710237" y="629543"/>
                </a:lnTo>
                <a:cubicBezTo>
                  <a:pt x="5708451" y="629543"/>
                  <a:pt x="5707558" y="628650"/>
                  <a:pt x="5707558" y="626864"/>
                </a:cubicBezTo>
                <a:lnTo>
                  <a:pt x="5707558" y="605433"/>
                </a:lnTo>
                <a:cubicBezTo>
                  <a:pt x="5707782" y="603647"/>
                  <a:pt x="5708674" y="602754"/>
                  <a:pt x="5710237" y="602754"/>
                </a:cubicBezTo>
                <a:close/>
                <a:moveTo>
                  <a:pt x="5670054" y="602754"/>
                </a:moveTo>
                <a:lnTo>
                  <a:pt x="5691485" y="602754"/>
                </a:lnTo>
                <a:cubicBezTo>
                  <a:pt x="5693270" y="602977"/>
                  <a:pt x="5694164" y="603870"/>
                  <a:pt x="5694164" y="605433"/>
                </a:cubicBezTo>
                <a:lnTo>
                  <a:pt x="5694164" y="626864"/>
                </a:lnTo>
                <a:cubicBezTo>
                  <a:pt x="5694164" y="628650"/>
                  <a:pt x="5693270" y="629543"/>
                  <a:pt x="5691485" y="629543"/>
                </a:cubicBezTo>
                <a:lnTo>
                  <a:pt x="5670054" y="629543"/>
                </a:lnTo>
                <a:cubicBezTo>
                  <a:pt x="5668268" y="629543"/>
                  <a:pt x="5667374" y="628650"/>
                  <a:pt x="5667374" y="626864"/>
                </a:cubicBezTo>
                <a:lnTo>
                  <a:pt x="5667374" y="605433"/>
                </a:lnTo>
                <a:cubicBezTo>
                  <a:pt x="5667598" y="603647"/>
                  <a:pt x="5668491" y="602754"/>
                  <a:pt x="5670054" y="602754"/>
                </a:cubicBezTo>
                <a:close/>
                <a:moveTo>
                  <a:pt x="5588198" y="602754"/>
                </a:moveTo>
                <a:lnTo>
                  <a:pt x="5609630" y="602754"/>
                </a:lnTo>
                <a:cubicBezTo>
                  <a:pt x="5611415" y="602977"/>
                  <a:pt x="5612308" y="603870"/>
                  <a:pt x="5612308" y="605433"/>
                </a:cubicBezTo>
                <a:lnTo>
                  <a:pt x="5612308" y="626864"/>
                </a:lnTo>
                <a:cubicBezTo>
                  <a:pt x="5612308" y="628650"/>
                  <a:pt x="5611415" y="629543"/>
                  <a:pt x="5609630" y="629543"/>
                </a:cubicBezTo>
                <a:lnTo>
                  <a:pt x="5588198" y="629543"/>
                </a:lnTo>
                <a:cubicBezTo>
                  <a:pt x="5586412" y="629543"/>
                  <a:pt x="5585519" y="628650"/>
                  <a:pt x="5585519" y="626864"/>
                </a:cubicBezTo>
                <a:lnTo>
                  <a:pt x="5585519" y="605433"/>
                </a:lnTo>
                <a:cubicBezTo>
                  <a:pt x="5585742" y="603647"/>
                  <a:pt x="5586636" y="602754"/>
                  <a:pt x="5588198" y="602754"/>
                </a:cubicBezTo>
                <a:close/>
                <a:moveTo>
                  <a:pt x="5548014" y="602754"/>
                </a:moveTo>
                <a:lnTo>
                  <a:pt x="5569446" y="602754"/>
                </a:lnTo>
                <a:cubicBezTo>
                  <a:pt x="5571232" y="602977"/>
                  <a:pt x="5572124" y="603870"/>
                  <a:pt x="5572124" y="605433"/>
                </a:cubicBezTo>
                <a:lnTo>
                  <a:pt x="5572124" y="626864"/>
                </a:lnTo>
                <a:cubicBezTo>
                  <a:pt x="5572124" y="628650"/>
                  <a:pt x="5571232" y="629543"/>
                  <a:pt x="5569446" y="629543"/>
                </a:cubicBezTo>
                <a:lnTo>
                  <a:pt x="5548014" y="629543"/>
                </a:lnTo>
                <a:cubicBezTo>
                  <a:pt x="5546228" y="629543"/>
                  <a:pt x="5545336" y="628650"/>
                  <a:pt x="5545336" y="626864"/>
                </a:cubicBezTo>
                <a:lnTo>
                  <a:pt x="5545336" y="605433"/>
                </a:lnTo>
                <a:cubicBezTo>
                  <a:pt x="5545559" y="603647"/>
                  <a:pt x="5546452" y="602754"/>
                  <a:pt x="5548014" y="602754"/>
                </a:cubicBezTo>
                <a:close/>
                <a:moveTo>
                  <a:pt x="5507831" y="602754"/>
                </a:moveTo>
                <a:lnTo>
                  <a:pt x="5529262" y="602754"/>
                </a:lnTo>
                <a:cubicBezTo>
                  <a:pt x="5531048" y="602977"/>
                  <a:pt x="5531941" y="603870"/>
                  <a:pt x="5531941" y="605433"/>
                </a:cubicBezTo>
                <a:lnTo>
                  <a:pt x="5531941" y="626864"/>
                </a:lnTo>
                <a:cubicBezTo>
                  <a:pt x="5531941" y="628650"/>
                  <a:pt x="5531048" y="629543"/>
                  <a:pt x="5529262" y="629543"/>
                </a:cubicBezTo>
                <a:lnTo>
                  <a:pt x="5507831" y="629543"/>
                </a:lnTo>
                <a:cubicBezTo>
                  <a:pt x="5506045" y="629543"/>
                  <a:pt x="5505152" y="628650"/>
                  <a:pt x="5505152" y="626864"/>
                </a:cubicBezTo>
                <a:lnTo>
                  <a:pt x="5505152" y="605433"/>
                </a:lnTo>
                <a:cubicBezTo>
                  <a:pt x="5505375" y="603647"/>
                  <a:pt x="5506268" y="602754"/>
                  <a:pt x="5507831" y="602754"/>
                </a:cubicBezTo>
                <a:close/>
                <a:moveTo>
                  <a:pt x="5467648" y="602754"/>
                </a:moveTo>
                <a:lnTo>
                  <a:pt x="5489079" y="602754"/>
                </a:lnTo>
                <a:cubicBezTo>
                  <a:pt x="5490865" y="602977"/>
                  <a:pt x="5491758" y="603870"/>
                  <a:pt x="5491758" y="605433"/>
                </a:cubicBezTo>
                <a:lnTo>
                  <a:pt x="5491758" y="626864"/>
                </a:lnTo>
                <a:cubicBezTo>
                  <a:pt x="5491758" y="628650"/>
                  <a:pt x="5490865" y="629543"/>
                  <a:pt x="5489079" y="629543"/>
                </a:cubicBezTo>
                <a:lnTo>
                  <a:pt x="5467648" y="629543"/>
                </a:lnTo>
                <a:cubicBezTo>
                  <a:pt x="5465862" y="629543"/>
                  <a:pt x="5464969" y="628650"/>
                  <a:pt x="5464969" y="626864"/>
                </a:cubicBezTo>
                <a:lnTo>
                  <a:pt x="5464969" y="605433"/>
                </a:lnTo>
                <a:cubicBezTo>
                  <a:pt x="5465192" y="603647"/>
                  <a:pt x="5466085" y="602754"/>
                  <a:pt x="5467648" y="602754"/>
                </a:cubicBezTo>
                <a:close/>
                <a:moveTo>
                  <a:pt x="5427464" y="602754"/>
                </a:moveTo>
                <a:lnTo>
                  <a:pt x="5448895" y="602754"/>
                </a:lnTo>
                <a:cubicBezTo>
                  <a:pt x="5450681" y="602977"/>
                  <a:pt x="5451574" y="603870"/>
                  <a:pt x="5451574" y="605433"/>
                </a:cubicBezTo>
                <a:lnTo>
                  <a:pt x="5451574" y="626864"/>
                </a:lnTo>
                <a:cubicBezTo>
                  <a:pt x="5451574" y="628650"/>
                  <a:pt x="5450681" y="629543"/>
                  <a:pt x="5448895" y="629543"/>
                </a:cubicBezTo>
                <a:lnTo>
                  <a:pt x="5427464" y="629543"/>
                </a:lnTo>
                <a:cubicBezTo>
                  <a:pt x="5425678" y="629543"/>
                  <a:pt x="5424785" y="628650"/>
                  <a:pt x="5424785" y="626864"/>
                </a:cubicBezTo>
                <a:lnTo>
                  <a:pt x="5424785" y="605433"/>
                </a:lnTo>
                <a:cubicBezTo>
                  <a:pt x="5425008" y="603647"/>
                  <a:pt x="5425901" y="602754"/>
                  <a:pt x="5427464" y="602754"/>
                </a:cubicBezTo>
                <a:close/>
                <a:moveTo>
                  <a:pt x="5387280" y="602754"/>
                </a:moveTo>
                <a:lnTo>
                  <a:pt x="5408712" y="602754"/>
                </a:lnTo>
                <a:cubicBezTo>
                  <a:pt x="5410498" y="602977"/>
                  <a:pt x="5411390" y="603870"/>
                  <a:pt x="5411390" y="605433"/>
                </a:cubicBezTo>
                <a:lnTo>
                  <a:pt x="5411390" y="626864"/>
                </a:lnTo>
                <a:cubicBezTo>
                  <a:pt x="5411390" y="628650"/>
                  <a:pt x="5410498" y="629543"/>
                  <a:pt x="5408712" y="629543"/>
                </a:cubicBezTo>
                <a:lnTo>
                  <a:pt x="5387280" y="629543"/>
                </a:lnTo>
                <a:cubicBezTo>
                  <a:pt x="5385494" y="629543"/>
                  <a:pt x="5384601" y="628650"/>
                  <a:pt x="5384601" y="626864"/>
                </a:cubicBezTo>
                <a:lnTo>
                  <a:pt x="5384601" y="605433"/>
                </a:lnTo>
                <a:cubicBezTo>
                  <a:pt x="5384825" y="603647"/>
                  <a:pt x="5385718" y="602754"/>
                  <a:pt x="5387280" y="602754"/>
                </a:cubicBezTo>
                <a:close/>
                <a:moveTo>
                  <a:pt x="5347097" y="602754"/>
                </a:moveTo>
                <a:lnTo>
                  <a:pt x="5368528" y="602754"/>
                </a:lnTo>
                <a:cubicBezTo>
                  <a:pt x="5370314" y="602977"/>
                  <a:pt x="5371207" y="603870"/>
                  <a:pt x="5371207" y="605433"/>
                </a:cubicBezTo>
                <a:lnTo>
                  <a:pt x="5371207" y="626864"/>
                </a:lnTo>
                <a:cubicBezTo>
                  <a:pt x="5371207" y="628650"/>
                  <a:pt x="5370314" y="629543"/>
                  <a:pt x="5368528" y="629543"/>
                </a:cubicBezTo>
                <a:lnTo>
                  <a:pt x="5347097" y="629543"/>
                </a:lnTo>
                <a:cubicBezTo>
                  <a:pt x="5345311" y="629543"/>
                  <a:pt x="5344418" y="628650"/>
                  <a:pt x="5344418" y="626864"/>
                </a:cubicBezTo>
                <a:lnTo>
                  <a:pt x="5344418" y="605433"/>
                </a:lnTo>
                <a:cubicBezTo>
                  <a:pt x="5344641" y="603647"/>
                  <a:pt x="5345534" y="602754"/>
                  <a:pt x="5347097" y="602754"/>
                </a:cubicBezTo>
                <a:close/>
                <a:moveTo>
                  <a:pt x="5306913" y="602754"/>
                </a:moveTo>
                <a:lnTo>
                  <a:pt x="5328344" y="602754"/>
                </a:lnTo>
                <a:cubicBezTo>
                  <a:pt x="5330130" y="602977"/>
                  <a:pt x="5331023" y="603870"/>
                  <a:pt x="5331023" y="605433"/>
                </a:cubicBezTo>
                <a:lnTo>
                  <a:pt x="5331023" y="626864"/>
                </a:lnTo>
                <a:cubicBezTo>
                  <a:pt x="5331023" y="628650"/>
                  <a:pt x="5330130" y="629543"/>
                  <a:pt x="5328344" y="629543"/>
                </a:cubicBezTo>
                <a:lnTo>
                  <a:pt x="5306913" y="629543"/>
                </a:lnTo>
                <a:cubicBezTo>
                  <a:pt x="5305127" y="629543"/>
                  <a:pt x="5304234" y="628650"/>
                  <a:pt x="5304234" y="626864"/>
                </a:cubicBezTo>
                <a:lnTo>
                  <a:pt x="5304234" y="605433"/>
                </a:lnTo>
                <a:cubicBezTo>
                  <a:pt x="5304457" y="603647"/>
                  <a:pt x="5305350" y="602754"/>
                  <a:pt x="5306913" y="602754"/>
                </a:cubicBezTo>
                <a:close/>
                <a:moveTo>
                  <a:pt x="5266730" y="602754"/>
                </a:moveTo>
                <a:lnTo>
                  <a:pt x="5288161" y="602754"/>
                </a:lnTo>
                <a:cubicBezTo>
                  <a:pt x="5289947" y="602977"/>
                  <a:pt x="5290840" y="603870"/>
                  <a:pt x="5290840" y="605433"/>
                </a:cubicBezTo>
                <a:lnTo>
                  <a:pt x="5290840" y="626864"/>
                </a:lnTo>
                <a:cubicBezTo>
                  <a:pt x="5290840" y="628650"/>
                  <a:pt x="5289947" y="629543"/>
                  <a:pt x="5288161" y="629543"/>
                </a:cubicBezTo>
                <a:lnTo>
                  <a:pt x="5266730" y="629543"/>
                </a:lnTo>
                <a:cubicBezTo>
                  <a:pt x="5264944" y="629543"/>
                  <a:pt x="5264051" y="628650"/>
                  <a:pt x="5264051" y="626864"/>
                </a:cubicBezTo>
                <a:lnTo>
                  <a:pt x="5264051" y="605433"/>
                </a:lnTo>
                <a:cubicBezTo>
                  <a:pt x="5264274" y="603647"/>
                  <a:pt x="5265167" y="602754"/>
                  <a:pt x="5266730" y="602754"/>
                </a:cubicBezTo>
                <a:close/>
                <a:moveTo>
                  <a:pt x="5226546" y="602754"/>
                </a:moveTo>
                <a:lnTo>
                  <a:pt x="5247977" y="602754"/>
                </a:lnTo>
                <a:cubicBezTo>
                  <a:pt x="5249763" y="602977"/>
                  <a:pt x="5250656" y="603870"/>
                  <a:pt x="5250656" y="605433"/>
                </a:cubicBezTo>
                <a:lnTo>
                  <a:pt x="5250656" y="626864"/>
                </a:lnTo>
                <a:cubicBezTo>
                  <a:pt x="5250656" y="628650"/>
                  <a:pt x="5249763" y="629543"/>
                  <a:pt x="5247977" y="629543"/>
                </a:cubicBezTo>
                <a:lnTo>
                  <a:pt x="5226546" y="629543"/>
                </a:lnTo>
                <a:cubicBezTo>
                  <a:pt x="5224760" y="629543"/>
                  <a:pt x="5223867" y="628650"/>
                  <a:pt x="5223867" y="626864"/>
                </a:cubicBezTo>
                <a:lnTo>
                  <a:pt x="5223867" y="605433"/>
                </a:lnTo>
                <a:cubicBezTo>
                  <a:pt x="5224090" y="603647"/>
                  <a:pt x="5224983" y="602754"/>
                  <a:pt x="5226546" y="602754"/>
                </a:cubicBezTo>
                <a:close/>
                <a:moveTo>
                  <a:pt x="5186362" y="602754"/>
                </a:moveTo>
                <a:lnTo>
                  <a:pt x="5207794" y="602754"/>
                </a:lnTo>
                <a:cubicBezTo>
                  <a:pt x="5209580" y="602977"/>
                  <a:pt x="5210473" y="603870"/>
                  <a:pt x="5210473" y="605433"/>
                </a:cubicBezTo>
                <a:lnTo>
                  <a:pt x="5210473" y="626864"/>
                </a:lnTo>
                <a:cubicBezTo>
                  <a:pt x="5210473" y="628650"/>
                  <a:pt x="5209580" y="629543"/>
                  <a:pt x="5207794" y="629543"/>
                </a:cubicBezTo>
                <a:lnTo>
                  <a:pt x="5186362" y="629543"/>
                </a:lnTo>
                <a:cubicBezTo>
                  <a:pt x="5184576" y="629543"/>
                  <a:pt x="5183683" y="628650"/>
                  <a:pt x="5183683" y="626864"/>
                </a:cubicBezTo>
                <a:lnTo>
                  <a:pt x="5183683" y="605433"/>
                </a:lnTo>
                <a:cubicBezTo>
                  <a:pt x="5183907" y="603647"/>
                  <a:pt x="5184800" y="602754"/>
                  <a:pt x="5186362" y="602754"/>
                </a:cubicBezTo>
                <a:close/>
                <a:moveTo>
                  <a:pt x="5146179" y="602754"/>
                </a:moveTo>
                <a:lnTo>
                  <a:pt x="5167610" y="602754"/>
                </a:lnTo>
                <a:cubicBezTo>
                  <a:pt x="5169396" y="602977"/>
                  <a:pt x="5170289" y="603870"/>
                  <a:pt x="5170289" y="605433"/>
                </a:cubicBezTo>
                <a:lnTo>
                  <a:pt x="5170289" y="626864"/>
                </a:lnTo>
                <a:cubicBezTo>
                  <a:pt x="5170289" y="628650"/>
                  <a:pt x="5169396" y="629543"/>
                  <a:pt x="5167610" y="629543"/>
                </a:cubicBezTo>
                <a:lnTo>
                  <a:pt x="5146179" y="629543"/>
                </a:lnTo>
                <a:cubicBezTo>
                  <a:pt x="5144393" y="629543"/>
                  <a:pt x="5143500" y="628650"/>
                  <a:pt x="5143500" y="626864"/>
                </a:cubicBezTo>
                <a:lnTo>
                  <a:pt x="5143500" y="605433"/>
                </a:lnTo>
                <a:cubicBezTo>
                  <a:pt x="5143723" y="603647"/>
                  <a:pt x="5144616" y="602754"/>
                  <a:pt x="5146179" y="602754"/>
                </a:cubicBezTo>
                <a:close/>
                <a:moveTo>
                  <a:pt x="5073848" y="602754"/>
                </a:moveTo>
                <a:lnTo>
                  <a:pt x="5095280" y="602754"/>
                </a:lnTo>
                <a:cubicBezTo>
                  <a:pt x="5097065" y="602977"/>
                  <a:pt x="5097958" y="603870"/>
                  <a:pt x="5097958" y="605433"/>
                </a:cubicBezTo>
                <a:lnTo>
                  <a:pt x="5097958" y="626864"/>
                </a:lnTo>
                <a:cubicBezTo>
                  <a:pt x="5097958" y="628650"/>
                  <a:pt x="5097065" y="629543"/>
                  <a:pt x="5095280" y="629543"/>
                </a:cubicBezTo>
                <a:lnTo>
                  <a:pt x="5073848" y="629543"/>
                </a:lnTo>
                <a:cubicBezTo>
                  <a:pt x="5072062" y="629543"/>
                  <a:pt x="5071169" y="628650"/>
                  <a:pt x="5071169" y="626864"/>
                </a:cubicBezTo>
                <a:lnTo>
                  <a:pt x="5071169" y="605433"/>
                </a:lnTo>
                <a:cubicBezTo>
                  <a:pt x="5071393" y="603647"/>
                  <a:pt x="5072286" y="602754"/>
                  <a:pt x="5073848" y="602754"/>
                </a:cubicBezTo>
                <a:close/>
                <a:moveTo>
                  <a:pt x="5033665" y="602754"/>
                </a:moveTo>
                <a:lnTo>
                  <a:pt x="5055096" y="602754"/>
                </a:lnTo>
                <a:cubicBezTo>
                  <a:pt x="5056882" y="602977"/>
                  <a:pt x="5057775" y="603870"/>
                  <a:pt x="5057775" y="605433"/>
                </a:cubicBezTo>
                <a:lnTo>
                  <a:pt x="5057775" y="626864"/>
                </a:lnTo>
                <a:cubicBezTo>
                  <a:pt x="5057775" y="628650"/>
                  <a:pt x="5056882" y="629543"/>
                  <a:pt x="5055096" y="629543"/>
                </a:cubicBezTo>
                <a:lnTo>
                  <a:pt x="5033665" y="629543"/>
                </a:lnTo>
                <a:cubicBezTo>
                  <a:pt x="5031879" y="629543"/>
                  <a:pt x="5030986" y="628650"/>
                  <a:pt x="5030986" y="626864"/>
                </a:cubicBezTo>
                <a:lnTo>
                  <a:pt x="5030986" y="605433"/>
                </a:lnTo>
                <a:cubicBezTo>
                  <a:pt x="5031209" y="603647"/>
                  <a:pt x="5032102" y="602754"/>
                  <a:pt x="5033665" y="602754"/>
                </a:cubicBezTo>
                <a:close/>
                <a:moveTo>
                  <a:pt x="4993481" y="602754"/>
                </a:moveTo>
                <a:lnTo>
                  <a:pt x="5014912" y="602754"/>
                </a:lnTo>
                <a:cubicBezTo>
                  <a:pt x="5016698" y="602977"/>
                  <a:pt x="5017591" y="603870"/>
                  <a:pt x="5017591" y="605433"/>
                </a:cubicBezTo>
                <a:lnTo>
                  <a:pt x="5017591" y="626864"/>
                </a:lnTo>
                <a:cubicBezTo>
                  <a:pt x="5017591" y="628650"/>
                  <a:pt x="5016698" y="629543"/>
                  <a:pt x="5014912" y="629543"/>
                </a:cubicBezTo>
                <a:lnTo>
                  <a:pt x="4993481" y="629543"/>
                </a:lnTo>
                <a:cubicBezTo>
                  <a:pt x="4991695" y="629543"/>
                  <a:pt x="4990802" y="628650"/>
                  <a:pt x="4990802" y="626864"/>
                </a:cubicBezTo>
                <a:lnTo>
                  <a:pt x="4990802" y="605433"/>
                </a:lnTo>
                <a:cubicBezTo>
                  <a:pt x="4991025" y="603647"/>
                  <a:pt x="4991918" y="602754"/>
                  <a:pt x="4993481" y="602754"/>
                </a:cubicBezTo>
                <a:close/>
                <a:moveTo>
                  <a:pt x="4953298" y="602754"/>
                </a:moveTo>
                <a:lnTo>
                  <a:pt x="4974729" y="602754"/>
                </a:lnTo>
                <a:cubicBezTo>
                  <a:pt x="4976515" y="602977"/>
                  <a:pt x="4977408" y="603870"/>
                  <a:pt x="4977408" y="605433"/>
                </a:cubicBezTo>
                <a:lnTo>
                  <a:pt x="4977408" y="626864"/>
                </a:lnTo>
                <a:cubicBezTo>
                  <a:pt x="4977408" y="628650"/>
                  <a:pt x="4976515" y="629543"/>
                  <a:pt x="4974729" y="629543"/>
                </a:cubicBezTo>
                <a:lnTo>
                  <a:pt x="4953298" y="629543"/>
                </a:lnTo>
                <a:cubicBezTo>
                  <a:pt x="4951512" y="629543"/>
                  <a:pt x="4950619" y="628650"/>
                  <a:pt x="4950619" y="626864"/>
                </a:cubicBezTo>
                <a:lnTo>
                  <a:pt x="4950619" y="605433"/>
                </a:lnTo>
                <a:cubicBezTo>
                  <a:pt x="4950842" y="603647"/>
                  <a:pt x="4951735" y="602754"/>
                  <a:pt x="4953298" y="602754"/>
                </a:cubicBezTo>
                <a:close/>
                <a:moveTo>
                  <a:pt x="4913114" y="602754"/>
                </a:moveTo>
                <a:lnTo>
                  <a:pt x="4934545" y="602754"/>
                </a:lnTo>
                <a:cubicBezTo>
                  <a:pt x="4936331" y="602977"/>
                  <a:pt x="4937224" y="603870"/>
                  <a:pt x="4937224" y="605433"/>
                </a:cubicBezTo>
                <a:lnTo>
                  <a:pt x="4937224" y="626864"/>
                </a:lnTo>
                <a:cubicBezTo>
                  <a:pt x="4937224" y="628650"/>
                  <a:pt x="4936331" y="629543"/>
                  <a:pt x="4934545" y="629543"/>
                </a:cubicBezTo>
                <a:lnTo>
                  <a:pt x="4913114" y="629543"/>
                </a:lnTo>
                <a:cubicBezTo>
                  <a:pt x="4911328" y="629543"/>
                  <a:pt x="4910435" y="628650"/>
                  <a:pt x="4910435" y="626864"/>
                </a:cubicBezTo>
                <a:lnTo>
                  <a:pt x="4910435" y="605433"/>
                </a:lnTo>
                <a:cubicBezTo>
                  <a:pt x="4910658" y="603647"/>
                  <a:pt x="4911551" y="602754"/>
                  <a:pt x="4913114" y="602754"/>
                </a:cubicBezTo>
                <a:close/>
                <a:moveTo>
                  <a:pt x="4872930" y="602754"/>
                </a:moveTo>
                <a:lnTo>
                  <a:pt x="4894362" y="602754"/>
                </a:lnTo>
                <a:cubicBezTo>
                  <a:pt x="4896148" y="602977"/>
                  <a:pt x="4897040" y="603870"/>
                  <a:pt x="4897040" y="605433"/>
                </a:cubicBezTo>
                <a:lnTo>
                  <a:pt x="4897040" y="626864"/>
                </a:lnTo>
                <a:cubicBezTo>
                  <a:pt x="4897040" y="628650"/>
                  <a:pt x="4896148" y="629543"/>
                  <a:pt x="4894362" y="629543"/>
                </a:cubicBezTo>
                <a:lnTo>
                  <a:pt x="4872930" y="629543"/>
                </a:lnTo>
                <a:cubicBezTo>
                  <a:pt x="4871144" y="629543"/>
                  <a:pt x="4870251" y="628650"/>
                  <a:pt x="4870251" y="626864"/>
                </a:cubicBezTo>
                <a:lnTo>
                  <a:pt x="4870251" y="605433"/>
                </a:lnTo>
                <a:cubicBezTo>
                  <a:pt x="4870475" y="603647"/>
                  <a:pt x="4871368" y="602754"/>
                  <a:pt x="4872930" y="602754"/>
                </a:cubicBezTo>
                <a:close/>
                <a:moveTo>
                  <a:pt x="4832747" y="602754"/>
                </a:moveTo>
                <a:lnTo>
                  <a:pt x="4854178" y="602754"/>
                </a:lnTo>
                <a:cubicBezTo>
                  <a:pt x="4855964" y="602977"/>
                  <a:pt x="4856857" y="603870"/>
                  <a:pt x="4856857" y="605433"/>
                </a:cubicBezTo>
                <a:lnTo>
                  <a:pt x="4856857" y="626864"/>
                </a:lnTo>
                <a:cubicBezTo>
                  <a:pt x="4856857" y="628650"/>
                  <a:pt x="4855964" y="629543"/>
                  <a:pt x="4854178" y="629543"/>
                </a:cubicBezTo>
                <a:lnTo>
                  <a:pt x="4832747" y="629543"/>
                </a:lnTo>
                <a:cubicBezTo>
                  <a:pt x="4830961" y="629543"/>
                  <a:pt x="4830068" y="628650"/>
                  <a:pt x="4830068" y="626864"/>
                </a:cubicBezTo>
                <a:lnTo>
                  <a:pt x="4830068" y="605433"/>
                </a:lnTo>
                <a:cubicBezTo>
                  <a:pt x="4830291" y="603647"/>
                  <a:pt x="4831184" y="602754"/>
                  <a:pt x="4832747" y="602754"/>
                </a:cubicBezTo>
                <a:close/>
                <a:moveTo>
                  <a:pt x="4792563" y="602754"/>
                </a:moveTo>
                <a:lnTo>
                  <a:pt x="4813994" y="602754"/>
                </a:lnTo>
                <a:cubicBezTo>
                  <a:pt x="4815780" y="602977"/>
                  <a:pt x="4816673" y="603870"/>
                  <a:pt x="4816673" y="605433"/>
                </a:cubicBezTo>
                <a:lnTo>
                  <a:pt x="4816673" y="626864"/>
                </a:lnTo>
                <a:cubicBezTo>
                  <a:pt x="4816673" y="628650"/>
                  <a:pt x="4815780" y="629543"/>
                  <a:pt x="4813994" y="629543"/>
                </a:cubicBezTo>
                <a:lnTo>
                  <a:pt x="4792563" y="629543"/>
                </a:lnTo>
                <a:cubicBezTo>
                  <a:pt x="4790777" y="629543"/>
                  <a:pt x="4789884" y="628650"/>
                  <a:pt x="4789884" y="626864"/>
                </a:cubicBezTo>
                <a:lnTo>
                  <a:pt x="4789884" y="605433"/>
                </a:lnTo>
                <a:cubicBezTo>
                  <a:pt x="4790107" y="603647"/>
                  <a:pt x="4791000" y="602754"/>
                  <a:pt x="4792563" y="602754"/>
                </a:cubicBezTo>
                <a:close/>
                <a:moveTo>
                  <a:pt x="4752380" y="602754"/>
                </a:moveTo>
                <a:lnTo>
                  <a:pt x="4773811" y="602754"/>
                </a:lnTo>
                <a:cubicBezTo>
                  <a:pt x="4775597" y="602977"/>
                  <a:pt x="4776490" y="603870"/>
                  <a:pt x="4776490" y="605433"/>
                </a:cubicBezTo>
                <a:lnTo>
                  <a:pt x="4776490" y="626864"/>
                </a:lnTo>
                <a:cubicBezTo>
                  <a:pt x="4776490" y="628650"/>
                  <a:pt x="4775597" y="629543"/>
                  <a:pt x="4773811" y="629543"/>
                </a:cubicBezTo>
                <a:lnTo>
                  <a:pt x="4752380" y="629543"/>
                </a:lnTo>
                <a:cubicBezTo>
                  <a:pt x="4750594" y="629543"/>
                  <a:pt x="4749701" y="628650"/>
                  <a:pt x="4749701" y="626864"/>
                </a:cubicBezTo>
                <a:lnTo>
                  <a:pt x="4749701" y="605433"/>
                </a:lnTo>
                <a:cubicBezTo>
                  <a:pt x="4749924" y="603647"/>
                  <a:pt x="4750817" y="602754"/>
                  <a:pt x="4752380" y="602754"/>
                </a:cubicBezTo>
                <a:close/>
                <a:moveTo>
                  <a:pt x="4712196" y="602754"/>
                </a:moveTo>
                <a:lnTo>
                  <a:pt x="4733627" y="602754"/>
                </a:lnTo>
                <a:cubicBezTo>
                  <a:pt x="4735413" y="602977"/>
                  <a:pt x="4736306" y="603870"/>
                  <a:pt x="4736306" y="605433"/>
                </a:cubicBezTo>
                <a:lnTo>
                  <a:pt x="4736306" y="626864"/>
                </a:lnTo>
                <a:cubicBezTo>
                  <a:pt x="4736306" y="628650"/>
                  <a:pt x="4735413" y="629543"/>
                  <a:pt x="4733627" y="629543"/>
                </a:cubicBezTo>
                <a:lnTo>
                  <a:pt x="4712196" y="629543"/>
                </a:lnTo>
                <a:cubicBezTo>
                  <a:pt x="4710410" y="629543"/>
                  <a:pt x="4709517" y="628650"/>
                  <a:pt x="4709517" y="626864"/>
                </a:cubicBezTo>
                <a:lnTo>
                  <a:pt x="4709517" y="605433"/>
                </a:lnTo>
                <a:cubicBezTo>
                  <a:pt x="4709740" y="603647"/>
                  <a:pt x="4710633" y="602754"/>
                  <a:pt x="4712196" y="602754"/>
                </a:cubicBezTo>
                <a:close/>
                <a:moveTo>
                  <a:pt x="4559498" y="602754"/>
                </a:moveTo>
                <a:lnTo>
                  <a:pt x="4580930" y="602754"/>
                </a:lnTo>
                <a:cubicBezTo>
                  <a:pt x="4582715" y="602977"/>
                  <a:pt x="4583608" y="603870"/>
                  <a:pt x="4583608" y="605433"/>
                </a:cubicBezTo>
                <a:lnTo>
                  <a:pt x="4583608" y="626864"/>
                </a:lnTo>
                <a:cubicBezTo>
                  <a:pt x="4583608" y="628650"/>
                  <a:pt x="4582715" y="629543"/>
                  <a:pt x="4580930" y="629543"/>
                </a:cubicBezTo>
                <a:lnTo>
                  <a:pt x="4559498" y="629543"/>
                </a:lnTo>
                <a:cubicBezTo>
                  <a:pt x="4557712" y="629543"/>
                  <a:pt x="4556819" y="628650"/>
                  <a:pt x="4556819" y="626864"/>
                </a:cubicBezTo>
                <a:lnTo>
                  <a:pt x="4556819" y="605433"/>
                </a:lnTo>
                <a:cubicBezTo>
                  <a:pt x="4557043" y="603647"/>
                  <a:pt x="4557936" y="602754"/>
                  <a:pt x="4559498" y="602754"/>
                </a:cubicBezTo>
                <a:close/>
                <a:moveTo>
                  <a:pt x="4519315" y="602754"/>
                </a:moveTo>
                <a:lnTo>
                  <a:pt x="4540746" y="602754"/>
                </a:lnTo>
                <a:cubicBezTo>
                  <a:pt x="4542532" y="602977"/>
                  <a:pt x="4543425" y="603870"/>
                  <a:pt x="4543425" y="605433"/>
                </a:cubicBezTo>
                <a:lnTo>
                  <a:pt x="4543425" y="626864"/>
                </a:lnTo>
                <a:cubicBezTo>
                  <a:pt x="4543425" y="628650"/>
                  <a:pt x="4542532" y="629543"/>
                  <a:pt x="4540746" y="629543"/>
                </a:cubicBezTo>
                <a:lnTo>
                  <a:pt x="4519315" y="629543"/>
                </a:lnTo>
                <a:cubicBezTo>
                  <a:pt x="4517529" y="629543"/>
                  <a:pt x="4516636" y="628650"/>
                  <a:pt x="4516636" y="626864"/>
                </a:cubicBezTo>
                <a:lnTo>
                  <a:pt x="4516636" y="605433"/>
                </a:lnTo>
                <a:cubicBezTo>
                  <a:pt x="4516859" y="603647"/>
                  <a:pt x="4517752" y="602754"/>
                  <a:pt x="4519315" y="602754"/>
                </a:cubicBezTo>
                <a:close/>
                <a:moveTo>
                  <a:pt x="4479131" y="602754"/>
                </a:moveTo>
                <a:lnTo>
                  <a:pt x="4500562" y="602754"/>
                </a:lnTo>
                <a:cubicBezTo>
                  <a:pt x="4502348" y="602977"/>
                  <a:pt x="4503241" y="603870"/>
                  <a:pt x="4503241" y="605433"/>
                </a:cubicBezTo>
                <a:lnTo>
                  <a:pt x="4503241" y="626864"/>
                </a:lnTo>
                <a:cubicBezTo>
                  <a:pt x="4503241" y="628650"/>
                  <a:pt x="4502348" y="629543"/>
                  <a:pt x="4500562" y="629543"/>
                </a:cubicBezTo>
                <a:lnTo>
                  <a:pt x="4479131" y="629543"/>
                </a:lnTo>
                <a:cubicBezTo>
                  <a:pt x="4477345" y="629543"/>
                  <a:pt x="4476452" y="628650"/>
                  <a:pt x="4476452" y="626864"/>
                </a:cubicBezTo>
                <a:lnTo>
                  <a:pt x="4476452" y="605433"/>
                </a:lnTo>
                <a:cubicBezTo>
                  <a:pt x="4476675" y="603647"/>
                  <a:pt x="4477568" y="602754"/>
                  <a:pt x="4479131" y="602754"/>
                </a:cubicBezTo>
                <a:close/>
                <a:moveTo>
                  <a:pt x="4438948" y="602754"/>
                </a:moveTo>
                <a:lnTo>
                  <a:pt x="4460379" y="602754"/>
                </a:lnTo>
                <a:cubicBezTo>
                  <a:pt x="4462165" y="602977"/>
                  <a:pt x="4463058" y="603870"/>
                  <a:pt x="4463058" y="605433"/>
                </a:cubicBezTo>
                <a:lnTo>
                  <a:pt x="4463058" y="626864"/>
                </a:lnTo>
                <a:cubicBezTo>
                  <a:pt x="4463058" y="628650"/>
                  <a:pt x="4462165" y="629543"/>
                  <a:pt x="4460379" y="629543"/>
                </a:cubicBezTo>
                <a:lnTo>
                  <a:pt x="4438948" y="629543"/>
                </a:lnTo>
                <a:cubicBezTo>
                  <a:pt x="4437162" y="629543"/>
                  <a:pt x="4436269" y="628650"/>
                  <a:pt x="4436269" y="626864"/>
                </a:cubicBezTo>
                <a:lnTo>
                  <a:pt x="4436269" y="605433"/>
                </a:lnTo>
                <a:cubicBezTo>
                  <a:pt x="4436492" y="603647"/>
                  <a:pt x="4437385" y="602754"/>
                  <a:pt x="4438948" y="602754"/>
                </a:cubicBezTo>
                <a:close/>
                <a:moveTo>
                  <a:pt x="4238030" y="602754"/>
                </a:moveTo>
                <a:lnTo>
                  <a:pt x="4259461" y="602754"/>
                </a:lnTo>
                <a:cubicBezTo>
                  <a:pt x="4261247" y="602977"/>
                  <a:pt x="4262140" y="603870"/>
                  <a:pt x="4262140" y="605433"/>
                </a:cubicBezTo>
                <a:lnTo>
                  <a:pt x="4262140" y="626864"/>
                </a:lnTo>
                <a:cubicBezTo>
                  <a:pt x="4262140" y="628650"/>
                  <a:pt x="4261247" y="629543"/>
                  <a:pt x="4259461" y="629543"/>
                </a:cubicBezTo>
                <a:lnTo>
                  <a:pt x="4238030" y="629543"/>
                </a:lnTo>
                <a:cubicBezTo>
                  <a:pt x="4236244" y="629543"/>
                  <a:pt x="4235351" y="628650"/>
                  <a:pt x="4235351" y="626864"/>
                </a:cubicBezTo>
                <a:lnTo>
                  <a:pt x="4235351" y="605433"/>
                </a:lnTo>
                <a:cubicBezTo>
                  <a:pt x="4235574" y="603647"/>
                  <a:pt x="4236467" y="602754"/>
                  <a:pt x="4238030" y="602754"/>
                </a:cubicBezTo>
                <a:close/>
                <a:moveTo>
                  <a:pt x="4197846" y="602754"/>
                </a:moveTo>
                <a:lnTo>
                  <a:pt x="4219277" y="602754"/>
                </a:lnTo>
                <a:cubicBezTo>
                  <a:pt x="4221063" y="602977"/>
                  <a:pt x="4221956" y="603870"/>
                  <a:pt x="4221956" y="605433"/>
                </a:cubicBezTo>
                <a:lnTo>
                  <a:pt x="4221956" y="626864"/>
                </a:lnTo>
                <a:cubicBezTo>
                  <a:pt x="4221956" y="628650"/>
                  <a:pt x="4221063" y="629543"/>
                  <a:pt x="4219277" y="629543"/>
                </a:cubicBezTo>
                <a:lnTo>
                  <a:pt x="4197846" y="629543"/>
                </a:lnTo>
                <a:cubicBezTo>
                  <a:pt x="4196060" y="629543"/>
                  <a:pt x="4195167" y="628650"/>
                  <a:pt x="4195167" y="626864"/>
                </a:cubicBezTo>
                <a:lnTo>
                  <a:pt x="4195167" y="605433"/>
                </a:lnTo>
                <a:cubicBezTo>
                  <a:pt x="4195390" y="603647"/>
                  <a:pt x="4196283" y="602754"/>
                  <a:pt x="4197846" y="602754"/>
                </a:cubicBezTo>
                <a:close/>
                <a:moveTo>
                  <a:pt x="4157662" y="602754"/>
                </a:moveTo>
                <a:lnTo>
                  <a:pt x="4179094" y="602754"/>
                </a:lnTo>
                <a:cubicBezTo>
                  <a:pt x="4180880" y="602977"/>
                  <a:pt x="4181773" y="603870"/>
                  <a:pt x="4181773" y="605433"/>
                </a:cubicBezTo>
                <a:lnTo>
                  <a:pt x="4181773" y="626864"/>
                </a:lnTo>
                <a:cubicBezTo>
                  <a:pt x="4181773" y="628650"/>
                  <a:pt x="4180880" y="629543"/>
                  <a:pt x="4179094" y="629543"/>
                </a:cubicBezTo>
                <a:lnTo>
                  <a:pt x="4157662" y="629543"/>
                </a:lnTo>
                <a:cubicBezTo>
                  <a:pt x="4155876" y="629543"/>
                  <a:pt x="4154983" y="628650"/>
                  <a:pt x="4154983" y="626864"/>
                </a:cubicBezTo>
                <a:lnTo>
                  <a:pt x="4154983" y="605433"/>
                </a:lnTo>
                <a:cubicBezTo>
                  <a:pt x="4155207" y="603647"/>
                  <a:pt x="4156100" y="602754"/>
                  <a:pt x="4157662" y="602754"/>
                </a:cubicBezTo>
                <a:close/>
                <a:moveTo>
                  <a:pt x="4117479" y="602754"/>
                </a:moveTo>
                <a:lnTo>
                  <a:pt x="4138910" y="602754"/>
                </a:lnTo>
                <a:cubicBezTo>
                  <a:pt x="4140696" y="602977"/>
                  <a:pt x="4141589" y="603870"/>
                  <a:pt x="4141589" y="605433"/>
                </a:cubicBezTo>
                <a:lnTo>
                  <a:pt x="4141589" y="626864"/>
                </a:lnTo>
                <a:cubicBezTo>
                  <a:pt x="4141589" y="628650"/>
                  <a:pt x="4140696" y="629543"/>
                  <a:pt x="4138910" y="629543"/>
                </a:cubicBezTo>
                <a:lnTo>
                  <a:pt x="4117479" y="629543"/>
                </a:lnTo>
                <a:cubicBezTo>
                  <a:pt x="4115693" y="629543"/>
                  <a:pt x="4114800" y="628650"/>
                  <a:pt x="4114800" y="626864"/>
                </a:cubicBezTo>
                <a:lnTo>
                  <a:pt x="4114800" y="605433"/>
                </a:lnTo>
                <a:cubicBezTo>
                  <a:pt x="4115023" y="603647"/>
                  <a:pt x="4115916" y="602754"/>
                  <a:pt x="4117479" y="602754"/>
                </a:cubicBezTo>
                <a:close/>
                <a:moveTo>
                  <a:pt x="4045148" y="602754"/>
                </a:moveTo>
                <a:lnTo>
                  <a:pt x="4066580" y="602754"/>
                </a:lnTo>
                <a:cubicBezTo>
                  <a:pt x="4068365" y="602977"/>
                  <a:pt x="4069258" y="603870"/>
                  <a:pt x="4069258" y="605433"/>
                </a:cubicBezTo>
                <a:lnTo>
                  <a:pt x="4069258" y="626864"/>
                </a:lnTo>
                <a:cubicBezTo>
                  <a:pt x="4069258" y="628650"/>
                  <a:pt x="4068365" y="629543"/>
                  <a:pt x="4066580" y="629543"/>
                </a:cubicBezTo>
                <a:lnTo>
                  <a:pt x="4045148" y="629543"/>
                </a:lnTo>
                <a:cubicBezTo>
                  <a:pt x="4043362" y="629543"/>
                  <a:pt x="4042469" y="628650"/>
                  <a:pt x="4042469" y="626864"/>
                </a:cubicBezTo>
                <a:lnTo>
                  <a:pt x="4042469" y="605433"/>
                </a:lnTo>
                <a:cubicBezTo>
                  <a:pt x="4042693" y="603647"/>
                  <a:pt x="4043586" y="602754"/>
                  <a:pt x="4045148" y="602754"/>
                </a:cubicBezTo>
                <a:close/>
                <a:moveTo>
                  <a:pt x="4004965" y="602754"/>
                </a:moveTo>
                <a:lnTo>
                  <a:pt x="4026396" y="602754"/>
                </a:lnTo>
                <a:cubicBezTo>
                  <a:pt x="4028182" y="602977"/>
                  <a:pt x="4029075" y="603870"/>
                  <a:pt x="4029075" y="605433"/>
                </a:cubicBezTo>
                <a:lnTo>
                  <a:pt x="4029075" y="626864"/>
                </a:lnTo>
                <a:cubicBezTo>
                  <a:pt x="4029075" y="628650"/>
                  <a:pt x="4028182" y="629543"/>
                  <a:pt x="4026396" y="629543"/>
                </a:cubicBezTo>
                <a:lnTo>
                  <a:pt x="4004965" y="629543"/>
                </a:lnTo>
                <a:cubicBezTo>
                  <a:pt x="4003179" y="629543"/>
                  <a:pt x="4002286" y="628650"/>
                  <a:pt x="4002286" y="626864"/>
                </a:cubicBezTo>
                <a:lnTo>
                  <a:pt x="4002286" y="605433"/>
                </a:lnTo>
                <a:cubicBezTo>
                  <a:pt x="4002509" y="603647"/>
                  <a:pt x="4003402" y="602754"/>
                  <a:pt x="4004965" y="602754"/>
                </a:cubicBezTo>
                <a:close/>
                <a:moveTo>
                  <a:pt x="3964781" y="602754"/>
                </a:moveTo>
                <a:lnTo>
                  <a:pt x="3986212" y="602754"/>
                </a:lnTo>
                <a:cubicBezTo>
                  <a:pt x="3987998" y="602977"/>
                  <a:pt x="3988891" y="603870"/>
                  <a:pt x="3988891" y="605433"/>
                </a:cubicBezTo>
                <a:lnTo>
                  <a:pt x="3988891" y="626864"/>
                </a:lnTo>
                <a:cubicBezTo>
                  <a:pt x="3988891" y="628650"/>
                  <a:pt x="3987998" y="629543"/>
                  <a:pt x="3986212" y="629543"/>
                </a:cubicBezTo>
                <a:lnTo>
                  <a:pt x="3964781" y="629543"/>
                </a:lnTo>
                <a:cubicBezTo>
                  <a:pt x="3962995" y="629543"/>
                  <a:pt x="3962102" y="628650"/>
                  <a:pt x="3962102" y="626864"/>
                </a:cubicBezTo>
                <a:lnTo>
                  <a:pt x="3962102" y="605433"/>
                </a:lnTo>
                <a:cubicBezTo>
                  <a:pt x="3962325" y="603647"/>
                  <a:pt x="3963218" y="602754"/>
                  <a:pt x="3964781" y="602754"/>
                </a:cubicBezTo>
                <a:close/>
                <a:moveTo>
                  <a:pt x="3924598" y="602754"/>
                </a:moveTo>
                <a:lnTo>
                  <a:pt x="3946029" y="602754"/>
                </a:lnTo>
                <a:cubicBezTo>
                  <a:pt x="3947815" y="602977"/>
                  <a:pt x="3948708" y="603870"/>
                  <a:pt x="3948708" y="605433"/>
                </a:cubicBezTo>
                <a:lnTo>
                  <a:pt x="3948708" y="626864"/>
                </a:lnTo>
                <a:cubicBezTo>
                  <a:pt x="3948708" y="628650"/>
                  <a:pt x="3947815" y="629543"/>
                  <a:pt x="3946029" y="629543"/>
                </a:cubicBezTo>
                <a:lnTo>
                  <a:pt x="3924598" y="629543"/>
                </a:lnTo>
                <a:cubicBezTo>
                  <a:pt x="3922812" y="629543"/>
                  <a:pt x="3921919" y="628650"/>
                  <a:pt x="3921919" y="626864"/>
                </a:cubicBezTo>
                <a:lnTo>
                  <a:pt x="3921919" y="605433"/>
                </a:lnTo>
                <a:cubicBezTo>
                  <a:pt x="3922142" y="603647"/>
                  <a:pt x="3923035" y="602754"/>
                  <a:pt x="3924598" y="602754"/>
                </a:cubicBezTo>
                <a:close/>
                <a:moveTo>
                  <a:pt x="3884414" y="602754"/>
                </a:moveTo>
                <a:lnTo>
                  <a:pt x="3905845" y="602754"/>
                </a:lnTo>
                <a:cubicBezTo>
                  <a:pt x="3907631" y="602977"/>
                  <a:pt x="3908524" y="603870"/>
                  <a:pt x="3908524" y="605433"/>
                </a:cubicBezTo>
                <a:lnTo>
                  <a:pt x="3908524" y="626864"/>
                </a:lnTo>
                <a:cubicBezTo>
                  <a:pt x="3908524" y="628650"/>
                  <a:pt x="3907631" y="629543"/>
                  <a:pt x="3905845" y="629543"/>
                </a:cubicBezTo>
                <a:lnTo>
                  <a:pt x="3884414" y="629543"/>
                </a:lnTo>
                <a:cubicBezTo>
                  <a:pt x="3882628" y="629543"/>
                  <a:pt x="3881735" y="628650"/>
                  <a:pt x="3881735" y="626864"/>
                </a:cubicBezTo>
                <a:lnTo>
                  <a:pt x="3881735" y="605433"/>
                </a:lnTo>
                <a:cubicBezTo>
                  <a:pt x="3881958" y="603647"/>
                  <a:pt x="3882851" y="602754"/>
                  <a:pt x="3884414" y="602754"/>
                </a:cubicBezTo>
                <a:close/>
                <a:moveTo>
                  <a:pt x="3844230" y="602754"/>
                </a:moveTo>
                <a:lnTo>
                  <a:pt x="3865662" y="602754"/>
                </a:lnTo>
                <a:cubicBezTo>
                  <a:pt x="3867448" y="602977"/>
                  <a:pt x="3868340" y="603870"/>
                  <a:pt x="3868340" y="605433"/>
                </a:cubicBezTo>
                <a:lnTo>
                  <a:pt x="3868340" y="626864"/>
                </a:lnTo>
                <a:cubicBezTo>
                  <a:pt x="3868340" y="628650"/>
                  <a:pt x="3867448" y="629543"/>
                  <a:pt x="3865662" y="629543"/>
                </a:cubicBezTo>
                <a:lnTo>
                  <a:pt x="3844230" y="629543"/>
                </a:lnTo>
                <a:cubicBezTo>
                  <a:pt x="3842444" y="629543"/>
                  <a:pt x="3841551" y="628650"/>
                  <a:pt x="3841551" y="626864"/>
                </a:cubicBezTo>
                <a:lnTo>
                  <a:pt x="3841551" y="605433"/>
                </a:lnTo>
                <a:cubicBezTo>
                  <a:pt x="3841775" y="603647"/>
                  <a:pt x="3842668" y="602754"/>
                  <a:pt x="3844230" y="602754"/>
                </a:cubicBezTo>
                <a:close/>
                <a:moveTo>
                  <a:pt x="3804047" y="602754"/>
                </a:moveTo>
                <a:lnTo>
                  <a:pt x="3825478" y="602754"/>
                </a:lnTo>
                <a:cubicBezTo>
                  <a:pt x="3827264" y="602977"/>
                  <a:pt x="3828157" y="603870"/>
                  <a:pt x="3828157" y="605433"/>
                </a:cubicBezTo>
                <a:lnTo>
                  <a:pt x="3828157" y="626864"/>
                </a:lnTo>
                <a:cubicBezTo>
                  <a:pt x="3828157" y="628650"/>
                  <a:pt x="3827264" y="629543"/>
                  <a:pt x="3825478" y="629543"/>
                </a:cubicBezTo>
                <a:lnTo>
                  <a:pt x="3804047" y="629543"/>
                </a:lnTo>
                <a:cubicBezTo>
                  <a:pt x="3802261" y="629543"/>
                  <a:pt x="3801368" y="628650"/>
                  <a:pt x="3801368" y="626864"/>
                </a:cubicBezTo>
                <a:lnTo>
                  <a:pt x="3801368" y="605433"/>
                </a:lnTo>
                <a:cubicBezTo>
                  <a:pt x="3801591" y="603647"/>
                  <a:pt x="3802484" y="602754"/>
                  <a:pt x="3804047" y="602754"/>
                </a:cubicBezTo>
                <a:close/>
                <a:moveTo>
                  <a:pt x="3763863" y="602754"/>
                </a:moveTo>
                <a:lnTo>
                  <a:pt x="3785294" y="602754"/>
                </a:lnTo>
                <a:cubicBezTo>
                  <a:pt x="3787080" y="602977"/>
                  <a:pt x="3787973" y="603870"/>
                  <a:pt x="3787973" y="605433"/>
                </a:cubicBezTo>
                <a:lnTo>
                  <a:pt x="3787973" y="626864"/>
                </a:lnTo>
                <a:cubicBezTo>
                  <a:pt x="3787973" y="628650"/>
                  <a:pt x="3787080" y="629543"/>
                  <a:pt x="3785294" y="629543"/>
                </a:cubicBezTo>
                <a:lnTo>
                  <a:pt x="3763863" y="629543"/>
                </a:lnTo>
                <a:cubicBezTo>
                  <a:pt x="3762077" y="629543"/>
                  <a:pt x="3761184" y="628650"/>
                  <a:pt x="3761184" y="626864"/>
                </a:cubicBezTo>
                <a:lnTo>
                  <a:pt x="3761184" y="605433"/>
                </a:lnTo>
                <a:cubicBezTo>
                  <a:pt x="3761407" y="603647"/>
                  <a:pt x="3762300" y="602754"/>
                  <a:pt x="3763863" y="602754"/>
                </a:cubicBezTo>
                <a:close/>
                <a:moveTo>
                  <a:pt x="3723679" y="602754"/>
                </a:moveTo>
                <a:lnTo>
                  <a:pt x="3745111" y="602754"/>
                </a:lnTo>
                <a:cubicBezTo>
                  <a:pt x="3746897" y="602977"/>
                  <a:pt x="3747790" y="603870"/>
                  <a:pt x="3747790" y="605433"/>
                </a:cubicBezTo>
                <a:lnTo>
                  <a:pt x="3747790" y="626864"/>
                </a:lnTo>
                <a:cubicBezTo>
                  <a:pt x="3747790" y="628650"/>
                  <a:pt x="3746897" y="629543"/>
                  <a:pt x="3745111" y="629543"/>
                </a:cubicBezTo>
                <a:lnTo>
                  <a:pt x="3723679" y="629543"/>
                </a:lnTo>
                <a:cubicBezTo>
                  <a:pt x="3721893" y="629543"/>
                  <a:pt x="3721001" y="628650"/>
                  <a:pt x="3721001" y="626864"/>
                </a:cubicBezTo>
                <a:lnTo>
                  <a:pt x="3721001" y="605433"/>
                </a:lnTo>
                <a:cubicBezTo>
                  <a:pt x="3721224" y="603647"/>
                  <a:pt x="3722117" y="602754"/>
                  <a:pt x="3723679" y="602754"/>
                </a:cubicBezTo>
                <a:close/>
                <a:moveTo>
                  <a:pt x="3683496" y="602754"/>
                </a:moveTo>
                <a:lnTo>
                  <a:pt x="3704927" y="602754"/>
                </a:lnTo>
                <a:cubicBezTo>
                  <a:pt x="3706713" y="602977"/>
                  <a:pt x="3707606" y="603870"/>
                  <a:pt x="3707606" y="605433"/>
                </a:cubicBezTo>
                <a:lnTo>
                  <a:pt x="3707606" y="626864"/>
                </a:lnTo>
                <a:cubicBezTo>
                  <a:pt x="3707606" y="628650"/>
                  <a:pt x="3706713" y="629543"/>
                  <a:pt x="3704927" y="629543"/>
                </a:cubicBezTo>
                <a:lnTo>
                  <a:pt x="3683496" y="629543"/>
                </a:lnTo>
                <a:cubicBezTo>
                  <a:pt x="3681710" y="629543"/>
                  <a:pt x="3680817" y="628650"/>
                  <a:pt x="3680817" y="626864"/>
                </a:cubicBezTo>
                <a:lnTo>
                  <a:pt x="3680817" y="605433"/>
                </a:lnTo>
                <a:cubicBezTo>
                  <a:pt x="3681040" y="603647"/>
                  <a:pt x="3681933" y="602754"/>
                  <a:pt x="3683496" y="602754"/>
                </a:cubicBezTo>
                <a:close/>
                <a:moveTo>
                  <a:pt x="3643312" y="602754"/>
                </a:moveTo>
                <a:lnTo>
                  <a:pt x="3664743" y="602754"/>
                </a:lnTo>
                <a:cubicBezTo>
                  <a:pt x="3666529" y="602977"/>
                  <a:pt x="3667422" y="603870"/>
                  <a:pt x="3667422" y="605433"/>
                </a:cubicBezTo>
                <a:lnTo>
                  <a:pt x="3667422" y="626864"/>
                </a:lnTo>
                <a:cubicBezTo>
                  <a:pt x="3667422" y="628650"/>
                  <a:pt x="3666529" y="629543"/>
                  <a:pt x="3664743" y="629543"/>
                </a:cubicBezTo>
                <a:lnTo>
                  <a:pt x="3643312" y="629543"/>
                </a:lnTo>
                <a:cubicBezTo>
                  <a:pt x="3641526" y="629543"/>
                  <a:pt x="3640633" y="628650"/>
                  <a:pt x="3640633" y="626864"/>
                </a:cubicBezTo>
                <a:lnTo>
                  <a:pt x="3640633" y="605433"/>
                </a:lnTo>
                <a:cubicBezTo>
                  <a:pt x="3640857" y="603647"/>
                  <a:pt x="3641750" y="602754"/>
                  <a:pt x="3643312" y="602754"/>
                </a:cubicBezTo>
                <a:close/>
                <a:moveTo>
                  <a:pt x="3603129" y="602754"/>
                </a:moveTo>
                <a:lnTo>
                  <a:pt x="3624560" y="602754"/>
                </a:lnTo>
                <a:cubicBezTo>
                  <a:pt x="3626346" y="602977"/>
                  <a:pt x="3627239" y="603870"/>
                  <a:pt x="3627239" y="605433"/>
                </a:cubicBezTo>
                <a:lnTo>
                  <a:pt x="3627239" y="626864"/>
                </a:lnTo>
                <a:cubicBezTo>
                  <a:pt x="3627239" y="628650"/>
                  <a:pt x="3626346" y="629543"/>
                  <a:pt x="3624560" y="629543"/>
                </a:cubicBezTo>
                <a:lnTo>
                  <a:pt x="3603129" y="629543"/>
                </a:lnTo>
                <a:cubicBezTo>
                  <a:pt x="3601343" y="629543"/>
                  <a:pt x="3600450" y="628650"/>
                  <a:pt x="3600450" y="626864"/>
                </a:cubicBezTo>
                <a:lnTo>
                  <a:pt x="3600450" y="605433"/>
                </a:lnTo>
                <a:cubicBezTo>
                  <a:pt x="3600673" y="603647"/>
                  <a:pt x="3601566" y="602754"/>
                  <a:pt x="3603129" y="602754"/>
                </a:cubicBezTo>
                <a:close/>
                <a:moveTo>
                  <a:pt x="3016448" y="602754"/>
                </a:moveTo>
                <a:lnTo>
                  <a:pt x="3037879" y="602754"/>
                </a:lnTo>
                <a:cubicBezTo>
                  <a:pt x="3039665" y="602977"/>
                  <a:pt x="3040558" y="603870"/>
                  <a:pt x="3040558" y="605433"/>
                </a:cubicBezTo>
                <a:lnTo>
                  <a:pt x="3040558" y="626864"/>
                </a:lnTo>
                <a:cubicBezTo>
                  <a:pt x="3040558" y="628650"/>
                  <a:pt x="3039665" y="629543"/>
                  <a:pt x="3037879" y="629543"/>
                </a:cubicBezTo>
                <a:lnTo>
                  <a:pt x="3016448" y="629543"/>
                </a:lnTo>
                <a:cubicBezTo>
                  <a:pt x="3014662" y="629543"/>
                  <a:pt x="3013769" y="628650"/>
                  <a:pt x="3013769" y="626864"/>
                </a:cubicBezTo>
                <a:lnTo>
                  <a:pt x="3013769" y="605433"/>
                </a:lnTo>
                <a:cubicBezTo>
                  <a:pt x="3013993" y="603647"/>
                  <a:pt x="3014885" y="602754"/>
                  <a:pt x="3016448" y="602754"/>
                </a:cubicBezTo>
                <a:close/>
                <a:moveTo>
                  <a:pt x="2976265" y="602754"/>
                </a:moveTo>
                <a:lnTo>
                  <a:pt x="2997696" y="602754"/>
                </a:lnTo>
                <a:cubicBezTo>
                  <a:pt x="2999482" y="602977"/>
                  <a:pt x="3000375" y="603870"/>
                  <a:pt x="3000375" y="605433"/>
                </a:cubicBezTo>
                <a:lnTo>
                  <a:pt x="3000375" y="626864"/>
                </a:lnTo>
                <a:cubicBezTo>
                  <a:pt x="3000375" y="628650"/>
                  <a:pt x="2999482" y="629543"/>
                  <a:pt x="2997696" y="629543"/>
                </a:cubicBezTo>
                <a:lnTo>
                  <a:pt x="2976265" y="629543"/>
                </a:lnTo>
                <a:cubicBezTo>
                  <a:pt x="2974479" y="629543"/>
                  <a:pt x="2973586" y="628650"/>
                  <a:pt x="2973586" y="626864"/>
                </a:cubicBezTo>
                <a:lnTo>
                  <a:pt x="2973586" y="605433"/>
                </a:lnTo>
                <a:cubicBezTo>
                  <a:pt x="2973809" y="603647"/>
                  <a:pt x="2974702" y="602754"/>
                  <a:pt x="2976265" y="602754"/>
                </a:cubicBezTo>
                <a:close/>
                <a:moveTo>
                  <a:pt x="2936081" y="602754"/>
                </a:moveTo>
                <a:lnTo>
                  <a:pt x="2957512" y="602754"/>
                </a:lnTo>
                <a:cubicBezTo>
                  <a:pt x="2959298" y="602977"/>
                  <a:pt x="2960191" y="603870"/>
                  <a:pt x="2960191" y="605433"/>
                </a:cubicBezTo>
                <a:lnTo>
                  <a:pt x="2960191" y="626864"/>
                </a:lnTo>
                <a:cubicBezTo>
                  <a:pt x="2960191" y="628650"/>
                  <a:pt x="2959298" y="629543"/>
                  <a:pt x="2957512" y="629543"/>
                </a:cubicBezTo>
                <a:lnTo>
                  <a:pt x="2936081" y="629543"/>
                </a:lnTo>
                <a:cubicBezTo>
                  <a:pt x="2934295" y="629543"/>
                  <a:pt x="2933402" y="628650"/>
                  <a:pt x="2933402" y="626864"/>
                </a:cubicBezTo>
                <a:lnTo>
                  <a:pt x="2933402" y="605433"/>
                </a:lnTo>
                <a:cubicBezTo>
                  <a:pt x="2933625" y="603647"/>
                  <a:pt x="2934518" y="602754"/>
                  <a:pt x="2936081" y="602754"/>
                </a:cubicBezTo>
                <a:close/>
                <a:moveTo>
                  <a:pt x="2895897" y="602754"/>
                </a:moveTo>
                <a:lnTo>
                  <a:pt x="2917329" y="602754"/>
                </a:lnTo>
                <a:cubicBezTo>
                  <a:pt x="2919115" y="602977"/>
                  <a:pt x="2920008" y="603870"/>
                  <a:pt x="2920008" y="605433"/>
                </a:cubicBezTo>
                <a:lnTo>
                  <a:pt x="2920008" y="626864"/>
                </a:lnTo>
                <a:cubicBezTo>
                  <a:pt x="2920008" y="628650"/>
                  <a:pt x="2919115" y="629543"/>
                  <a:pt x="2917329" y="629543"/>
                </a:cubicBezTo>
                <a:lnTo>
                  <a:pt x="2895897" y="629543"/>
                </a:lnTo>
                <a:cubicBezTo>
                  <a:pt x="2894111" y="629543"/>
                  <a:pt x="2893218" y="628650"/>
                  <a:pt x="2893218" y="626864"/>
                </a:cubicBezTo>
                <a:lnTo>
                  <a:pt x="2893218" y="605433"/>
                </a:lnTo>
                <a:cubicBezTo>
                  <a:pt x="2893442" y="603647"/>
                  <a:pt x="2894335" y="602754"/>
                  <a:pt x="2895897" y="602754"/>
                </a:cubicBezTo>
                <a:close/>
                <a:moveTo>
                  <a:pt x="2855714" y="602754"/>
                </a:moveTo>
                <a:lnTo>
                  <a:pt x="2877145" y="602754"/>
                </a:lnTo>
                <a:cubicBezTo>
                  <a:pt x="2878931" y="602977"/>
                  <a:pt x="2879824" y="603870"/>
                  <a:pt x="2879824" y="605433"/>
                </a:cubicBezTo>
                <a:lnTo>
                  <a:pt x="2879824" y="626864"/>
                </a:lnTo>
                <a:cubicBezTo>
                  <a:pt x="2879824" y="628650"/>
                  <a:pt x="2878931" y="629543"/>
                  <a:pt x="2877145" y="629543"/>
                </a:cubicBezTo>
                <a:lnTo>
                  <a:pt x="2855714" y="629543"/>
                </a:lnTo>
                <a:cubicBezTo>
                  <a:pt x="2853928" y="629543"/>
                  <a:pt x="2853035" y="628650"/>
                  <a:pt x="2853035" y="626864"/>
                </a:cubicBezTo>
                <a:lnTo>
                  <a:pt x="2853035" y="605433"/>
                </a:lnTo>
                <a:cubicBezTo>
                  <a:pt x="2853258" y="603647"/>
                  <a:pt x="2854151" y="602754"/>
                  <a:pt x="2855714" y="602754"/>
                </a:cubicBezTo>
                <a:close/>
                <a:moveTo>
                  <a:pt x="2815530" y="602754"/>
                </a:moveTo>
                <a:lnTo>
                  <a:pt x="2836961" y="602754"/>
                </a:lnTo>
                <a:cubicBezTo>
                  <a:pt x="2838747" y="602977"/>
                  <a:pt x="2839640" y="603870"/>
                  <a:pt x="2839640" y="605433"/>
                </a:cubicBezTo>
                <a:lnTo>
                  <a:pt x="2839640" y="626864"/>
                </a:lnTo>
                <a:cubicBezTo>
                  <a:pt x="2839640" y="628650"/>
                  <a:pt x="2838747" y="629543"/>
                  <a:pt x="2836961" y="629543"/>
                </a:cubicBezTo>
                <a:lnTo>
                  <a:pt x="2815530" y="629543"/>
                </a:lnTo>
                <a:cubicBezTo>
                  <a:pt x="2813744" y="629543"/>
                  <a:pt x="2812851" y="628650"/>
                  <a:pt x="2812851" y="626864"/>
                </a:cubicBezTo>
                <a:lnTo>
                  <a:pt x="2812851" y="605433"/>
                </a:lnTo>
                <a:cubicBezTo>
                  <a:pt x="2813075" y="603647"/>
                  <a:pt x="2813968" y="602754"/>
                  <a:pt x="2815530" y="602754"/>
                </a:cubicBezTo>
                <a:close/>
                <a:moveTo>
                  <a:pt x="2775347" y="602754"/>
                </a:moveTo>
                <a:lnTo>
                  <a:pt x="2796778" y="602754"/>
                </a:lnTo>
                <a:cubicBezTo>
                  <a:pt x="2798564" y="602977"/>
                  <a:pt x="2799457" y="603870"/>
                  <a:pt x="2799457" y="605433"/>
                </a:cubicBezTo>
                <a:lnTo>
                  <a:pt x="2799457" y="626864"/>
                </a:lnTo>
                <a:cubicBezTo>
                  <a:pt x="2799457" y="628650"/>
                  <a:pt x="2798564" y="629543"/>
                  <a:pt x="2796778" y="629543"/>
                </a:cubicBezTo>
                <a:lnTo>
                  <a:pt x="2775347" y="629543"/>
                </a:lnTo>
                <a:cubicBezTo>
                  <a:pt x="2773561" y="629543"/>
                  <a:pt x="2772668" y="628650"/>
                  <a:pt x="2772668" y="626864"/>
                </a:cubicBezTo>
                <a:lnTo>
                  <a:pt x="2772668" y="605433"/>
                </a:lnTo>
                <a:cubicBezTo>
                  <a:pt x="2772891" y="603647"/>
                  <a:pt x="2773784" y="602754"/>
                  <a:pt x="2775347" y="602754"/>
                </a:cubicBezTo>
                <a:close/>
                <a:moveTo>
                  <a:pt x="2735163" y="602754"/>
                </a:moveTo>
                <a:lnTo>
                  <a:pt x="2756594" y="602754"/>
                </a:lnTo>
                <a:cubicBezTo>
                  <a:pt x="2758380" y="602977"/>
                  <a:pt x="2759273" y="603870"/>
                  <a:pt x="2759273" y="605433"/>
                </a:cubicBezTo>
                <a:lnTo>
                  <a:pt x="2759273" y="626864"/>
                </a:lnTo>
                <a:cubicBezTo>
                  <a:pt x="2759273" y="628650"/>
                  <a:pt x="2758380" y="629543"/>
                  <a:pt x="2756594" y="629543"/>
                </a:cubicBezTo>
                <a:lnTo>
                  <a:pt x="2735163" y="629543"/>
                </a:lnTo>
                <a:cubicBezTo>
                  <a:pt x="2733377" y="629543"/>
                  <a:pt x="2732484" y="628650"/>
                  <a:pt x="2732484" y="626864"/>
                </a:cubicBezTo>
                <a:lnTo>
                  <a:pt x="2732484" y="605433"/>
                </a:lnTo>
                <a:cubicBezTo>
                  <a:pt x="2732707" y="603647"/>
                  <a:pt x="2733600" y="602754"/>
                  <a:pt x="2735163" y="602754"/>
                </a:cubicBezTo>
                <a:close/>
                <a:moveTo>
                  <a:pt x="2694979" y="602754"/>
                </a:moveTo>
                <a:lnTo>
                  <a:pt x="2716411" y="602754"/>
                </a:lnTo>
                <a:cubicBezTo>
                  <a:pt x="2718197" y="602977"/>
                  <a:pt x="2719090" y="603870"/>
                  <a:pt x="2719090" y="605433"/>
                </a:cubicBezTo>
                <a:lnTo>
                  <a:pt x="2719090" y="626864"/>
                </a:lnTo>
                <a:cubicBezTo>
                  <a:pt x="2719090" y="628650"/>
                  <a:pt x="2718197" y="629543"/>
                  <a:pt x="2716411" y="629543"/>
                </a:cubicBezTo>
                <a:lnTo>
                  <a:pt x="2694979" y="629543"/>
                </a:lnTo>
                <a:cubicBezTo>
                  <a:pt x="2693193" y="629543"/>
                  <a:pt x="2692301" y="628650"/>
                  <a:pt x="2692301" y="626864"/>
                </a:cubicBezTo>
                <a:lnTo>
                  <a:pt x="2692301" y="605433"/>
                </a:lnTo>
                <a:cubicBezTo>
                  <a:pt x="2692524" y="603647"/>
                  <a:pt x="2693417" y="602754"/>
                  <a:pt x="2694979" y="602754"/>
                </a:cubicBezTo>
                <a:close/>
                <a:moveTo>
                  <a:pt x="2654796" y="602754"/>
                </a:moveTo>
                <a:lnTo>
                  <a:pt x="2676227" y="602754"/>
                </a:lnTo>
                <a:cubicBezTo>
                  <a:pt x="2678013" y="602977"/>
                  <a:pt x="2678906" y="603870"/>
                  <a:pt x="2678906" y="605433"/>
                </a:cubicBezTo>
                <a:lnTo>
                  <a:pt x="2678906" y="626864"/>
                </a:lnTo>
                <a:cubicBezTo>
                  <a:pt x="2678906" y="628650"/>
                  <a:pt x="2678013" y="629543"/>
                  <a:pt x="2676227" y="629543"/>
                </a:cubicBezTo>
                <a:lnTo>
                  <a:pt x="2654796" y="629543"/>
                </a:lnTo>
                <a:cubicBezTo>
                  <a:pt x="2653010" y="629543"/>
                  <a:pt x="2652117" y="628650"/>
                  <a:pt x="2652117" y="626864"/>
                </a:cubicBezTo>
                <a:lnTo>
                  <a:pt x="2652117" y="605433"/>
                </a:lnTo>
                <a:cubicBezTo>
                  <a:pt x="2652340" y="603647"/>
                  <a:pt x="2653233" y="602754"/>
                  <a:pt x="2654796" y="602754"/>
                </a:cubicBezTo>
                <a:close/>
                <a:moveTo>
                  <a:pt x="2614612" y="602754"/>
                </a:moveTo>
                <a:lnTo>
                  <a:pt x="2636043" y="602754"/>
                </a:lnTo>
                <a:cubicBezTo>
                  <a:pt x="2637829" y="602977"/>
                  <a:pt x="2638722" y="603870"/>
                  <a:pt x="2638722" y="605433"/>
                </a:cubicBezTo>
                <a:lnTo>
                  <a:pt x="2638722" y="626864"/>
                </a:lnTo>
                <a:cubicBezTo>
                  <a:pt x="2638722" y="628650"/>
                  <a:pt x="2637829" y="629543"/>
                  <a:pt x="2636043" y="629543"/>
                </a:cubicBezTo>
                <a:lnTo>
                  <a:pt x="2614612" y="629543"/>
                </a:lnTo>
                <a:cubicBezTo>
                  <a:pt x="2612826" y="629543"/>
                  <a:pt x="2611933" y="628650"/>
                  <a:pt x="2611933" y="626864"/>
                </a:cubicBezTo>
                <a:lnTo>
                  <a:pt x="2611933" y="605433"/>
                </a:lnTo>
                <a:cubicBezTo>
                  <a:pt x="2612157" y="603647"/>
                  <a:pt x="2613050" y="602754"/>
                  <a:pt x="2614612" y="602754"/>
                </a:cubicBezTo>
                <a:close/>
                <a:moveTo>
                  <a:pt x="2574429" y="602754"/>
                </a:moveTo>
                <a:lnTo>
                  <a:pt x="2595860" y="602754"/>
                </a:lnTo>
                <a:cubicBezTo>
                  <a:pt x="2597646" y="602977"/>
                  <a:pt x="2598539" y="603870"/>
                  <a:pt x="2598539" y="605433"/>
                </a:cubicBezTo>
                <a:lnTo>
                  <a:pt x="2598539" y="626864"/>
                </a:lnTo>
                <a:cubicBezTo>
                  <a:pt x="2598539" y="628650"/>
                  <a:pt x="2597646" y="629543"/>
                  <a:pt x="2595860" y="629543"/>
                </a:cubicBezTo>
                <a:lnTo>
                  <a:pt x="2574429" y="629543"/>
                </a:lnTo>
                <a:cubicBezTo>
                  <a:pt x="2572643" y="629543"/>
                  <a:pt x="2571750" y="628650"/>
                  <a:pt x="2571750" y="626864"/>
                </a:cubicBezTo>
                <a:lnTo>
                  <a:pt x="2571750" y="605433"/>
                </a:lnTo>
                <a:cubicBezTo>
                  <a:pt x="2571973" y="603647"/>
                  <a:pt x="2572866" y="602754"/>
                  <a:pt x="2574429" y="602754"/>
                </a:cubicBezTo>
                <a:close/>
                <a:moveTo>
                  <a:pt x="2502098" y="602754"/>
                </a:moveTo>
                <a:lnTo>
                  <a:pt x="2523529" y="602754"/>
                </a:lnTo>
                <a:cubicBezTo>
                  <a:pt x="2525315" y="602977"/>
                  <a:pt x="2526208" y="603870"/>
                  <a:pt x="2526208" y="605433"/>
                </a:cubicBezTo>
                <a:lnTo>
                  <a:pt x="2526208" y="626864"/>
                </a:lnTo>
                <a:cubicBezTo>
                  <a:pt x="2526208" y="628650"/>
                  <a:pt x="2525315" y="629543"/>
                  <a:pt x="2523529" y="629543"/>
                </a:cubicBezTo>
                <a:lnTo>
                  <a:pt x="2502098" y="629543"/>
                </a:lnTo>
                <a:cubicBezTo>
                  <a:pt x="2500312" y="629543"/>
                  <a:pt x="2499419" y="628650"/>
                  <a:pt x="2499419" y="626864"/>
                </a:cubicBezTo>
                <a:lnTo>
                  <a:pt x="2499419" y="605433"/>
                </a:lnTo>
                <a:cubicBezTo>
                  <a:pt x="2499643" y="603647"/>
                  <a:pt x="2500535" y="602754"/>
                  <a:pt x="2502098" y="602754"/>
                </a:cubicBezTo>
                <a:close/>
                <a:moveTo>
                  <a:pt x="2461915" y="602754"/>
                </a:moveTo>
                <a:lnTo>
                  <a:pt x="2483346" y="602754"/>
                </a:lnTo>
                <a:cubicBezTo>
                  <a:pt x="2485132" y="602977"/>
                  <a:pt x="2486025" y="603870"/>
                  <a:pt x="2486025" y="605433"/>
                </a:cubicBezTo>
                <a:lnTo>
                  <a:pt x="2486025" y="626864"/>
                </a:lnTo>
                <a:cubicBezTo>
                  <a:pt x="2486025" y="628650"/>
                  <a:pt x="2485132" y="629543"/>
                  <a:pt x="2483346" y="629543"/>
                </a:cubicBezTo>
                <a:lnTo>
                  <a:pt x="2461915" y="629543"/>
                </a:lnTo>
                <a:cubicBezTo>
                  <a:pt x="2460129" y="629543"/>
                  <a:pt x="2459236" y="628650"/>
                  <a:pt x="2459236" y="626864"/>
                </a:cubicBezTo>
                <a:lnTo>
                  <a:pt x="2459236" y="605433"/>
                </a:lnTo>
                <a:cubicBezTo>
                  <a:pt x="2459459" y="603647"/>
                  <a:pt x="2460352" y="602754"/>
                  <a:pt x="2461915" y="602754"/>
                </a:cubicBezTo>
                <a:close/>
                <a:moveTo>
                  <a:pt x="2421731" y="602754"/>
                </a:moveTo>
                <a:lnTo>
                  <a:pt x="2443162" y="602754"/>
                </a:lnTo>
                <a:cubicBezTo>
                  <a:pt x="2444948" y="602977"/>
                  <a:pt x="2445841" y="603870"/>
                  <a:pt x="2445841" y="605433"/>
                </a:cubicBezTo>
                <a:lnTo>
                  <a:pt x="2445841" y="626864"/>
                </a:lnTo>
                <a:cubicBezTo>
                  <a:pt x="2445841" y="628650"/>
                  <a:pt x="2444948" y="629543"/>
                  <a:pt x="2443162" y="629543"/>
                </a:cubicBezTo>
                <a:lnTo>
                  <a:pt x="2421731" y="629543"/>
                </a:lnTo>
                <a:cubicBezTo>
                  <a:pt x="2419945" y="629543"/>
                  <a:pt x="2419052" y="628650"/>
                  <a:pt x="2419052" y="626864"/>
                </a:cubicBezTo>
                <a:lnTo>
                  <a:pt x="2419052" y="605433"/>
                </a:lnTo>
                <a:cubicBezTo>
                  <a:pt x="2419275" y="603647"/>
                  <a:pt x="2420168" y="602754"/>
                  <a:pt x="2421731" y="602754"/>
                </a:cubicBezTo>
                <a:close/>
                <a:moveTo>
                  <a:pt x="2381547" y="602754"/>
                </a:moveTo>
                <a:lnTo>
                  <a:pt x="2402979" y="602754"/>
                </a:lnTo>
                <a:cubicBezTo>
                  <a:pt x="2404765" y="602977"/>
                  <a:pt x="2405658" y="603870"/>
                  <a:pt x="2405658" y="605433"/>
                </a:cubicBezTo>
                <a:lnTo>
                  <a:pt x="2405658" y="626864"/>
                </a:lnTo>
                <a:cubicBezTo>
                  <a:pt x="2405658" y="628650"/>
                  <a:pt x="2404765" y="629543"/>
                  <a:pt x="2402979" y="629543"/>
                </a:cubicBezTo>
                <a:lnTo>
                  <a:pt x="2381547" y="629543"/>
                </a:lnTo>
                <a:cubicBezTo>
                  <a:pt x="2379761" y="629543"/>
                  <a:pt x="2378868" y="628650"/>
                  <a:pt x="2378868" y="626864"/>
                </a:cubicBezTo>
                <a:lnTo>
                  <a:pt x="2378868" y="605433"/>
                </a:lnTo>
                <a:cubicBezTo>
                  <a:pt x="2379092" y="603647"/>
                  <a:pt x="2379985" y="602754"/>
                  <a:pt x="2381547" y="602754"/>
                </a:cubicBezTo>
                <a:close/>
                <a:moveTo>
                  <a:pt x="2341364" y="602754"/>
                </a:moveTo>
                <a:lnTo>
                  <a:pt x="2362795" y="602754"/>
                </a:lnTo>
                <a:cubicBezTo>
                  <a:pt x="2364581" y="602977"/>
                  <a:pt x="2365474" y="603870"/>
                  <a:pt x="2365474" y="605433"/>
                </a:cubicBezTo>
                <a:lnTo>
                  <a:pt x="2365474" y="626864"/>
                </a:lnTo>
                <a:cubicBezTo>
                  <a:pt x="2365474" y="628650"/>
                  <a:pt x="2364581" y="629543"/>
                  <a:pt x="2362795" y="629543"/>
                </a:cubicBezTo>
                <a:lnTo>
                  <a:pt x="2341364" y="629543"/>
                </a:lnTo>
                <a:cubicBezTo>
                  <a:pt x="2339578" y="629543"/>
                  <a:pt x="2338685" y="628650"/>
                  <a:pt x="2338685" y="626864"/>
                </a:cubicBezTo>
                <a:lnTo>
                  <a:pt x="2338685" y="605433"/>
                </a:lnTo>
                <a:cubicBezTo>
                  <a:pt x="2338908" y="603647"/>
                  <a:pt x="2339801" y="602754"/>
                  <a:pt x="2341364" y="602754"/>
                </a:cubicBezTo>
                <a:close/>
                <a:moveTo>
                  <a:pt x="2301180" y="602754"/>
                </a:moveTo>
                <a:lnTo>
                  <a:pt x="2322611" y="602754"/>
                </a:lnTo>
                <a:cubicBezTo>
                  <a:pt x="2324397" y="602977"/>
                  <a:pt x="2325290" y="603870"/>
                  <a:pt x="2325290" y="605433"/>
                </a:cubicBezTo>
                <a:lnTo>
                  <a:pt x="2325290" y="626864"/>
                </a:lnTo>
                <a:cubicBezTo>
                  <a:pt x="2325290" y="628650"/>
                  <a:pt x="2324397" y="629543"/>
                  <a:pt x="2322611" y="629543"/>
                </a:cubicBezTo>
                <a:lnTo>
                  <a:pt x="2301180" y="629543"/>
                </a:lnTo>
                <a:cubicBezTo>
                  <a:pt x="2299394" y="629543"/>
                  <a:pt x="2298501" y="628650"/>
                  <a:pt x="2298501" y="626864"/>
                </a:cubicBezTo>
                <a:lnTo>
                  <a:pt x="2298501" y="605433"/>
                </a:lnTo>
                <a:cubicBezTo>
                  <a:pt x="2298725" y="603647"/>
                  <a:pt x="2299618" y="602754"/>
                  <a:pt x="2301180" y="602754"/>
                </a:cubicBezTo>
                <a:close/>
                <a:moveTo>
                  <a:pt x="2260997" y="602754"/>
                </a:moveTo>
                <a:lnTo>
                  <a:pt x="2282428" y="602754"/>
                </a:lnTo>
                <a:cubicBezTo>
                  <a:pt x="2284214" y="602977"/>
                  <a:pt x="2285107" y="603870"/>
                  <a:pt x="2285107" y="605433"/>
                </a:cubicBezTo>
                <a:lnTo>
                  <a:pt x="2285107" y="626864"/>
                </a:lnTo>
                <a:cubicBezTo>
                  <a:pt x="2285107" y="628650"/>
                  <a:pt x="2284214" y="629543"/>
                  <a:pt x="2282428" y="629543"/>
                </a:cubicBezTo>
                <a:lnTo>
                  <a:pt x="2260997" y="629543"/>
                </a:lnTo>
                <a:cubicBezTo>
                  <a:pt x="2259211" y="629543"/>
                  <a:pt x="2258318" y="628650"/>
                  <a:pt x="2258318" y="626864"/>
                </a:cubicBezTo>
                <a:lnTo>
                  <a:pt x="2258318" y="605433"/>
                </a:lnTo>
                <a:cubicBezTo>
                  <a:pt x="2258541" y="603647"/>
                  <a:pt x="2259434" y="602754"/>
                  <a:pt x="2260997" y="602754"/>
                </a:cubicBezTo>
                <a:close/>
                <a:moveTo>
                  <a:pt x="2220813" y="602754"/>
                </a:moveTo>
                <a:lnTo>
                  <a:pt x="2242244" y="602754"/>
                </a:lnTo>
                <a:cubicBezTo>
                  <a:pt x="2244030" y="602977"/>
                  <a:pt x="2244923" y="603870"/>
                  <a:pt x="2244923" y="605433"/>
                </a:cubicBezTo>
                <a:lnTo>
                  <a:pt x="2244923" y="626864"/>
                </a:lnTo>
                <a:cubicBezTo>
                  <a:pt x="2244923" y="628650"/>
                  <a:pt x="2244030" y="629543"/>
                  <a:pt x="2242244" y="629543"/>
                </a:cubicBezTo>
                <a:lnTo>
                  <a:pt x="2220813" y="629543"/>
                </a:lnTo>
                <a:cubicBezTo>
                  <a:pt x="2219027" y="629543"/>
                  <a:pt x="2218134" y="628650"/>
                  <a:pt x="2218134" y="626864"/>
                </a:cubicBezTo>
                <a:lnTo>
                  <a:pt x="2218134" y="605433"/>
                </a:lnTo>
                <a:cubicBezTo>
                  <a:pt x="2218357" y="603647"/>
                  <a:pt x="2219250" y="602754"/>
                  <a:pt x="2220813" y="602754"/>
                </a:cubicBezTo>
                <a:close/>
                <a:moveTo>
                  <a:pt x="2180629" y="602754"/>
                </a:moveTo>
                <a:lnTo>
                  <a:pt x="2202061" y="602754"/>
                </a:lnTo>
                <a:cubicBezTo>
                  <a:pt x="2203847" y="602977"/>
                  <a:pt x="2204740" y="603870"/>
                  <a:pt x="2204740" y="605433"/>
                </a:cubicBezTo>
                <a:lnTo>
                  <a:pt x="2204740" y="626864"/>
                </a:lnTo>
                <a:cubicBezTo>
                  <a:pt x="2204740" y="628650"/>
                  <a:pt x="2203847" y="629543"/>
                  <a:pt x="2202061" y="629543"/>
                </a:cubicBezTo>
                <a:lnTo>
                  <a:pt x="2180629" y="629543"/>
                </a:lnTo>
                <a:cubicBezTo>
                  <a:pt x="2178843" y="629543"/>
                  <a:pt x="2177951" y="628650"/>
                  <a:pt x="2177951" y="626864"/>
                </a:cubicBezTo>
                <a:lnTo>
                  <a:pt x="2177951" y="605433"/>
                </a:lnTo>
                <a:cubicBezTo>
                  <a:pt x="2178174" y="603647"/>
                  <a:pt x="2179067" y="602754"/>
                  <a:pt x="2180629" y="602754"/>
                </a:cubicBezTo>
                <a:close/>
                <a:moveTo>
                  <a:pt x="2140446" y="602754"/>
                </a:moveTo>
                <a:lnTo>
                  <a:pt x="2161877" y="602754"/>
                </a:lnTo>
                <a:cubicBezTo>
                  <a:pt x="2163663" y="602977"/>
                  <a:pt x="2164556" y="603870"/>
                  <a:pt x="2164556" y="605433"/>
                </a:cubicBezTo>
                <a:lnTo>
                  <a:pt x="2164556" y="626864"/>
                </a:lnTo>
                <a:cubicBezTo>
                  <a:pt x="2164556" y="628650"/>
                  <a:pt x="2163663" y="629543"/>
                  <a:pt x="2161877" y="629543"/>
                </a:cubicBezTo>
                <a:lnTo>
                  <a:pt x="2140446" y="629543"/>
                </a:lnTo>
                <a:cubicBezTo>
                  <a:pt x="2138660" y="629543"/>
                  <a:pt x="2137767" y="628650"/>
                  <a:pt x="2137767" y="626864"/>
                </a:cubicBezTo>
                <a:lnTo>
                  <a:pt x="2137767" y="605433"/>
                </a:lnTo>
                <a:cubicBezTo>
                  <a:pt x="2137990" y="603647"/>
                  <a:pt x="2138883" y="602754"/>
                  <a:pt x="2140446" y="602754"/>
                </a:cubicBezTo>
                <a:close/>
                <a:moveTo>
                  <a:pt x="2100262" y="602754"/>
                </a:moveTo>
                <a:lnTo>
                  <a:pt x="2121693" y="602754"/>
                </a:lnTo>
                <a:cubicBezTo>
                  <a:pt x="2123479" y="602977"/>
                  <a:pt x="2124372" y="603870"/>
                  <a:pt x="2124372" y="605433"/>
                </a:cubicBezTo>
                <a:lnTo>
                  <a:pt x="2124372" y="626864"/>
                </a:lnTo>
                <a:cubicBezTo>
                  <a:pt x="2124372" y="628650"/>
                  <a:pt x="2123479" y="629543"/>
                  <a:pt x="2121693" y="629543"/>
                </a:cubicBezTo>
                <a:lnTo>
                  <a:pt x="2100262" y="629543"/>
                </a:lnTo>
                <a:cubicBezTo>
                  <a:pt x="2098476" y="629543"/>
                  <a:pt x="2097583" y="628650"/>
                  <a:pt x="2097583" y="626864"/>
                </a:cubicBezTo>
                <a:lnTo>
                  <a:pt x="2097583" y="605433"/>
                </a:lnTo>
                <a:cubicBezTo>
                  <a:pt x="2097807" y="603647"/>
                  <a:pt x="2098700" y="602754"/>
                  <a:pt x="2100262" y="602754"/>
                </a:cubicBezTo>
                <a:close/>
                <a:moveTo>
                  <a:pt x="2060079" y="602754"/>
                </a:moveTo>
                <a:lnTo>
                  <a:pt x="2081510" y="602754"/>
                </a:lnTo>
                <a:cubicBezTo>
                  <a:pt x="2083296" y="602977"/>
                  <a:pt x="2084189" y="603870"/>
                  <a:pt x="2084189" y="605433"/>
                </a:cubicBezTo>
                <a:lnTo>
                  <a:pt x="2084189" y="626864"/>
                </a:lnTo>
                <a:cubicBezTo>
                  <a:pt x="2084189" y="628650"/>
                  <a:pt x="2083296" y="629543"/>
                  <a:pt x="2081510" y="629543"/>
                </a:cubicBezTo>
                <a:lnTo>
                  <a:pt x="2060079" y="629543"/>
                </a:lnTo>
                <a:cubicBezTo>
                  <a:pt x="2058293" y="629543"/>
                  <a:pt x="2057400" y="628650"/>
                  <a:pt x="2057400" y="626864"/>
                </a:cubicBezTo>
                <a:lnTo>
                  <a:pt x="2057400" y="605433"/>
                </a:lnTo>
                <a:cubicBezTo>
                  <a:pt x="2057623" y="603647"/>
                  <a:pt x="2058516" y="602754"/>
                  <a:pt x="2060079" y="602754"/>
                </a:cubicBezTo>
                <a:close/>
                <a:moveTo>
                  <a:pt x="1987748" y="602754"/>
                </a:moveTo>
                <a:lnTo>
                  <a:pt x="2009179" y="602754"/>
                </a:lnTo>
                <a:cubicBezTo>
                  <a:pt x="2010965" y="602977"/>
                  <a:pt x="2011858" y="603870"/>
                  <a:pt x="2011858" y="605433"/>
                </a:cubicBezTo>
                <a:lnTo>
                  <a:pt x="2011858" y="626864"/>
                </a:lnTo>
                <a:cubicBezTo>
                  <a:pt x="2011858" y="628650"/>
                  <a:pt x="2010965" y="629543"/>
                  <a:pt x="2009179" y="629543"/>
                </a:cubicBezTo>
                <a:lnTo>
                  <a:pt x="1987748" y="629543"/>
                </a:lnTo>
                <a:cubicBezTo>
                  <a:pt x="1985962" y="629543"/>
                  <a:pt x="1985069" y="628650"/>
                  <a:pt x="1985069" y="626864"/>
                </a:cubicBezTo>
                <a:lnTo>
                  <a:pt x="1985069" y="605433"/>
                </a:lnTo>
                <a:cubicBezTo>
                  <a:pt x="1985292" y="603647"/>
                  <a:pt x="1986185" y="602754"/>
                  <a:pt x="1987748" y="602754"/>
                </a:cubicBezTo>
                <a:close/>
                <a:moveTo>
                  <a:pt x="1947564" y="602754"/>
                </a:moveTo>
                <a:lnTo>
                  <a:pt x="1968996" y="602754"/>
                </a:lnTo>
                <a:cubicBezTo>
                  <a:pt x="1970782" y="602977"/>
                  <a:pt x="1971675" y="603870"/>
                  <a:pt x="1971675" y="605433"/>
                </a:cubicBezTo>
                <a:lnTo>
                  <a:pt x="1971675" y="626864"/>
                </a:lnTo>
                <a:cubicBezTo>
                  <a:pt x="1971675" y="628650"/>
                  <a:pt x="1970782" y="629543"/>
                  <a:pt x="1968996" y="629543"/>
                </a:cubicBezTo>
                <a:lnTo>
                  <a:pt x="1947564" y="629543"/>
                </a:lnTo>
                <a:cubicBezTo>
                  <a:pt x="1945779" y="629543"/>
                  <a:pt x="1944886" y="628650"/>
                  <a:pt x="1944886" y="626864"/>
                </a:cubicBezTo>
                <a:lnTo>
                  <a:pt x="1944886" y="605433"/>
                </a:lnTo>
                <a:cubicBezTo>
                  <a:pt x="1945109" y="603647"/>
                  <a:pt x="1946002" y="602754"/>
                  <a:pt x="1947564" y="602754"/>
                </a:cubicBezTo>
                <a:close/>
                <a:moveTo>
                  <a:pt x="1907381" y="602754"/>
                </a:moveTo>
                <a:lnTo>
                  <a:pt x="1928812" y="602754"/>
                </a:lnTo>
                <a:cubicBezTo>
                  <a:pt x="1930598" y="602977"/>
                  <a:pt x="1931491" y="603870"/>
                  <a:pt x="1931491" y="605433"/>
                </a:cubicBezTo>
                <a:lnTo>
                  <a:pt x="1931491" y="626864"/>
                </a:lnTo>
                <a:cubicBezTo>
                  <a:pt x="1931491" y="628650"/>
                  <a:pt x="1930598" y="629543"/>
                  <a:pt x="1928812" y="629543"/>
                </a:cubicBezTo>
                <a:lnTo>
                  <a:pt x="1907381" y="629543"/>
                </a:lnTo>
                <a:cubicBezTo>
                  <a:pt x="1905595" y="629543"/>
                  <a:pt x="1904702" y="628650"/>
                  <a:pt x="1904702" y="626864"/>
                </a:cubicBezTo>
                <a:lnTo>
                  <a:pt x="1904702" y="605433"/>
                </a:lnTo>
                <a:cubicBezTo>
                  <a:pt x="1904925" y="603647"/>
                  <a:pt x="1905818" y="602754"/>
                  <a:pt x="1907381" y="602754"/>
                </a:cubicBezTo>
                <a:close/>
                <a:moveTo>
                  <a:pt x="1867197" y="602754"/>
                </a:moveTo>
                <a:lnTo>
                  <a:pt x="1888629" y="602754"/>
                </a:lnTo>
                <a:cubicBezTo>
                  <a:pt x="1890414" y="602977"/>
                  <a:pt x="1891307" y="603870"/>
                  <a:pt x="1891307" y="605433"/>
                </a:cubicBezTo>
                <a:lnTo>
                  <a:pt x="1891307" y="626864"/>
                </a:lnTo>
                <a:cubicBezTo>
                  <a:pt x="1891307" y="628650"/>
                  <a:pt x="1890414" y="629543"/>
                  <a:pt x="1888629" y="629543"/>
                </a:cubicBezTo>
                <a:lnTo>
                  <a:pt x="1867197" y="629543"/>
                </a:lnTo>
                <a:cubicBezTo>
                  <a:pt x="1865411" y="629543"/>
                  <a:pt x="1864518" y="628650"/>
                  <a:pt x="1864518" y="626864"/>
                </a:cubicBezTo>
                <a:lnTo>
                  <a:pt x="1864518" y="605433"/>
                </a:lnTo>
                <a:cubicBezTo>
                  <a:pt x="1864742" y="603647"/>
                  <a:pt x="1865635" y="602754"/>
                  <a:pt x="1867197" y="602754"/>
                </a:cubicBezTo>
                <a:close/>
                <a:moveTo>
                  <a:pt x="1827014" y="602754"/>
                </a:moveTo>
                <a:lnTo>
                  <a:pt x="1848445" y="602754"/>
                </a:lnTo>
                <a:cubicBezTo>
                  <a:pt x="1850231" y="602977"/>
                  <a:pt x="1851124" y="603870"/>
                  <a:pt x="1851124" y="605433"/>
                </a:cubicBezTo>
                <a:lnTo>
                  <a:pt x="1851124" y="626864"/>
                </a:lnTo>
                <a:cubicBezTo>
                  <a:pt x="1851124" y="628650"/>
                  <a:pt x="1850231" y="629543"/>
                  <a:pt x="1848445" y="629543"/>
                </a:cubicBezTo>
                <a:lnTo>
                  <a:pt x="1827014" y="629543"/>
                </a:lnTo>
                <a:cubicBezTo>
                  <a:pt x="1825228" y="629543"/>
                  <a:pt x="1824335" y="628650"/>
                  <a:pt x="1824335" y="626864"/>
                </a:cubicBezTo>
                <a:lnTo>
                  <a:pt x="1824335" y="605433"/>
                </a:lnTo>
                <a:cubicBezTo>
                  <a:pt x="1824558" y="603647"/>
                  <a:pt x="1825451" y="602754"/>
                  <a:pt x="1827014" y="602754"/>
                </a:cubicBezTo>
                <a:close/>
                <a:moveTo>
                  <a:pt x="1786830" y="602754"/>
                </a:moveTo>
                <a:lnTo>
                  <a:pt x="1808261" y="602754"/>
                </a:lnTo>
                <a:cubicBezTo>
                  <a:pt x="1810047" y="602977"/>
                  <a:pt x="1810940" y="603870"/>
                  <a:pt x="1810940" y="605433"/>
                </a:cubicBezTo>
                <a:lnTo>
                  <a:pt x="1810940" y="626864"/>
                </a:lnTo>
                <a:cubicBezTo>
                  <a:pt x="1810940" y="628650"/>
                  <a:pt x="1810047" y="629543"/>
                  <a:pt x="1808261" y="629543"/>
                </a:cubicBezTo>
                <a:lnTo>
                  <a:pt x="1786830" y="629543"/>
                </a:lnTo>
                <a:cubicBezTo>
                  <a:pt x="1785044" y="629543"/>
                  <a:pt x="1784151" y="628650"/>
                  <a:pt x="1784151" y="626864"/>
                </a:cubicBezTo>
                <a:lnTo>
                  <a:pt x="1784151" y="605433"/>
                </a:lnTo>
                <a:cubicBezTo>
                  <a:pt x="1784374" y="603647"/>
                  <a:pt x="1785267" y="602754"/>
                  <a:pt x="1786830" y="602754"/>
                </a:cubicBezTo>
                <a:close/>
                <a:moveTo>
                  <a:pt x="1746646" y="602754"/>
                </a:moveTo>
                <a:lnTo>
                  <a:pt x="1768078" y="602754"/>
                </a:lnTo>
                <a:cubicBezTo>
                  <a:pt x="1769864" y="602977"/>
                  <a:pt x="1770757" y="603870"/>
                  <a:pt x="1770757" y="605433"/>
                </a:cubicBezTo>
                <a:lnTo>
                  <a:pt x="1770757" y="626864"/>
                </a:lnTo>
                <a:cubicBezTo>
                  <a:pt x="1770757" y="628650"/>
                  <a:pt x="1769864" y="629543"/>
                  <a:pt x="1768078" y="629543"/>
                </a:cubicBezTo>
                <a:lnTo>
                  <a:pt x="1746646" y="629543"/>
                </a:lnTo>
                <a:cubicBezTo>
                  <a:pt x="1744861" y="629543"/>
                  <a:pt x="1743968" y="628650"/>
                  <a:pt x="1743968" y="626864"/>
                </a:cubicBezTo>
                <a:lnTo>
                  <a:pt x="1743968" y="605433"/>
                </a:lnTo>
                <a:cubicBezTo>
                  <a:pt x="1744191" y="603647"/>
                  <a:pt x="1745084" y="602754"/>
                  <a:pt x="1746646" y="602754"/>
                </a:cubicBezTo>
                <a:close/>
                <a:moveTo>
                  <a:pt x="1706463" y="602754"/>
                </a:moveTo>
                <a:lnTo>
                  <a:pt x="1727894" y="602754"/>
                </a:lnTo>
                <a:cubicBezTo>
                  <a:pt x="1729680" y="602977"/>
                  <a:pt x="1730573" y="603870"/>
                  <a:pt x="1730573" y="605433"/>
                </a:cubicBezTo>
                <a:lnTo>
                  <a:pt x="1730573" y="626864"/>
                </a:lnTo>
                <a:cubicBezTo>
                  <a:pt x="1730573" y="628650"/>
                  <a:pt x="1729680" y="629543"/>
                  <a:pt x="1727894" y="629543"/>
                </a:cubicBezTo>
                <a:lnTo>
                  <a:pt x="1706463" y="629543"/>
                </a:lnTo>
                <a:cubicBezTo>
                  <a:pt x="1704677" y="629543"/>
                  <a:pt x="1703784" y="628650"/>
                  <a:pt x="1703784" y="626864"/>
                </a:cubicBezTo>
                <a:lnTo>
                  <a:pt x="1703784" y="605433"/>
                </a:lnTo>
                <a:cubicBezTo>
                  <a:pt x="1704007" y="603647"/>
                  <a:pt x="1704900" y="602754"/>
                  <a:pt x="1706463" y="602754"/>
                </a:cubicBezTo>
                <a:close/>
                <a:moveTo>
                  <a:pt x="1666279" y="602754"/>
                </a:moveTo>
                <a:lnTo>
                  <a:pt x="1687711" y="602754"/>
                </a:lnTo>
                <a:cubicBezTo>
                  <a:pt x="1689497" y="602977"/>
                  <a:pt x="1690390" y="603870"/>
                  <a:pt x="1690390" y="605433"/>
                </a:cubicBezTo>
                <a:lnTo>
                  <a:pt x="1690390" y="626864"/>
                </a:lnTo>
                <a:cubicBezTo>
                  <a:pt x="1690390" y="628650"/>
                  <a:pt x="1689497" y="629543"/>
                  <a:pt x="1687711" y="629543"/>
                </a:cubicBezTo>
                <a:lnTo>
                  <a:pt x="1666279" y="629543"/>
                </a:lnTo>
                <a:cubicBezTo>
                  <a:pt x="1664493" y="629543"/>
                  <a:pt x="1663600" y="628650"/>
                  <a:pt x="1663600" y="626864"/>
                </a:cubicBezTo>
                <a:lnTo>
                  <a:pt x="1663600" y="605433"/>
                </a:lnTo>
                <a:cubicBezTo>
                  <a:pt x="1663824" y="603647"/>
                  <a:pt x="1664717" y="602754"/>
                  <a:pt x="1666279" y="602754"/>
                </a:cubicBezTo>
                <a:close/>
                <a:moveTo>
                  <a:pt x="1626096" y="602754"/>
                </a:moveTo>
                <a:lnTo>
                  <a:pt x="1647527" y="602754"/>
                </a:lnTo>
                <a:cubicBezTo>
                  <a:pt x="1649313" y="602977"/>
                  <a:pt x="1650206" y="603870"/>
                  <a:pt x="1650206" y="605433"/>
                </a:cubicBezTo>
                <a:lnTo>
                  <a:pt x="1650206" y="626864"/>
                </a:lnTo>
                <a:cubicBezTo>
                  <a:pt x="1650206" y="628650"/>
                  <a:pt x="1649313" y="629543"/>
                  <a:pt x="1647527" y="629543"/>
                </a:cubicBezTo>
                <a:lnTo>
                  <a:pt x="1626096" y="629543"/>
                </a:lnTo>
                <a:cubicBezTo>
                  <a:pt x="1624310" y="629543"/>
                  <a:pt x="1623417" y="628650"/>
                  <a:pt x="1623417" y="626864"/>
                </a:cubicBezTo>
                <a:lnTo>
                  <a:pt x="1623417" y="605433"/>
                </a:lnTo>
                <a:cubicBezTo>
                  <a:pt x="1623640" y="603647"/>
                  <a:pt x="1624533" y="602754"/>
                  <a:pt x="1626096" y="602754"/>
                </a:cubicBezTo>
                <a:close/>
                <a:moveTo>
                  <a:pt x="1473398" y="602754"/>
                </a:moveTo>
                <a:lnTo>
                  <a:pt x="1494829" y="602754"/>
                </a:lnTo>
                <a:cubicBezTo>
                  <a:pt x="1496615" y="602977"/>
                  <a:pt x="1497508" y="603870"/>
                  <a:pt x="1497508" y="605433"/>
                </a:cubicBezTo>
                <a:lnTo>
                  <a:pt x="1497508" y="626864"/>
                </a:lnTo>
                <a:cubicBezTo>
                  <a:pt x="1497508" y="628650"/>
                  <a:pt x="1496615" y="629543"/>
                  <a:pt x="1494829" y="629543"/>
                </a:cubicBezTo>
                <a:lnTo>
                  <a:pt x="1473398" y="629543"/>
                </a:lnTo>
                <a:cubicBezTo>
                  <a:pt x="1471612" y="629543"/>
                  <a:pt x="1470719" y="628650"/>
                  <a:pt x="1470719" y="626864"/>
                </a:cubicBezTo>
                <a:lnTo>
                  <a:pt x="1470719" y="605433"/>
                </a:lnTo>
                <a:cubicBezTo>
                  <a:pt x="1470942" y="603647"/>
                  <a:pt x="1471835" y="602754"/>
                  <a:pt x="1473398" y="602754"/>
                </a:cubicBezTo>
                <a:close/>
                <a:moveTo>
                  <a:pt x="1433215" y="602754"/>
                </a:moveTo>
                <a:lnTo>
                  <a:pt x="1454646" y="602754"/>
                </a:lnTo>
                <a:cubicBezTo>
                  <a:pt x="1456432" y="602977"/>
                  <a:pt x="1457325" y="603870"/>
                  <a:pt x="1457325" y="605433"/>
                </a:cubicBezTo>
                <a:lnTo>
                  <a:pt x="1457325" y="626864"/>
                </a:lnTo>
                <a:cubicBezTo>
                  <a:pt x="1457325" y="628650"/>
                  <a:pt x="1456432" y="629543"/>
                  <a:pt x="1454646" y="629543"/>
                </a:cubicBezTo>
                <a:lnTo>
                  <a:pt x="1433215" y="629543"/>
                </a:lnTo>
                <a:cubicBezTo>
                  <a:pt x="1431429" y="629543"/>
                  <a:pt x="1430536" y="628650"/>
                  <a:pt x="1430536" y="626864"/>
                </a:cubicBezTo>
                <a:lnTo>
                  <a:pt x="1430536" y="605433"/>
                </a:lnTo>
                <a:cubicBezTo>
                  <a:pt x="1430759" y="603647"/>
                  <a:pt x="1431652" y="602754"/>
                  <a:pt x="1433215" y="602754"/>
                </a:cubicBezTo>
                <a:close/>
                <a:moveTo>
                  <a:pt x="1393031" y="602754"/>
                </a:moveTo>
                <a:lnTo>
                  <a:pt x="1414462" y="602754"/>
                </a:lnTo>
                <a:cubicBezTo>
                  <a:pt x="1416248" y="602977"/>
                  <a:pt x="1417141" y="603870"/>
                  <a:pt x="1417141" y="605433"/>
                </a:cubicBezTo>
                <a:lnTo>
                  <a:pt x="1417141" y="626864"/>
                </a:lnTo>
                <a:cubicBezTo>
                  <a:pt x="1417141" y="628650"/>
                  <a:pt x="1416248" y="629543"/>
                  <a:pt x="1414462" y="629543"/>
                </a:cubicBezTo>
                <a:lnTo>
                  <a:pt x="1393031" y="629543"/>
                </a:lnTo>
                <a:cubicBezTo>
                  <a:pt x="1391245" y="629543"/>
                  <a:pt x="1390352" y="628650"/>
                  <a:pt x="1390352" y="626864"/>
                </a:cubicBezTo>
                <a:lnTo>
                  <a:pt x="1390352" y="605433"/>
                </a:lnTo>
                <a:cubicBezTo>
                  <a:pt x="1390575" y="603647"/>
                  <a:pt x="1391468" y="602754"/>
                  <a:pt x="1393031" y="602754"/>
                </a:cubicBezTo>
                <a:close/>
                <a:moveTo>
                  <a:pt x="1352847" y="602754"/>
                </a:moveTo>
                <a:lnTo>
                  <a:pt x="1374279" y="602754"/>
                </a:lnTo>
                <a:cubicBezTo>
                  <a:pt x="1376065" y="602977"/>
                  <a:pt x="1376957" y="603870"/>
                  <a:pt x="1376957" y="605433"/>
                </a:cubicBezTo>
                <a:lnTo>
                  <a:pt x="1376957" y="626864"/>
                </a:lnTo>
                <a:cubicBezTo>
                  <a:pt x="1376957" y="628650"/>
                  <a:pt x="1376065" y="629543"/>
                  <a:pt x="1374279" y="629543"/>
                </a:cubicBezTo>
                <a:lnTo>
                  <a:pt x="1352847" y="629543"/>
                </a:lnTo>
                <a:cubicBezTo>
                  <a:pt x="1351061" y="629543"/>
                  <a:pt x="1350169" y="628650"/>
                  <a:pt x="1350169" y="626864"/>
                </a:cubicBezTo>
                <a:lnTo>
                  <a:pt x="1350169" y="605433"/>
                </a:lnTo>
                <a:cubicBezTo>
                  <a:pt x="1350392" y="603647"/>
                  <a:pt x="1351285" y="602754"/>
                  <a:pt x="1352847" y="602754"/>
                </a:cubicBezTo>
                <a:close/>
                <a:moveTo>
                  <a:pt x="1151929" y="602754"/>
                </a:moveTo>
                <a:lnTo>
                  <a:pt x="1173361" y="602754"/>
                </a:lnTo>
                <a:cubicBezTo>
                  <a:pt x="1175147" y="602977"/>
                  <a:pt x="1176040" y="603870"/>
                  <a:pt x="1176040" y="605433"/>
                </a:cubicBezTo>
                <a:lnTo>
                  <a:pt x="1176040" y="626864"/>
                </a:lnTo>
                <a:cubicBezTo>
                  <a:pt x="1176040" y="628650"/>
                  <a:pt x="1175147" y="629543"/>
                  <a:pt x="1173361" y="629543"/>
                </a:cubicBezTo>
                <a:lnTo>
                  <a:pt x="1151929" y="629543"/>
                </a:lnTo>
                <a:cubicBezTo>
                  <a:pt x="1150144" y="629543"/>
                  <a:pt x="1149251" y="628650"/>
                  <a:pt x="1149251" y="626864"/>
                </a:cubicBezTo>
                <a:lnTo>
                  <a:pt x="1149251" y="605433"/>
                </a:lnTo>
                <a:cubicBezTo>
                  <a:pt x="1149474" y="603647"/>
                  <a:pt x="1150367" y="602754"/>
                  <a:pt x="1151929" y="602754"/>
                </a:cubicBezTo>
                <a:close/>
                <a:moveTo>
                  <a:pt x="1111746" y="602754"/>
                </a:moveTo>
                <a:lnTo>
                  <a:pt x="1133177" y="602754"/>
                </a:lnTo>
                <a:cubicBezTo>
                  <a:pt x="1134963" y="602977"/>
                  <a:pt x="1135856" y="603870"/>
                  <a:pt x="1135856" y="605433"/>
                </a:cubicBezTo>
                <a:lnTo>
                  <a:pt x="1135856" y="626864"/>
                </a:lnTo>
                <a:cubicBezTo>
                  <a:pt x="1135856" y="628650"/>
                  <a:pt x="1134963" y="629543"/>
                  <a:pt x="1133177" y="629543"/>
                </a:cubicBezTo>
                <a:lnTo>
                  <a:pt x="1111746" y="629543"/>
                </a:lnTo>
                <a:cubicBezTo>
                  <a:pt x="1109960" y="629543"/>
                  <a:pt x="1109067" y="628650"/>
                  <a:pt x="1109067" y="626864"/>
                </a:cubicBezTo>
                <a:lnTo>
                  <a:pt x="1109067" y="605433"/>
                </a:lnTo>
                <a:cubicBezTo>
                  <a:pt x="1109290" y="603647"/>
                  <a:pt x="1110183" y="602754"/>
                  <a:pt x="1111746" y="602754"/>
                </a:cubicBezTo>
                <a:close/>
                <a:moveTo>
                  <a:pt x="1071562" y="602754"/>
                </a:moveTo>
                <a:lnTo>
                  <a:pt x="1092994" y="602754"/>
                </a:lnTo>
                <a:cubicBezTo>
                  <a:pt x="1094780" y="602977"/>
                  <a:pt x="1095673" y="603870"/>
                  <a:pt x="1095673" y="605433"/>
                </a:cubicBezTo>
                <a:lnTo>
                  <a:pt x="1095673" y="626864"/>
                </a:lnTo>
                <a:cubicBezTo>
                  <a:pt x="1095673" y="628650"/>
                  <a:pt x="1094780" y="629543"/>
                  <a:pt x="1092994" y="629543"/>
                </a:cubicBezTo>
                <a:lnTo>
                  <a:pt x="1071562" y="629543"/>
                </a:lnTo>
                <a:cubicBezTo>
                  <a:pt x="1069776" y="629543"/>
                  <a:pt x="1068883" y="628650"/>
                  <a:pt x="1068883" y="626864"/>
                </a:cubicBezTo>
                <a:lnTo>
                  <a:pt x="1068883" y="605433"/>
                </a:lnTo>
                <a:cubicBezTo>
                  <a:pt x="1069106" y="603647"/>
                  <a:pt x="1070000" y="602754"/>
                  <a:pt x="1071562" y="602754"/>
                </a:cubicBezTo>
                <a:close/>
                <a:moveTo>
                  <a:pt x="1031379" y="602754"/>
                </a:moveTo>
                <a:lnTo>
                  <a:pt x="1052810" y="602754"/>
                </a:lnTo>
                <a:cubicBezTo>
                  <a:pt x="1054596" y="602977"/>
                  <a:pt x="1055489" y="603870"/>
                  <a:pt x="1055489" y="605433"/>
                </a:cubicBezTo>
                <a:lnTo>
                  <a:pt x="1055489" y="626864"/>
                </a:lnTo>
                <a:cubicBezTo>
                  <a:pt x="1055489" y="628650"/>
                  <a:pt x="1054596" y="629543"/>
                  <a:pt x="1052810" y="629543"/>
                </a:cubicBezTo>
                <a:lnTo>
                  <a:pt x="1031379" y="629543"/>
                </a:lnTo>
                <a:cubicBezTo>
                  <a:pt x="1029593" y="629543"/>
                  <a:pt x="1028700" y="628650"/>
                  <a:pt x="1028700" y="626864"/>
                </a:cubicBezTo>
                <a:lnTo>
                  <a:pt x="1028700" y="605433"/>
                </a:lnTo>
                <a:cubicBezTo>
                  <a:pt x="1028923" y="603647"/>
                  <a:pt x="1029816" y="602754"/>
                  <a:pt x="1031379" y="602754"/>
                </a:cubicBezTo>
                <a:close/>
                <a:moveTo>
                  <a:pt x="959048" y="602754"/>
                </a:moveTo>
                <a:lnTo>
                  <a:pt x="980479" y="602754"/>
                </a:lnTo>
                <a:cubicBezTo>
                  <a:pt x="982265" y="602977"/>
                  <a:pt x="983159" y="603870"/>
                  <a:pt x="983159" y="605433"/>
                </a:cubicBezTo>
                <a:lnTo>
                  <a:pt x="983159" y="626864"/>
                </a:lnTo>
                <a:cubicBezTo>
                  <a:pt x="983159" y="628650"/>
                  <a:pt x="982265" y="629543"/>
                  <a:pt x="980479" y="629543"/>
                </a:cubicBezTo>
                <a:lnTo>
                  <a:pt x="959048" y="629543"/>
                </a:lnTo>
                <a:cubicBezTo>
                  <a:pt x="957262" y="629543"/>
                  <a:pt x="956370" y="628650"/>
                  <a:pt x="956370" y="626864"/>
                </a:cubicBezTo>
                <a:lnTo>
                  <a:pt x="956370" y="605433"/>
                </a:lnTo>
                <a:cubicBezTo>
                  <a:pt x="956593" y="603647"/>
                  <a:pt x="957486" y="602754"/>
                  <a:pt x="959048" y="602754"/>
                </a:cubicBezTo>
                <a:close/>
                <a:moveTo>
                  <a:pt x="918865" y="602754"/>
                </a:moveTo>
                <a:lnTo>
                  <a:pt x="940296" y="602754"/>
                </a:lnTo>
                <a:cubicBezTo>
                  <a:pt x="942082" y="602977"/>
                  <a:pt x="942975" y="603870"/>
                  <a:pt x="942975" y="605433"/>
                </a:cubicBezTo>
                <a:lnTo>
                  <a:pt x="942975" y="626864"/>
                </a:lnTo>
                <a:cubicBezTo>
                  <a:pt x="942975" y="628650"/>
                  <a:pt x="942082" y="629543"/>
                  <a:pt x="940296" y="629543"/>
                </a:cubicBezTo>
                <a:lnTo>
                  <a:pt x="918865" y="629543"/>
                </a:lnTo>
                <a:cubicBezTo>
                  <a:pt x="917079" y="629543"/>
                  <a:pt x="916186" y="628650"/>
                  <a:pt x="916186" y="626864"/>
                </a:cubicBezTo>
                <a:lnTo>
                  <a:pt x="916186" y="605433"/>
                </a:lnTo>
                <a:cubicBezTo>
                  <a:pt x="916409" y="603647"/>
                  <a:pt x="917302" y="602754"/>
                  <a:pt x="918865" y="602754"/>
                </a:cubicBezTo>
                <a:close/>
                <a:moveTo>
                  <a:pt x="878681" y="602754"/>
                </a:moveTo>
                <a:lnTo>
                  <a:pt x="900112" y="602754"/>
                </a:lnTo>
                <a:cubicBezTo>
                  <a:pt x="901898" y="602977"/>
                  <a:pt x="902791" y="603870"/>
                  <a:pt x="902791" y="605433"/>
                </a:cubicBezTo>
                <a:lnTo>
                  <a:pt x="902791" y="626864"/>
                </a:lnTo>
                <a:cubicBezTo>
                  <a:pt x="902791" y="628650"/>
                  <a:pt x="901898" y="629543"/>
                  <a:pt x="900112" y="629543"/>
                </a:cubicBezTo>
                <a:lnTo>
                  <a:pt x="878681" y="629543"/>
                </a:lnTo>
                <a:cubicBezTo>
                  <a:pt x="876895" y="629543"/>
                  <a:pt x="876002" y="628650"/>
                  <a:pt x="876002" y="626864"/>
                </a:cubicBezTo>
                <a:lnTo>
                  <a:pt x="876002" y="605433"/>
                </a:lnTo>
                <a:cubicBezTo>
                  <a:pt x="876225" y="603647"/>
                  <a:pt x="877119" y="602754"/>
                  <a:pt x="878681" y="602754"/>
                </a:cubicBezTo>
                <a:close/>
                <a:moveTo>
                  <a:pt x="838497" y="602754"/>
                </a:moveTo>
                <a:lnTo>
                  <a:pt x="859929" y="602754"/>
                </a:lnTo>
                <a:cubicBezTo>
                  <a:pt x="861715" y="602977"/>
                  <a:pt x="862608" y="603870"/>
                  <a:pt x="862608" y="605433"/>
                </a:cubicBezTo>
                <a:lnTo>
                  <a:pt x="862608" y="626864"/>
                </a:lnTo>
                <a:cubicBezTo>
                  <a:pt x="862608" y="628650"/>
                  <a:pt x="861715" y="629543"/>
                  <a:pt x="859929" y="629543"/>
                </a:cubicBezTo>
                <a:lnTo>
                  <a:pt x="838497" y="629543"/>
                </a:lnTo>
                <a:cubicBezTo>
                  <a:pt x="836712" y="629543"/>
                  <a:pt x="835819" y="628650"/>
                  <a:pt x="835819" y="626864"/>
                </a:cubicBezTo>
                <a:lnTo>
                  <a:pt x="835819" y="605433"/>
                </a:lnTo>
                <a:cubicBezTo>
                  <a:pt x="836042" y="603647"/>
                  <a:pt x="836935" y="602754"/>
                  <a:pt x="838497" y="602754"/>
                </a:cubicBezTo>
                <a:close/>
                <a:moveTo>
                  <a:pt x="798314" y="602754"/>
                </a:moveTo>
                <a:lnTo>
                  <a:pt x="819745" y="602754"/>
                </a:lnTo>
                <a:cubicBezTo>
                  <a:pt x="821531" y="602977"/>
                  <a:pt x="822424" y="603870"/>
                  <a:pt x="822424" y="605433"/>
                </a:cubicBezTo>
                <a:lnTo>
                  <a:pt x="822424" y="626864"/>
                </a:lnTo>
                <a:cubicBezTo>
                  <a:pt x="822424" y="628650"/>
                  <a:pt x="821531" y="629543"/>
                  <a:pt x="819745" y="629543"/>
                </a:cubicBezTo>
                <a:lnTo>
                  <a:pt x="798314" y="629543"/>
                </a:lnTo>
                <a:cubicBezTo>
                  <a:pt x="796528" y="629543"/>
                  <a:pt x="795635" y="628650"/>
                  <a:pt x="795635" y="626864"/>
                </a:cubicBezTo>
                <a:lnTo>
                  <a:pt x="795635" y="605433"/>
                </a:lnTo>
                <a:cubicBezTo>
                  <a:pt x="795858" y="603647"/>
                  <a:pt x="796751" y="602754"/>
                  <a:pt x="798314" y="602754"/>
                </a:cubicBezTo>
                <a:close/>
                <a:moveTo>
                  <a:pt x="758130" y="602754"/>
                </a:moveTo>
                <a:lnTo>
                  <a:pt x="779562" y="602754"/>
                </a:lnTo>
                <a:cubicBezTo>
                  <a:pt x="781347" y="602977"/>
                  <a:pt x="782241" y="603870"/>
                  <a:pt x="782241" y="605433"/>
                </a:cubicBezTo>
                <a:lnTo>
                  <a:pt x="782241" y="626864"/>
                </a:lnTo>
                <a:cubicBezTo>
                  <a:pt x="782241" y="628650"/>
                  <a:pt x="781347" y="629543"/>
                  <a:pt x="779562" y="629543"/>
                </a:cubicBezTo>
                <a:lnTo>
                  <a:pt x="758130" y="629543"/>
                </a:lnTo>
                <a:cubicBezTo>
                  <a:pt x="756344" y="629543"/>
                  <a:pt x="755451" y="628650"/>
                  <a:pt x="755451" y="626864"/>
                </a:cubicBezTo>
                <a:lnTo>
                  <a:pt x="755451" y="605433"/>
                </a:lnTo>
                <a:cubicBezTo>
                  <a:pt x="755675" y="603647"/>
                  <a:pt x="756568" y="602754"/>
                  <a:pt x="758130" y="602754"/>
                </a:cubicBezTo>
                <a:close/>
                <a:moveTo>
                  <a:pt x="717947" y="602754"/>
                </a:moveTo>
                <a:lnTo>
                  <a:pt x="739378" y="602754"/>
                </a:lnTo>
                <a:cubicBezTo>
                  <a:pt x="741164" y="602977"/>
                  <a:pt x="742057" y="603870"/>
                  <a:pt x="742057" y="605433"/>
                </a:cubicBezTo>
                <a:lnTo>
                  <a:pt x="742057" y="626864"/>
                </a:lnTo>
                <a:cubicBezTo>
                  <a:pt x="742057" y="628650"/>
                  <a:pt x="741164" y="629543"/>
                  <a:pt x="739378" y="629543"/>
                </a:cubicBezTo>
                <a:lnTo>
                  <a:pt x="717947" y="629543"/>
                </a:lnTo>
                <a:cubicBezTo>
                  <a:pt x="716161" y="629543"/>
                  <a:pt x="715268" y="628650"/>
                  <a:pt x="715268" y="626864"/>
                </a:cubicBezTo>
                <a:lnTo>
                  <a:pt x="715268" y="605433"/>
                </a:lnTo>
                <a:cubicBezTo>
                  <a:pt x="715491" y="603647"/>
                  <a:pt x="716384" y="602754"/>
                  <a:pt x="717947" y="602754"/>
                </a:cubicBezTo>
                <a:close/>
                <a:moveTo>
                  <a:pt x="677763" y="602754"/>
                </a:moveTo>
                <a:lnTo>
                  <a:pt x="699194" y="602754"/>
                </a:lnTo>
                <a:cubicBezTo>
                  <a:pt x="700980" y="602977"/>
                  <a:pt x="701873" y="603870"/>
                  <a:pt x="701873" y="605433"/>
                </a:cubicBezTo>
                <a:lnTo>
                  <a:pt x="701873" y="626864"/>
                </a:lnTo>
                <a:cubicBezTo>
                  <a:pt x="701873" y="628650"/>
                  <a:pt x="700980" y="629543"/>
                  <a:pt x="699194" y="629543"/>
                </a:cubicBezTo>
                <a:lnTo>
                  <a:pt x="677763" y="629543"/>
                </a:lnTo>
                <a:cubicBezTo>
                  <a:pt x="675977" y="629543"/>
                  <a:pt x="675084" y="628650"/>
                  <a:pt x="675084" y="626864"/>
                </a:cubicBezTo>
                <a:lnTo>
                  <a:pt x="675084" y="605433"/>
                </a:lnTo>
                <a:cubicBezTo>
                  <a:pt x="675307" y="603647"/>
                  <a:pt x="676200" y="602754"/>
                  <a:pt x="677763" y="602754"/>
                </a:cubicBezTo>
                <a:close/>
                <a:moveTo>
                  <a:pt x="637580" y="602754"/>
                </a:moveTo>
                <a:lnTo>
                  <a:pt x="659011" y="602754"/>
                </a:lnTo>
                <a:cubicBezTo>
                  <a:pt x="660797" y="602977"/>
                  <a:pt x="661690" y="603870"/>
                  <a:pt x="661690" y="605433"/>
                </a:cubicBezTo>
                <a:lnTo>
                  <a:pt x="661690" y="626864"/>
                </a:lnTo>
                <a:cubicBezTo>
                  <a:pt x="661690" y="628650"/>
                  <a:pt x="660797" y="629543"/>
                  <a:pt x="659011" y="629543"/>
                </a:cubicBezTo>
                <a:lnTo>
                  <a:pt x="637580" y="629543"/>
                </a:lnTo>
                <a:cubicBezTo>
                  <a:pt x="635794" y="629543"/>
                  <a:pt x="634900" y="628650"/>
                  <a:pt x="634900" y="626864"/>
                </a:cubicBezTo>
                <a:lnTo>
                  <a:pt x="634900" y="605433"/>
                </a:lnTo>
                <a:cubicBezTo>
                  <a:pt x="635124" y="603647"/>
                  <a:pt x="636017" y="602754"/>
                  <a:pt x="637580" y="602754"/>
                </a:cubicBezTo>
                <a:close/>
                <a:moveTo>
                  <a:pt x="597396" y="602754"/>
                </a:moveTo>
                <a:lnTo>
                  <a:pt x="618827" y="602754"/>
                </a:lnTo>
                <a:cubicBezTo>
                  <a:pt x="620613" y="602977"/>
                  <a:pt x="621506" y="603870"/>
                  <a:pt x="621506" y="605433"/>
                </a:cubicBezTo>
                <a:lnTo>
                  <a:pt x="621506" y="626864"/>
                </a:lnTo>
                <a:cubicBezTo>
                  <a:pt x="621506" y="628650"/>
                  <a:pt x="620613" y="629543"/>
                  <a:pt x="618827" y="629543"/>
                </a:cubicBezTo>
                <a:lnTo>
                  <a:pt x="597396" y="629543"/>
                </a:lnTo>
                <a:cubicBezTo>
                  <a:pt x="595610" y="629543"/>
                  <a:pt x="594717" y="628650"/>
                  <a:pt x="594717" y="626864"/>
                </a:cubicBezTo>
                <a:lnTo>
                  <a:pt x="594717" y="605433"/>
                </a:lnTo>
                <a:cubicBezTo>
                  <a:pt x="594940" y="603647"/>
                  <a:pt x="595833" y="602754"/>
                  <a:pt x="597396" y="602754"/>
                </a:cubicBezTo>
                <a:close/>
                <a:moveTo>
                  <a:pt x="557212" y="602754"/>
                </a:moveTo>
                <a:lnTo>
                  <a:pt x="578644" y="602754"/>
                </a:lnTo>
                <a:cubicBezTo>
                  <a:pt x="580430" y="602977"/>
                  <a:pt x="581322" y="603870"/>
                  <a:pt x="581322" y="605433"/>
                </a:cubicBezTo>
                <a:lnTo>
                  <a:pt x="581322" y="626864"/>
                </a:lnTo>
                <a:cubicBezTo>
                  <a:pt x="581322" y="628650"/>
                  <a:pt x="580430" y="629543"/>
                  <a:pt x="578644" y="629543"/>
                </a:cubicBezTo>
                <a:lnTo>
                  <a:pt x="557212" y="629543"/>
                </a:lnTo>
                <a:cubicBezTo>
                  <a:pt x="555426" y="629543"/>
                  <a:pt x="554533" y="628650"/>
                  <a:pt x="554533" y="626864"/>
                </a:cubicBezTo>
                <a:lnTo>
                  <a:pt x="554533" y="605433"/>
                </a:lnTo>
                <a:cubicBezTo>
                  <a:pt x="554757" y="603647"/>
                  <a:pt x="555650" y="602754"/>
                  <a:pt x="557212" y="602754"/>
                </a:cubicBezTo>
                <a:close/>
                <a:moveTo>
                  <a:pt x="517029" y="602754"/>
                </a:moveTo>
                <a:lnTo>
                  <a:pt x="538460" y="602754"/>
                </a:lnTo>
                <a:cubicBezTo>
                  <a:pt x="540246" y="602977"/>
                  <a:pt x="541139" y="603870"/>
                  <a:pt x="541139" y="605433"/>
                </a:cubicBezTo>
                <a:lnTo>
                  <a:pt x="541139" y="626864"/>
                </a:lnTo>
                <a:cubicBezTo>
                  <a:pt x="541139" y="628650"/>
                  <a:pt x="540246" y="629543"/>
                  <a:pt x="538460" y="629543"/>
                </a:cubicBezTo>
                <a:lnTo>
                  <a:pt x="517029" y="629543"/>
                </a:lnTo>
                <a:cubicBezTo>
                  <a:pt x="515243" y="629543"/>
                  <a:pt x="514350" y="628650"/>
                  <a:pt x="514350" y="626864"/>
                </a:cubicBezTo>
                <a:lnTo>
                  <a:pt x="514350" y="605433"/>
                </a:lnTo>
                <a:cubicBezTo>
                  <a:pt x="514573" y="603647"/>
                  <a:pt x="515466" y="602754"/>
                  <a:pt x="517029" y="602754"/>
                </a:cubicBezTo>
                <a:close/>
                <a:moveTo>
                  <a:pt x="364331" y="602754"/>
                </a:moveTo>
                <a:lnTo>
                  <a:pt x="385763" y="602754"/>
                </a:lnTo>
                <a:cubicBezTo>
                  <a:pt x="387549" y="602977"/>
                  <a:pt x="388441" y="603870"/>
                  <a:pt x="388441" y="605433"/>
                </a:cubicBezTo>
                <a:lnTo>
                  <a:pt x="388441" y="626864"/>
                </a:lnTo>
                <a:cubicBezTo>
                  <a:pt x="388441" y="628650"/>
                  <a:pt x="387549" y="629543"/>
                  <a:pt x="385763" y="629543"/>
                </a:cubicBezTo>
                <a:lnTo>
                  <a:pt x="364331" y="629543"/>
                </a:lnTo>
                <a:cubicBezTo>
                  <a:pt x="362546" y="629543"/>
                  <a:pt x="361652" y="628650"/>
                  <a:pt x="361652" y="626864"/>
                </a:cubicBezTo>
                <a:lnTo>
                  <a:pt x="361652" y="605433"/>
                </a:lnTo>
                <a:cubicBezTo>
                  <a:pt x="361875" y="603647"/>
                  <a:pt x="362768" y="602754"/>
                  <a:pt x="364331" y="602754"/>
                </a:cubicBezTo>
                <a:close/>
                <a:moveTo>
                  <a:pt x="324148" y="602754"/>
                </a:moveTo>
                <a:lnTo>
                  <a:pt x="345579" y="602754"/>
                </a:lnTo>
                <a:cubicBezTo>
                  <a:pt x="347365" y="602977"/>
                  <a:pt x="348258" y="603870"/>
                  <a:pt x="348258" y="605433"/>
                </a:cubicBezTo>
                <a:lnTo>
                  <a:pt x="348258" y="626864"/>
                </a:lnTo>
                <a:cubicBezTo>
                  <a:pt x="348258" y="628650"/>
                  <a:pt x="347365" y="629543"/>
                  <a:pt x="345579" y="629543"/>
                </a:cubicBezTo>
                <a:lnTo>
                  <a:pt x="324148" y="629543"/>
                </a:lnTo>
                <a:cubicBezTo>
                  <a:pt x="322362" y="629543"/>
                  <a:pt x="321469" y="628650"/>
                  <a:pt x="321469" y="626864"/>
                </a:cubicBezTo>
                <a:lnTo>
                  <a:pt x="321469" y="605433"/>
                </a:lnTo>
                <a:cubicBezTo>
                  <a:pt x="321692" y="603647"/>
                  <a:pt x="322585" y="602754"/>
                  <a:pt x="324148" y="602754"/>
                </a:cubicBezTo>
                <a:close/>
                <a:moveTo>
                  <a:pt x="283964" y="602754"/>
                </a:moveTo>
                <a:lnTo>
                  <a:pt x="305395" y="602754"/>
                </a:lnTo>
                <a:cubicBezTo>
                  <a:pt x="307181" y="602977"/>
                  <a:pt x="308074" y="603870"/>
                  <a:pt x="308074" y="605433"/>
                </a:cubicBezTo>
                <a:lnTo>
                  <a:pt x="308074" y="626864"/>
                </a:lnTo>
                <a:cubicBezTo>
                  <a:pt x="308074" y="628650"/>
                  <a:pt x="307181" y="629543"/>
                  <a:pt x="305395" y="629543"/>
                </a:cubicBezTo>
                <a:lnTo>
                  <a:pt x="283964" y="629543"/>
                </a:lnTo>
                <a:cubicBezTo>
                  <a:pt x="282178" y="629543"/>
                  <a:pt x="281285" y="628650"/>
                  <a:pt x="281285" y="626864"/>
                </a:cubicBezTo>
                <a:lnTo>
                  <a:pt x="281285" y="605433"/>
                </a:lnTo>
                <a:cubicBezTo>
                  <a:pt x="281509" y="603647"/>
                  <a:pt x="282401" y="602754"/>
                  <a:pt x="283964" y="602754"/>
                </a:cubicBezTo>
                <a:close/>
                <a:moveTo>
                  <a:pt x="243780" y="602754"/>
                </a:moveTo>
                <a:lnTo>
                  <a:pt x="265211" y="602754"/>
                </a:lnTo>
                <a:cubicBezTo>
                  <a:pt x="266998" y="602977"/>
                  <a:pt x="267890" y="603870"/>
                  <a:pt x="267890" y="605433"/>
                </a:cubicBezTo>
                <a:lnTo>
                  <a:pt x="267890" y="626864"/>
                </a:lnTo>
                <a:cubicBezTo>
                  <a:pt x="267890" y="628650"/>
                  <a:pt x="266998" y="629543"/>
                  <a:pt x="265211" y="629543"/>
                </a:cubicBezTo>
                <a:lnTo>
                  <a:pt x="243780" y="629543"/>
                </a:lnTo>
                <a:cubicBezTo>
                  <a:pt x="241994" y="629543"/>
                  <a:pt x="241102" y="628650"/>
                  <a:pt x="241102" y="626864"/>
                </a:cubicBezTo>
                <a:lnTo>
                  <a:pt x="241102" y="605433"/>
                </a:lnTo>
                <a:cubicBezTo>
                  <a:pt x="241325" y="603647"/>
                  <a:pt x="242218" y="602754"/>
                  <a:pt x="243780" y="602754"/>
                </a:cubicBezTo>
                <a:close/>
                <a:moveTo>
                  <a:pt x="203597" y="602754"/>
                </a:moveTo>
                <a:lnTo>
                  <a:pt x="225028" y="602754"/>
                </a:lnTo>
                <a:cubicBezTo>
                  <a:pt x="226814" y="602977"/>
                  <a:pt x="227707" y="603870"/>
                  <a:pt x="227707" y="605433"/>
                </a:cubicBezTo>
                <a:lnTo>
                  <a:pt x="227707" y="626864"/>
                </a:lnTo>
                <a:cubicBezTo>
                  <a:pt x="227707" y="628650"/>
                  <a:pt x="226814" y="629543"/>
                  <a:pt x="225028" y="629543"/>
                </a:cubicBezTo>
                <a:lnTo>
                  <a:pt x="203597" y="629543"/>
                </a:lnTo>
                <a:cubicBezTo>
                  <a:pt x="201811" y="629543"/>
                  <a:pt x="200918" y="628650"/>
                  <a:pt x="200918" y="626864"/>
                </a:cubicBezTo>
                <a:lnTo>
                  <a:pt x="200918" y="605433"/>
                </a:lnTo>
                <a:cubicBezTo>
                  <a:pt x="201141" y="603647"/>
                  <a:pt x="202034" y="602754"/>
                  <a:pt x="203597" y="602754"/>
                </a:cubicBezTo>
                <a:close/>
                <a:moveTo>
                  <a:pt x="163413" y="602754"/>
                </a:moveTo>
                <a:lnTo>
                  <a:pt x="184844" y="602754"/>
                </a:lnTo>
                <a:cubicBezTo>
                  <a:pt x="186630" y="602977"/>
                  <a:pt x="187523" y="603870"/>
                  <a:pt x="187523" y="605433"/>
                </a:cubicBezTo>
                <a:lnTo>
                  <a:pt x="187523" y="626864"/>
                </a:lnTo>
                <a:cubicBezTo>
                  <a:pt x="187523" y="628650"/>
                  <a:pt x="186630" y="629543"/>
                  <a:pt x="184844" y="629543"/>
                </a:cubicBezTo>
                <a:lnTo>
                  <a:pt x="163413" y="629543"/>
                </a:lnTo>
                <a:cubicBezTo>
                  <a:pt x="161627" y="629543"/>
                  <a:pt x="160735" y="628650"/>
                  <a:pt x="160735" y="626864"/>
                </a:cubicBezTo>
                <a:lnTo>
                  <a:pt x="160735" y="605433"/>
                </a:lnTo>
                <a:cubicBezTo>
                  <a:pt x="160957" y="603647"/>
                  <a:pt x="161850" y="602754"/>
                  <a:pt x="163413" y="602754"/>
                </a:cubicBezTo>
                <a:close/>
                <a:moveTo>
                  <a:pt x="123229" y="602754"/>
                </a:moveTo>
                <a:lnTo>
                  <a:pt x="144661" y="602754"/>
                </a:lnTo>
                <a:cubicBezTo>
                  <a:pt x="146447" y="602977"/>
                  <a:pt x="147340" y="603870"/>
                  <a:pt x="147340" y="605433"/>
                </a:cubicBezTo>
                <a:lnTo>
                  <a:pt x="147340" y="626864"/>
                </a:lnTo>
                <a:cubicBezTo>
                  <a:pt x="147340" y="628650"/>
                  <a:pt x="146447" y="629543"/>
                  <a:pt x="144661" y="629543"/>
                </a:cubicBezTo>
                <a:lnTo>
                  <a:pt x="123229" y="629543"/>
                </a:lnTo>
                <a:cubicBezTo>
                  <a:pt x="121443" y="629543"/>
                  <a:pt x="120551" y="628650"/>
                  <a:pt x="120551" y="626864"/>
                </a:cubicBezTo>
                <a:lnTo>
                  <a:pt x="120551" y="605433"/>
                </a:lnTo>
                <a:cubicBezTo>
                  <a:pt x="120774" y="603647"/>
                  <a:pt x="121667" y="602754"/>
                  <a:pt x="123229" y="602754"/>
                </a:cubicBezTo>
                <a:close/>
                <a:moveTo>
                  <a:pt x="83046" y="602754"/>
                </a:moveTo>
                <a:lnTo>
                  <a:pt x="104477" y="602754"/>
                </a:lnTo>
                <a:cubicBezTo>
                  <a:pt x="106263" y="602977"/>
                  <a:pt x="107156" y="603870"/>
                  <a:pt x="107156" y="605433"/>
                </a:cubicBezTo>
                <a:lnTo>
                  <a:pt x="107156" y="626864"/>
                </a:lnTo>
                <a:cubicBezTo>
                  <a:pt x="107156" y="628650"/>
                  <a:pt x="106263" y="629543"/>
                  <a:pt x="104477" y="629543"/>
                </a:cubicBezTo>
                <a:lnTo>
                  <a:pt x="83046" y="629543"/>
                </a:lnTo>
                <a:cubicBezTo>
                  <a:pt x="81260" y="629543"/>
                  <a:pt x="80367" y="628650"/>
                  <a:pt x="80367" y="626864"/>
                </a:cubicBezTo>
                <a:lnTo>
                  <a:pt x="80367" y="605433"/>
                </a:lnTo>
                <a:cubicBezTo>
                  <a:pt x="80590" y="603647"/>
                  <a:pt x="81484" y="602754"/>
                  <a:pt x="83046" y="602754"/>
                </a:cubicBezTo>
                <a:close/>
                <a:moveTo>
                  <a:pt x="6626423" y="562571"/>
                </a:moveTo>
                <a:lnTo>
                  <a:pt x="6647854" y="562571"/>
                </a:lnTo>
                <a:cubicBezTo>
                  <a:pt x="6649640" y="562794"/>
                  <a:pt x="6650533" y="563687"/>
                  <a:pt x="6650533" y="565249"/>
                </a:cubicBezTo>
                <a:lnTo>
                  <a:pt x="6650533" y="586681"/>
                </a:lnTo>
                <a:cubicBezTo>
                  <a:pt x="6650533" y="588467"/>
                  <a:pt x="6649640" y="589360"/>
                  <a:pt x="6647854" y="589360"/>
                </a:cubicBezTo>
                <a:lnTo>
                  <a:pt x="6626423" y="589360"/>
                </a:lnTo>
                <a:cubicBezTo>
                  <a:pt x="6624637" y="589360"/>
                  <a:pt x="6623744" y="588467"/>
                  <a:pt x="6623744" y="586681"/>
                </a:cubicBezTo>
                <a:lnTo>
                  <a:pt x="6623744" y="565249"/>
                </a:lnTo>
                <a:cubicBezTo>
                  <a:pt x="6623968" y="563463"/>
                  <a:pt x="6624860" y="562571"/>
                  <a:pt x="6626423" y="562571"/>
                </a:cubicBezTo>
                <a:close/>
                <a:moveTo>
                  <a:pt x="6586240" y="562571"/>
                </a:moveTo>
                <a:lnTo>
                  <a:pt x="6607670" y="562571"/>
                </a:lnTo>
                <a:cubicBezTo>
                  <a:pt x="6609456" y="562794"/>
                  <a:pt x="6610350" y="563687"/>
                  <a:pt x="6610350" y="565249"/>
                </a:cubicBezTo>
                <a:lnTo>
                  <a:pt x="6610350" y="586681"/>
                </a:lnTo>
                <a:cubicBezTo>
                  <a:pt x="6610350" y="588467"/>
                  <a:pt x="6609456" y="589360"/>
                  <a:pt x="6607670" y="589360"/>
                </a:cubicBezTo>
                <a:lnTo>
                  <a:pt x="6586240" y="589360"/>
                </a:lnTo>
                <a:cubicBezTo>
                  <a:pt x="6584454" y="589360"/>
                  <a:pt x="6583560" y="588467"/>
                  <a:pt x="6583560" y="586681"/>
                </a:cubicBezTo>
                <a:lnTo>
                  <a:pt x="6583560" y="565249"/>
                </a:lnTo>
                <a:cubicBezTo>
                  <a:pt x="6583784" y="563463"/>
                  <a:pt x="6584677" y="562571"/>
                  <a:pt x="6586240" y="562571"/>
                </a:cubicBezTo>
                <a:close/>
                <a:moveTo>
                  <a:pt x="6546056" y="562571"/>
                </a:moveTo>
                <a:lnTo>
                  <a:pt x="6567487" y="562571"/>
                </a:lnTo>
                <a:cubicBezTo>
                  <a:pt x="6569273" y="562794"/>
                  <a:pt x="6570166" y="563687"/>
                  <a:pt x="6570166" y="565249"/>
                </a:cubicBezTo>
                <a:lnTo>
                  <a:pt x="6570166" y="586681"/>
                </a:lnTo>
                <a:cubicBezTo>
                  <a:pt x="6570166" y="588467"/>
                  <a:pt x="6569273" y="589360"/>
                  <a:pt x="6567487" y="589360"/>
                </a:cubicBezTo>
                <a:lnTo>
                  <a:pt x="6546056" y="589360"/>
                </a:lnTo>
                <a:cubicBezTo>
                  <a:pt x="6544270" y="589360"/>
                  <a:pt x="6543377" y="588467"/>
                  <a:pt x="6543377" y="586681"/>
                </a:cubicBezTo>
                <a:lnTo>
                  <a:pt x="6543377" y="565249"/>
                </a:lnTo>
                <a:cubicBezTo>
                  <a:pt x="6543600" y="563463"/>
                  <a:pt x="6544493" y="562571"/>
                  <a:pt x="6546056" y="562571"/>
                </a:cubicBezTo>
                <a:close/>
                <a:moveTo>
                  <a:pt x="6505872" y="562571"/>
                </a:moveTo>
                <a:lnTo>
                  <a:pt x="6527304" y="562571"/>
                </a:lnTo>
                <a:cubicBezTo>
                  <a:pt x="6529090" y="562794"/>
                  <a:pt x="6529982" y="563687"/>
                  <a:pt x="6529982" y="565249"/>
                </a:cubicBezTo>
                <a:lnTo>
                  <a:pt x="6529982" y="586681"/>
                </a:lnTo>
                <a:cubicBezTo>
                  <a:pt x="6529982" y="588467"/>
                  <a:pt x="6529090" y="589360"/>
                  <a:pt x="6527304" y="589360"/>
                </a:cubicBezTo>
                <a:lnTo>
                  <a:pt x="6505872" y="589360"/>
                </a:lnTo>
                <a:cubicBezTo>
                  <a:pt x="6504086" y="589360"/>
                  <a:pt x="6503194" y="588467"/>
                  <a:pt x="6503194" y="586681"/>
                </a:cubicBezTo>
                <a:lnTo>
                  <a:pt x="6503194" y="565249"/>
                </a:lnTo>
                <a:cubicBezTo>
                  <a:pt x="6503416" y="563463"/>
                  <a:pt x="6504310" y="562571"/>
                  <a:pt x="6505872" y="562571"/>
                </a:cubicBezTo>
                <a:close/>
                <a:moveTo>
                  <a:pt x="6465688" y="562571"/>
                </a:moveTo>
                <a:lnTo>
                  <a:pt x="6487120" y="562571"/>
                </a:lnTo>
                <a:cubicBezTo>
                  <a:pt x="6488906" y="562794"/>
                  <a:pt x="6489799" y="563687"/>
                  <a:pt x="6489799" y="565249"/>
                </a:cubicBezTo>
                <a:lnTo>
                  <a:pt x="6489799" y="586681"/>
                </a:lnTo>
                <a:cubicBezTo>
                  <a:pt x="6489799" y="588467"/>
                  <a:pt x="6488906" y="589360"/>
                  <a:pt x="6487120" y="589360"/>
                </a:cubicBezTo>
                <a:lnTo>
                  <a:pt x="6465688" y="589360"/>
                </a:lnTo>
                <a:cubicBezTo>
                  <a:pt x="6463902" y="589360"/>
                  <a:pt x="6463010" y="588467"/>
                  <a:pt x="6463010" y="586681"/>
                </a:cubicBezTo>
                <a:lnTo>
                  <a:pt x="6463010" y="565249"/>
                </a:lnTo>
                <a:cubicBezTo>
                  <a:pt x="6463233" y="563463"/>
                  <a:pt x="6464126" y="562571"/>
                  <a:pt x="6465688" y="562571"/>
                </a:cubicBezTo>
                <a:close/>
                <a:moveTo>
                  <a:pt x="6425505" y="562571"/>
                </a:moveTo>
                <a:lnTo>
                  <a:pt x="6446936" y="562571"/>
                </a:lnTo>
                <a:cubicBezTo>
                  <a:pt x="6448722" y="562794"/>
                  <a:pt x="6449615" y="563687"/>
                  <a:pt x="6449615" y="565249"/>
                </a:cubicBezTo>
                <a:lnTo>
                  <a:pt x="6449615" y="586681"/>
                </a:lnTo>
                <a:cubicBezTo>
                  <a:pt x="6449615" y="588467"/>
                  <a:pt x="6448722" y="589360"/>
                  <a:pt x="6446936" y="589360"/>
                </a:cubicBezTo>
                <a:lnTo>
                  <a:pt x="6425505" y="589360"/>
                </a:lnTo>
                <a:cubicBezTo>
                  <a:pt x="6423719" y="589360"/>
                  <a:pt x="6422826" y="588467"/>
                  <a:pt x="6422826" y="586681"/>
                </a:cubicBezTo>
                <a:lnTo>
                  <a:pt x="6422826" y="565249"/>
                </a:lnTo>
                <a:cubicBezTo>
                  <a:pt x="6423050" y="563463"/>
                  <a:pt x="6423942" y="562571"/>
                  <a:pt x="6425505" y="562571"/>
                </a:cubicBezTo>
                <a:close/>
                <a:moveTo>
                  <a:pt x="6385322" y="562571"/>
                </a:moveTo>
                <a:lnTo>
                  <a:pt x="6406752" y="562571"/>
                </a:lnTo>
                <a:cubicBezTo>
                  <a:pt x="6408538" y="562794"/>
                  <a:pt x="6409432" y="563687"/>
                  <a:pt x="6409432" y="565249"/>
                </a:cubicBezTo>
                <a:lnTo>
                  <a:pt x="6409432" y="586681"/>
                </a:lnTo>
                <a:cubicBezTo>
                  <a:pt x="6409432" y="588467"/>
                  <a:pt x="6408538" y="589360"/>
                  <a:pt x="6406752" y="589360"/>
                </a:cubicBezTo>
                <a:lnTo>
                  <a:pt x="6385322" y="589360"/>
                </a:lnTo>
                <a:cubicBezTo>
                  <a:pt x="6383536" y="589360"/>
                  <a:pt x="6382642" y="588467"/>
                  <a:pt x="6382642" y="586681"/>
                </a:cubicBezTo>
                <a:lnTo>
                  <a:pt x="6382642" y="565249"/>
                </a:lnTo>
                <a:cubicBezTo>
                  <a:pt x="6382866" y="563463"/>
                  <a:pt x="6383759" y="562571"/>
                  <a:pt x="6385322" y="562571"/>
                </a:cubicBezTo>
                <a:close/>
                <a:moveTo>
                  <a:pt x="6345138" y="562571"/>
                </a:moveTo>
                <a:lnTo>
                  <a:pt x="6366569" y="562571"/>
                </a:lnTo>
                <a:cubicBezTo>
                  <a:pt x="6368355" y="562794"/>
                  <a:pt x="6369248" y="563687"/>
                  <a:pt x="6369248" y="565249"/>
                </a:cubicBezTo>
                <a:lnTo>
                  <a:pt x="6369248" y="586681"/>
                </a:lnTo>
                <a:cubicBezTo>
                  <a:pt x="6369248" y="588467"/>
                  <a:pt x="6368355" y="589360"/>
                  <a:pt x="6366569" y="589360"/>
                </a:cubicBezTo>
                <a:lnTo>
                  <a:pt x="6345138" y="589360"/>
                </a:lnTo>
                <a:cubicBezTo>
                  <a:pt x="6343352" y="589360"/>
                  <a:pt x="6342459" y="588467"/>
                  <a:pt x="6342459" y="586681"/>
                </a:cubicBezTo>
                <a:lnTo>
                  <a:pt x="6342459" y="565249"/>
                </a:lnTo>
                <a:cubicBezTo>
                  <a:pt x="6342682" y="563463"/>
                  <a:pt x="6343575" y="562571"/>
                  <a:pt x="6345138" y="562571"/>
                </a:cubicBezTo>
                <a:close/>
                <a:moveTo>
                  <a:pt x="6304954" y="562571"/>
                </a:moveTo>
                <a:lnTo>
                  <a:pt x="6326386" y="562571"/>
                </a:lnTo>
                <a:cubicBezTo>
                  <a:pt x="6328172" y="562794"/>
                  <a:pt x="6329064" y="563687"/>
                  <a:pt x="6329064" y="565249"/>
                </a:cubicBezTo>
                <a:lnTo>
                  <a:pt x="6329064" y="586681"/>
                </a:lnTo>
                <a:cubicBezTo>
                  <a:pt x="6329064" y="588467"/>
                  <a:pt x="6328172" y="589360"/>
                  <a:pt x="6326386" y="589360"/>
                </a:cubicBezTo>
                <a:lnTo>
                  <a:pt x="6304954" y="589360"/>
                </a:lnTo>
                <a:cubicBezTo>
                  <a:pt x="6303168" y="589360"/>
                  <a:pt x="6302276" y="588467"/>
                  <a:pt x="6302276" y="586681"/>
                </a:cubicBezTo>
                <a:lnTo>
                  <a:pt x="6302276" y="565249"/>
                </a:lnTo>
                <a:cubicBezTo>
                  <a:pt x="6302498" y="563463"/>
                  <a:pt x="6303392" y="562571"/>
                  <a:pt x="6304954" y="562571"/>
                </a:cubicBezTo>
                <a:close/>
                <a:moveTo>
                  <a:pt x="6264770" y="562571"/>
                </a:moveTo>
                <a:lnTo>
                  <a:pt x="6286202" y="562571"/>
                </a:lnTo>
                <a:cubicBezTo>
                  <a:pt x="6287988" y="562794"/>
                  <a:pt x="6288881" y="563687"/>
                  <a:pt x="6288881" y="565249"/>
                </a:cubicBezTo>
                <a:lnTo>
                  <a:pt x="6288881" y="586681"/>
                </a:lnTo>
                <a:cubicBezTo>
                  <a:pt x="6288881" y="588467"/>
                  <a:pt x="6287988" y="589360"/>
                  <a:pt x="6286202" y="589360"/>
                </a:cubicBezTo>
                <a:lnTo>
                  <a:pt x="6264770" y="589360"/>
                </a:lnTo>
                <a:cubicBezTo>
                  <a:pt x="6262985" y="589360"/>
                  <a:pt x="6262092" y="588467"/>
                  <a:pt x="6262092" y="586681"/>
                </a:cubicBezTo>
                <a:lnTo>
                  <a:pt x="6262092" y="565249"/>
                </a:lnTo>
                <a:cubicBezTo>
                  <a:pt x="6262315" y="563463"/>
                  <a:pt x="6263208" y="562571"/>
                  <a:pt x="6264770" y="562571"/>
                </a:cubicBezTo>
                <a:close/>
                <a:moveTo>
                  <a:pt x="6224587" y="562571"/>
                </a:moveTo>
                <a:lnTo>
                  <a:pt x="6246018" y="562571"/>
                </a:lnTo>
                <a:cubicBezTo>
                  <a:pt x="6247804" y="562794"/>
                  <a:pt x="6248698" y="563687"/>
                  <a:pt x="6248698" y="565249"/>
                </a:cubicBezTo>
                <a:lnTo>
                  <a:pt x="6248698" y="586681"/>
                </a:lnTo>
                <a:cubicBezTo>
                  <a:pt x="6248698" y="588467"/>
                  <a:pt x="6247804" y="589360"/>
                  <a:pt x="6246018" y="589360"/>
                </a:cubicBezTo>
                <a:lnTo>
                  <a:pt x="6224587" y="589360"/>
                </a:lnTo>
                <a:cubicBezTo>
                  <a:pt x="6222801" y="589360"/>
                  <a:pt x="6221908" y="588467"/>
                  <a:pt x="6221908" y="586681"/>
                </a:cubicBezTo>
                <a:lnTo>
                  <a:pt x="6221908" y="565249"/>
                </a:lnTo>
                <a:cubicBezTo>
                  <a:pt x="6222132" y="563463"/>
                  <a:pt x="6223024" y="562571"/>
                  <a:pt x="6224587" y="562571"/>
                </a:cubicBezTo>
                <a:close/>
                <a:moveTo>
                  <a:pt x="6184404" y="562571"/>
                </a:moveTo>
                <a:lnTo>
                  <a:pt x="6205835" y="562571"/>
                </a:lnTo>
                <a:cubicBezTo>
                  <a:pt x="6207620" y="562794"/>
                  <a:pt x="6208514" y="563687"/>
                  <a:pt x="6208514" y="565249"/>
                </a:cubicBezTo>
                <a:lnTo>
                  <a:pt x="6208514" y="586681"/>
                </a:lnTo>
                <a:cubicBezTo>
                  <a:pt x="6208514" y="588467"/>
                  <a:pt x="6207620" y="589360"/>
                  <a:pt x="6205835" y="589360"/>
                </a:cubicBezTo>
                <a:lnTo>
                  <a:pt x="6184404" y="589360"/>
                </a:lnTo>
                <a:cubicBezTo>
                  <a:pt x="6182618" y="589360"/>
                  <a:pt x="6181724" y="588467"/>
                  <a:pt x="6181724" y="586681"/>
                </a:cubicBezTo>
                <a:lnTo>
                  <a:pt x="6181724" y="565249"/>
                </a:lnTo>
                <a:cubicBezTo>
                  <a:pt x="6181948" y="563463"/>
                  <a:pt x="6182841" y="562571"/>
                  <a:pt x="6184404" y="562571"/>
                </a:cubicBezTo>
                <a:close/>
                <a:moveTo>
                  <a:pt x="6112073" y="562571"/>
                </a:moveTo>
                <a:lnTo>
                  <a:pt x="6133504" y="562571"/>
                </a:lnTo>
                <a:cubicBezTo>
                  <a:pt x="6135290" y="562794"/>
                  <a:pt x="6136183" y="563687"/>
                  <a:pt x="6136183" y="565249"/>
                </a:cubicBezTo>
                <a:lnTo>
                  <a:pt x="6136183" y="586681"/>
                </a:lnTo>
                <a:cubicBezTo>
                  <a:pt x="6136183" y="588467"/>
                  <a:pt x="6135290" y="589360"/>
                  <a:pt x="6133504" y="589360"/>
                </a:cubicBezTo>
                <a:lnTo>
                  <a:pt x="6112073" y="589360"/>
                </a:lnTo>
                <a:cubicBezTo>
                  <a:pt x="6110287" y="589360"/>
                  <a:pt x="6109394" y="588467"/>
                  <a:pt x="6109394" y="586681"/>
                </a:cubicBezTo>
                <a:lnTo>
                  <a:pt x="6109394" y="565249"/>
                </a:lnTo>
                <a:cubicBezTo>
                  <a:pt x="6109618" y="563463"/>
                  <a:pt x="6110510" y="562571"/>
                  <a:pt x="6112073" y="562571"/>
                </a:cubicBezTo>
                <a:close/>
                <a:moveTo>
                  <a:pt x="6071890" y="562571"/>
                </a:moveTo>
                <a:lnTo>
                  <a:pt x="6093320" y="562571"/>
                </a:lnTo>
                <a:cubicBezTo>
                  <a:pt x="6095106" y="562794"/>
                  <a:pt x="6096000" y="563687"/>
                  <a:pt x="6096000" y="565249"/>
                </a:cubicBezTo>
                <a:lnTo>
                  <a:pt x="6096000" y="586681"/>
                </a:lnTo>
                <a:cubicBezTo>
                  <a:pt x="6096000" y="588467"/>
                  <a:pt x="6095106" y="589360"/>
                  <a:pt x="6093320" y="589360"/>
                </a:cubicBezTo>
                <a:lnTo>
                  <a:pt x="6071890" y="589360"/>
                </a:lnTo>
                <a:cubicBezTo>
                  <a:pt x="6070104" y="589360"/>
                  <a:pt x="6069210" y="588467"/>
                  <a:pt x="6069210" y="586681"/>
                </a:cubicBezTo>
                <a:lnTo>
                  <a:pt x="6069210" y="565249"/>
                </a:lnTo>
                <a:cubicBezTo>
                  <a:pt x="6069434" y="563463"/>
                  <a:pt x="6070327" y="562571"/>
                  <a:pt x="6071890" y="562571"/>
                </a:cubicBezTo>
                <a:close/>
                <a:moveTo>
                  <a:pt x="6031706" y="562571"/>
                </a:moveTo>
                <a:lnTo>
                  <a:pt x="6053137" y="562571"/>
                </a:lnTo>
                <a:cubicBezTo>
                  <a:pt x="6054923" y="562794"/>
                  <a:pt x="6055816" y="563687"/>
                  <a:pt x="6055816" y="565249"/>
                </a:cubicBezTo>
                <a:lnTo>
                  <a:pt x="6055816" y="586681"/>
                </a:lnTo>
                <a:cubicBezTo>
                  <a:pt x="6055816" y="588467"/>
                  <a:pt x="6054923" y="589360"/>
                  <a:pt x="6053137" y="589360"/>
                </a:cubicBezTo>
                <a:lnTo>
                  <a:pt x="6031706" y="589360"/>
                </a:lnTo>
                <a:cubicBezTo>
                  <a:pt x="6029920" y="589360"/>
                  <a:pt x="6029027" y="588467"/>
                  <a:pt x="6029027" y="586681"/>
                </a:cubicBezTo>
                <a:lnTo>
                  <a:pt x="6029027" y="565249"/>
                </a:lnTo>
                <a:cubicBezTo>
                  <a:pt x="6029250" y="563463"/>
                  <a:pt x="6030143" y="562571"/>
                  <a:pt x="6031706" y="562571"/>
                </a:cubicBezTo>
                <a:close/>
                <a:moveTo>
                  <a:pt x="5991522" y="562571"/>
                </a:moveTo>
                <a:lnTo>
                  <a:pt x="6012954" y="562571"/>
                </a:lnTo>
                <a:cubicBezTo>
                  <a:pt x="6014740" y="562794"/>
                  <a:pt x="6015632" y="563687"/>
                  <a:pt x="6015632" y="565249"/>
                </a:cubicBezTo>
                <a:lnTo>
                  <a:pt x="6015632" y="586681"/>
                </a:lnTo>
                <a:cubicBezTo>
                  <a:pt x="6015632" y="588467"/>
                  <a:pt x="6014740" y="589360"/>
                  <a:pt x="6012954" y="589360"/>
                </a:cubicBezTo>
                <a:lnTo>
                  <a:pt x="5991522" y="589360"/>
                </a:lnTo>
                <a:cubicBezTo>
                  <a:pt x="5989736" y="589360"/>
                  <a:pt x="5988844" y="588467"/>
                  <a:pt x="5988844" y="586681"/>
                </a:cubicBezTo>
                <a:lnTo>
                  <a:pt x="5988844" y="565249"/>
                </a:lnTo>
                <a:cubicBezTo>
                  <a:pt x="5989066" y="563463"/>
                  <a:pt x="5989960" y="562571"/>
                  <a:pt x="5991522" y="562571"/>
                </a:cubicBezTo>
                <a:close/>
                <a:moveTo>
                  <a:pt x="5790604" y="562571"/>
                </a:moveTo>
                <a:lnTo>
                  <a:pt x="5812036" y="562571"/>
                </a:lnTo>
                <a:cubicBezTo>
                  <a:pt x="5813822" y="562794"/>
                  <a:pt x="5814714" y="563687"/>
                  <a:pt x="5814714" y="565249"/>
                </a:cubicBezTo>
                <a:lnTo>
                  <a:pt x="5814714" y="586681"/>
                </a:lnTo>
                <a:cubicBezTo>
                  <a:pt x="5814714" y="588467"/>
                  <a:pt x="5813822" y="589360"/>
                  <a:pt x="5812036" y="589360"/>
                </a:cubicBezTo>
                <a:lnTo>
                  <a:pt x="5790604" y="589360"/>
                </a:lnTo>
                <a:cubicBezTo>
                  <a:pt x="5788818" y="589360"/>
                  <a:pt x="5787926" y="588467"/>
                  <a:pt x="5787926" y="586681"/>
                </a:cubicBezTo>
                <a:lnTo>
                  <a:pt x="5787926" y="565249"/>
                </a:lnTo>
                <a:cubicBezTo>
                  <a:pt x="5788148" y="563463"/>
                  <a:pt x="5789042" y="562571"/>
                  <a:pt x="5790604" y="562571"/>
                </a:cubicBezTo>
                <a:close/>
                <a:moveTo>
                  <a:pt x="5750420" y="562571"/>
                </a:moveTo>
                <a:lnTo>
                  <a:pt x="5771852" y="562571"/>
                </a:lnTo>
                <a:cubicBezTo>
                  <a:pt x="5773638" y="562794"/>
                  <a:pt x="5774531" y="563687"/>
                  <a:pt x="5774531" y="565249"/>
                </a:cubicBezTo>
                <a:lnTo>
                  <a:pt x="5774531" y="586681"/>
                </a:lnTo>
                <a:cubicBezTo>
                  <a:pt x="5774531" y="588467"/>
                  <a:pt x="5773638" y="589360"/>
                  <a:pt x="5771852" y="589360"/>
                </a:cubicBezTo>
                <a:lnTo>
                  <a:pt x="5750420" y="589360"/>
                </a:lnTo>
                <a:cubicBezTo>
                  <a:pt x="5748635" y="589360"/>
                  <a:pt x="5747742" y="588467"/>
                  <a:pt x="5747742" y="586681"/>
                </a:cubicBezTo>
                <a:lnTo>
                  <a:pt x="5747742" y="565249"/>
                </a:lnTo>
                <a:cubicBezTo>
                  <a:pt x="5747965" y="563463"/>
                  <a:pt x="5748858" y="562571"/>
                  <a:pt x="5750420" y="562571"/>
                </a:cubicBezTo>
                <a:close/>
                <a:moveTo>
                  <a:pt x="5710237" y="562571"/>
                </a:moveTo>
                <a:lnTo>
                  <a:pt x="5731668" y="562571"/>
                </a:lnTo>
                <a:cubicBezTo>
                  <a:pt x="5733454" y="562794"/>
                  <a:pt x="5734348" y="563687"/>
                  <a:pt x="5734348" y="565249"/>
                </a:cubicBezTo>
                <a:lnTo>
                  <a:pt x="5734348" y="586681"/>
                </a:lnTo>
                <a:cubicBezTo>
                  <a:pt x="5734348" y="588467"/>
                  <a:pt x="5733454" y="589360"/>
                  <a:pt x="5731668" y="589360"/>
                </a:cubicBezTo>
                <a:lnTo>
                  <a:pt x="5710237" y="589360"/>
                </a:lnTo>
                <a:cubicBezTo>
                  <a:pt x="5708451" y="589360"/>
                  <a:pt x="5707558" y="588467"/>
                  <a:pt x="5707558" y="586681"/>
                </a:cubicBezTo>
                <a:lnTo>
                  <a:pt x="5707558" y="565249"/>
                </a:lnTo>
                <a:cubicBezTo>
                  <a:pt x="5707782" y="563463"/>
                  <a:pt x="5708674" y="562571"/>
                  <a:pt x="5710237" y="562571"/>
                </a:cubicBezTo>
                <a:close/>
                <a:moveTo>
                  <a:pt x="5670054" y="562571"/>
                </a:moveTo>
                <a:lnTo>
                  <a:pt x="5691485" y="562571"/>
                </a:lnTo>
                <a:cubicBezTo>
                  <a:pt x="5693270" y="562794"/>
                  <a:pt x="5694164" y="563687"/>
                  <a:pt x="5694164" y="565249"/>
                </a:cubicBezTo>
                <a:lnTo>
                  <a:pt x="5694164" y="586681"/>
                </a:lnTo>
                <a:cubicBezTo>
                  <a:pt x="5694164" y="588467"/>
                  <a:pt x="5693270" y="589360"/>
                  <a:pt x="5691485" y="589360"/>
                </a:cubicBezTo>
                <a:lnTo>
                  <a:pt x="5670054" y="589360"/>
                </a:lnTo>
                <a:cubicBezTo>
                  <a:pt x="5668268" y="589360"/>
                  <a:pt x="5667374" y="588467"/>
                  <a:pt x="5667374" y="586681"/>
                </a:cubicBezTo>
                <a:lnTo>
                  <a:pt x="5667374" y="565249"/>
                </a:lnTo>
                <a:cubicBezTo>
                  <a:pt x="5667598" y="563463"/>
                  <a:pt x="5668491" y="562571"/>
                  <a:pt x="5670054" y="562571"/>
                </a:cubicBezTo>
                <a:close/>
                <a:moveTo>
                  <a:pt x="5588198" y="562571"/>
                </a:moveTo>
                <a:lnTo>
                  <a:pt x="5609630" y="562571"/>
                </a:lnTo>
                <a:cubicBezTo>
                  <a:pt x="5611415" y="562794"/>
                  <a:pt x="5612308" y="563687"/>
                  <a:pt x="5612308" y="565249"/>
                </a:cubicBezTo>
                <a:lnTo>
                  <a:pt x="5612308" y="586681"/>
                </a:lnTo>
                <a:cubicBezTo>
                  <a:pt x="5612308" y="588467"/>
                  <a:pt x="5611415" y="589360"/>
                  <a:pt x="5609630" y="589360"/>
                </a:cubicBezTo>
                <a:lnTo>
                  <a:pt x="5588198" y="589360"/>
                </a:lnTo>
                <a:cubicBezTo>
                  <a:pt x="5586412" y="589360"/>
                  <a:pt x="5585519" y="588467"/>
                  <a:pt x="5585519" y="586681"/>
                </a:cubicBezTo>
                <a:lnTo>
                  <a:pt x="5585519" y="565249"/>
                </a:lnTo>
                <a:cubicBezTo>
                  <a:pt x="5585742" y="563463"/>
                  <a:pt x="5586636" y="562571"/>
                  <a:pt x="5588198" y="562571"/>
                </a:cubicBezTo>
                <a:close/>
                <a:moveTo>
                  <a:pt x="5548014" y="562571"/>
                </a:moveTo>
                <a:lnTo>
                  <a:pt x="5569446" y="562571"/>
                </a:lnTo>
                <a:cubicBezTo>
                  <a:pt x="5571232" y="562794"/>
                  <a:pt x="5572124" y="563687"/>
                  <a:pt x="5572124" y="565249"/>
                </a:cubicBezTo>
                <a:lnTo>
                  <a:pt x="5572124" y="586681"/>
                </a:lnTo>
                <a:cubicBezTo>
                  <a:pt x="5572124" y="588467"/>
                  <a:pt x="5571232" y="589360"/>
                  <a:pt x="5569446" y="589360"/>
                </a:cubicBezTo>
                <a:lnTo>
                  <a:pt x="5548014" y="589360"/>
                </a:lnTo>
                <a:cubicBezTo>
                  <a:pt x="5546228" y="589360"/>
                  <a:pt x="5545336" y="588467"/>
                  <a:pt x="5545336" y="586681"/>
                </a:cubicBezTo>
                <a:lnTo>
                  <a:pt x="5545336" y="565249"/>
                </a:lnTo>
                <a:cubicBezTo>
                  <a:pt x="5545559" y="563463"/>
                  <a:pt x="5546452" y="562571"/>
                  <a:pt x="5548014" y="562571"/>
                </a:cubicBezTo>
                <a:close/>
                <a:moveTo>
                  <a:pt x="5507831" y="562571"/>
                </a:moveTo>
                <a:lnTo>
                  <a:pt x="5529262" y="562571"/>
                </a:lnTo>
                <a:cubicBezTo>
                  <a:pt x="5531048" y="562794"/>
                  <a:pt x="5531941" y="563687"/>
                  <a:pt x="5531941" y="565249"/>
                </a:cubicBezTo>
                <a:lnTo>
                  <a:pt x="5531941" y="586681"/>
                </a:lnTo>
                <a:cubicBezTo>
                  <a:pt x="5531941" y="588467"/>
                  <a:pt x="5531048" y="589360"/>
                  <a:pt x="5529262" y="589360"/>
                </a:cubicBezTo>
                <a:lnTo>
                  <a:pt x="5507831" y="589360"/>
                </a:lnTo>
                <a:cubicBezTo>
                  <a:pt x="5506045" y="589360"/>
                  <a:pt x="5505152" y="588467"/>
                  <a:pt x="5505152" y="586681"/>
                </a:cubicBezTo>
                <a:lnTo>
                  <a:pt x="5505152" y="565249"/>
                </a:lnTo>
                <a:cubicBezTo>
                  <a:pt x="5505375" y="563463"/>
                  <a:pt x="5506268" y="562571"/>
                  <a:pt x="5507831" y="562571"/>
                </a:cubicBezTo>
                <a:close/>
                <a:moveTo>
                  <a:pt x="5467648" y="562571"/>
                </a:moveTo>
                <a:lnTo>
                  <a:pt x="5489079" y="562571"/>
                </a:lnTo>
                <a:cubicBezTo>
                  <a:pt x="5490865" y="562794"/>
                  <a:pt x="5491758" y="563687"/>
                  <a:pt x="5491758" y="565249"/>
                </a:cubicBezTo>
                <a:lnTo>
                  <a:pt x="5491758" y="586681"/>
                </a:lnTo>
                <a:cubicBezTo>
                  <a:pt x="5491758" y="588467"/>
                  <a:pt x="5490865" y="589360"/>
                  <a:pt x="5489079" y="589360"/>
                </a:cubicBezTo>
                <a:lnTo>
                  <a:pt x="5467648" y="589360"/>
                </a:lnTo>
                <a:cubicBezTo>
                  <a:pt x="5465862" y="589360"/>
                  <a:pt x="5464969" y="588467"/>
                  <a:pt x="5464969" y="586681"/>
                </a:cubicBezTo>
                <a:lnTo>
                  <a:pt x="5464969" y="565249"/>
                </a:lnTo>
                <a:cubicBezTo>
                  <a:pt x="5465192" y="563463"/>
                  <a:pt x="5466085" y="562571"/>
                  <a:pt x="5467648" y="562571"/>
                </a:cubicBezTo>
                <a:close/>
                <a:moveTo>
                  <a:pt x="5427464" y="562571"/>
                </a:moveTo>
                <a:lnTo>
                  <a:pt x="5448895" y="562571"/>
                </a:lnTo>
                <a:cubicBezTo>
                  <a:pt x="5450681" y="562794"/>
                  <a:pt x="5451574" y="563687"/>
                  <a:pt x="5451574" y="565249"/>
                </a:cubicBezTo>
                <a:lnTo>
                  <a:pt x="5451574" y="586681"/>
                </a:lnTo>
                <a:cubicBezTo>
                  <a:pt x="5451574" y="588467"/>
                  <a:pt x="5450681" y="589360"/>
                  <a:pt x="5448895" y="589360"/>
                </a:cubicBezTo>
                <a:lnTo>
                  <a:pt x="5427464" y="589360"/>
                </a:lnTo>
                <a:cubicBezTo>
                  <a:pt x="5425678" y="589360"/>
                  <a:pt x="5424785" y="588467"/>
                  <a:pt x="5424785" y="586681"/>
                </a:cubicBezTo>
                <a:lnTo>
                  <a:pt x="5424785" y="565249"/>
                </a:lnTo>
                <a:cubicBezTo>
                  <a:pt x="5425008" y="563463"/>
                  <a:pt x="5425901" y="562571"/>
                  <a:pt x="5427464" y="562571"/>
                </a:cubicBezTo>
                <a:close/>
                <a:moveTo>
                  <a:pt x="5387280" y="562571"/>
                </a:moveTo>
                <a:lnTo>
                  <a:pt x="5408712" y="562571"/>
                </a:lnTo>
                <a:cubicBezTo>
                  <a:pt x="5410498" y="562794"/>
                  <a:pt x="5411390" y="563687"/>
                  <a:pt x="5411390" y="565249"/>
                </a:cubicBezTo>
                <a:lnTo>
                  <a:pt x="5411390" y="586681"/>
                </a:lnTo>
                <a:cubicBezTo>
                  <a:pt x="5411390" y="588467"/>
                  <a:pt x="5410498" y="589360"/>
                  <a:pt x="5408712" y="589360"/>
                </a:cubicBezTo>
                <a:lnTo>
                  <a:pt x="5387280" y="589360"/>
                </a:lnTo>
                <a:cubicBezTo>
                  <a:pt x="5385494" y="589360"/>
                  <a:pt x="5384601" y="588467"/>
                  <a:pt x="5384601" y="586681"/>
                </a:cubicBezTo>
                <a:lnTo>
                  <a:pt x="5384601" y="565249"/>
                </a:lnTo>
                <a:cubicBezTo>
                  <a:pt x="5384825" y="563463"/>
                  <a:pt x="5385718" y="562571"/>
                  <a:pt x="5387280" y="562571"/>
                </a:cubicBezTo>
                <a:close/>
                <a:moveTo>
                  <a:pt x="5347097" y="562571"/>
                </a:moveTo>
                <a:lnTo>
                  <a:pt x="5368528" y="562571"/>
                </a:lnTo>
                <a:cubicBezTo>
                  <a:pt x="5370314" y="562794"/>
                  <a:pt x="5371207" y="563687"/>
                  <a:pt x="5371207" y="565249"/>
                </a:cubicBezTo>
                <a:lnTo>
                  <a:pt x="5371207" y="586681"/>
                </a:lnTo>
                <a:cubicBezTo>
                  <a:pt x="5371207" y="588467"/>
                  <a:pt x="5370314" y="589360"/>
                  <a:pt x="5368528" y="589360"/>
                </a:cubicBezTo>
                <a:lnTo>
                  <a:pt x="5347097" y="589360"/>
                </a:lnTo>
                <a:cubicBezTo>
                  <a:pt x="5345311" y="589360"/>
                  <a:pt x="5344418" y="588467"/>
                  <a:pt x="5344418" y="586681"/>
                </a:cubicBezTo>
                <a:lnTo>
                  <a:pt x="5344418" y="565249"/>
                </a:lnTo>
                <a:cubicBezTo>
                  <a:pt x="5344641" y="563463"/>
                  <a:pt x="5345534" y="562571"/>
                  <a:pt x="5347097" y="562571"/>
                </a:cubicBezTo>
                <a:close/>
                <a:moveTo>
                  <a:pt x="5306913" y="562571"/>
                </a:moveTo>
                <a:lnTo>
                  <a:pt x="5328344" y="562571"/>
                </a:lnTo>
                <a:cubicBezTo>
                  <a:pt x="5330130" y="562794"/>
                  <a:pt x="5331023" y="563687"/>
                  <a:pt x="5331023" y="565249"/>
                </a:cubicBezTo>
                <a:lnTo>
                  <a:pt x="5331023" y="586681"/>
                </a:lnTo>
                <a:cubicBezTo>
                  <a:pt x="5331023" y="588467"/>
                  <a:pt x="5330130" y="589360"/>
                  <a:pt x="5328344" y="589360"/>
                </a:cubicBezTo>
                <a:lnTo>
                  <a:pt x="5306913" y="589360"/>
                </a:lnTo>
                <a:cubicBezTo>
                  <a:pt x="5305127" y="589360"/>
                  <a:pt x="5304234" y="588467"/>
                  <a:pt x="5304234" y="586681"/>
                </a:cubicBezTo>
                <a:lnTo>
                  <a:pt x="5304234" y="565249"/>
                </a:lnTo>
                <a:cubicBezTo>
                  <a:pt x="5304457" y="563463"/>
                  <a:pt x="5305350" y="562571"/>
                  <a:pt x="5306913" y="562571"/>
                </a:cubicBezTo>
                <a:close/>
                <a:moveTo>
                  <a:pt x="5266730" y="562571"/>
                </a:moveTo>
                <a:lnTo>
                  <a:pt x="5288161" y="562571"/>
                </a:lnTo>
                <a:cubicBezTo>
                  <a:pt x="5289947" y="562794"/>
                  <a:pt x="5290840" y="563687"/>
                  <a:pt x="5290840" y="565249"/>
                </a:cubicBezTo>
                <a:lnTo>
                  <a:pt x="5290840" y="586681"/>
                </a:lnTo>
                <a:cubicBezTo>
                  <a:pt x="5290840" y="588467"/>
                  <a:pt x="5289947" y="589360"/>
                  <a:pt x="5288161" y="589360"/>
                </a:cubicBezTo>
                <a:lnTo>
                  <a:pt x="5266730" y="589360"/>
                </a:lnTo>
                <a:cubicBezTo>
                  <a:pt x="5264944" y="589360"/>
                  <a:pt x="5264051" y="588467"/>
                  <a:pt x="5264051" y="586681"/>
                </a:cubicBezTo>
                <a:lnTo>
                  <a:pt x="5264051" y="565249"/>
                </a:lnTo>
                <a:cubicBezTo>
                  <a:pt x="5264274" y="563463"/>
                  <a:pt x="5265167" y="562571"/>
                  <a:pt x="5266730" y="562571"/>
                </a:cubicBezTo>
                <a:close/>
                <a:moveTo>
                  <a:pt x="5226546" y="562571"/>
                </a:moveTo>
                <a:lnTo>
                  <a:pt x="5247977" y="562571"/>
                </a:lnTo>
                <a:cubicBezTo>
                  <a:pt x="5249763" y="562794"/>
                  <a:pt x="5250656" y="563687"/>
                  <a:pt x="5250656" y="565249"/>
                </a:cubicBezTo>
                <a:lnTo>
                  <a:pt x="5250656" y="586681"/>
                </a:lnTo>
                <a:cubicBezTo>
                  <a:pt x="5250656" y="588467"/>
                  <a:pt x="5249763" y="589360"/>
                  <a:pt x="5247977" y="589360"/>
                </a:cubicBezTo>
                <a:lnTo>
                  <a:pt x="5226546" y="589360"/>
                </a:lnTo>
                <a:cubicBezTo>
                  <a:pt x="5224760" y="589360"/>
                  <a:pt x="5223867" y="588467"/>
                  <a:pt x="5223867" y="586681"/>
                </a:cubicBezTo>
                <a:lnTo>
                  <a:pt x="5223867" y="565249"/>
                </a:lnTo>
                <a:cubicBezTo>
                  <a:pt x="5224090" y="563463"/>
                  <a:pt x="5224983" y="562571"/>
                  <a:pt x="5226546" y="562571"/>
                </a:cubicBezTo>
                <a:close/>
                <a:moveTo>
                  <a:pt x="5186362" y="562571"/>
                </a:moveTo>
                <a:lnTo>
                  <a:pt x="5207794" y="562571"/>
                </a:lnTo>
                <a:cubicBezTo>
                  <a:pt x="5209580" y="562794"/>
                  <a:pt x="5210473" y="563687"/>
                  <a:pt x="5210473" y="565249"/>
                </a:cubicBezTo>
                <a:lnTo>
                  <a:pt x="5210473" y="586681"/>
                </a:lnTo>
                <a:cubicBezTo>
                  <a:pt x="5210473" y="588467"/>
                  <a:pt x="5209580" y="589360"/>
                  <a:pt x="5207794" y="589360"/>
                </a:cubicBezTo>
                <a:lnTo>
                  <a:pt x="5186362" y="589360"/>
                </a:lnTo>
                <a:cubicBezTo>
                  <a:pt x="5184576" y="589360"/>
                  <a:pt x="5183683" y="588467"/>
                  <a:pt x="5183683" y="586681"/>
                </a:cubicBezTo>
                <a:lnTo>
                  <a:pt x="5183683" y="565249"/>
                </a:lnTo>
                <a:cubicBezTo>
                  <a:pt x="5183907" y="563463"/>
                  <a:pt x="5184800" y="562571"/>
                  <a:pt x="5186362" y="562571"/>
                </a:cubicBezTo>
                <a:close/>
                <a:moveTo>
                  <a:pt x="5146179" y="562571"/>
                </a:moveTo>
                <a:lnTo>
                  <a:pt x="5167610" y="562571"/>
                </a:lnTo>
                <a:cubicBezTo>
                  <a:pt x="5169396" y="562794"/>
                  <a:pt x="5170289" y="563687"/>
                  <a:pt x="5170289" y="565249"/>
                </a:cubicBezTo>
                <a:lnTo>
                  <a:pt x="5170289" y="586681"/>
                </a:lnTo>
                <a:cubicBezTo>
                  <a:pt x="5170289" y="588467"/>
                  <a:pt x="5169396" y="589360"/>
                  <a:pt x="5167610" y="589360"/>
                </a:cubicBezTo>
                <a:lnTo>
                  <a:pt x="5146179" y="589360"/>
                </a:lnTo>
                <a:cubicBezTo>
                  <a:pt x="5144393" y="589360"/>
                  <a:pt x="5143500" y="588467"/>
                  <a:pt x="5143500" y="586681"/>
                </a:cubicBezTo>
                <a:lnTo>
                  <a:pt x="5143500" y="565249"/>
                </a:lnTo>
                <a:cubicBezTo>
                  <a:pt x="5143723" y="563463"/>
                  <a:pt x="5144616" y="562571"/>
                  <a:pt x="5146179" y="562571"/>
                </a:cubicBezTo>
                <a:close/>
                <a:moveTo>
                  <a:pt x="5073848" y="562571"/>
                </a:moveTo>
                <a:lnTo>
                  <a:pt x="5095280" y="562571"/>
                </a:lnTo>
                <a:cubicBezTo>
                  <a:pt x="5097065" y="562794"/>
                  <a:pt x="5097958" y="563687"/>
                  <a:pt x="5097958" y="565249"/>
                </a:cubicBezTo>
                <a:lnTo>
                  <a:pt x="5097958" y="586681"/>
                </a:lnTo>
                <a:cubicBezTo>
                  <a:pt x="5097958" y="588467"/>
                  <a:pt x="5097065" y="589360"/>
                  <a:pt x="5095280" y="589360"/>
                </a:cubicBezTo>
                <a:lnTo>
                  <a:pt x="5073848" y="589360"/>
                </a:lnTo>
                <a:cubicBezTo>
                  <a:pt x="5072062" y="589360"/>
                  <a:pt x="5071169" y="588467"/>
                  <a:pt x="5071169" y="586681"/>
                </a:cubicBezTo>
                <a:lnTo>
                  <a:pt x="5071169" y="565249"/>
                </a:lnTo>
                <a:cubicBezTo>
                  <a:pt x="5071393" y="563463"/>
                  <a:pt x="5072286" y="562571"/>
                  <a:pt x="5073848" y="562571"/>
                </a:cubicBezTo>
                <a:close/>
                <a:moveTo>
                  <a:pt x="5033665" y="562571"/>
                </a:moveTo>
                <a:lnTo>
                  <a:pt x="5055096" y="562571"/>
                </a:lnTo>
                <a:cubicBezTo>
                  <a:pt x="5056882" y="562794"/>
                  <a:pt x="5057775" y="563687"/>
                  <a:pt x="5057775" y="565249"/>
                </a:cubicBezTo>
                <a:lnTo>
                  <a:pt x="5057775" y="586681"/>
                </a:lnTo>
                <a:cubicBezTo>
                  <a:pt x="5057775" y="588467"/>
                  <a:pt x="5056882" y="589360"/>
                  <a:pt x="5055096" y="589360"/>
                </a:cubicBezTo>
                <a:lnTo>
                  <a:pt x="5033665" y="589360"/>
                </a:lnTo>
                <a:cubicBezTo>
                  <a:pt x="5031879" y="589360"/>
                  <a:pt x="5030986" y="588467"/>
                  <a:pt x="5030986" y="586681"/>
                </a:cubicBezTo>
                <a:lnTo>
                  <a:pt x="5030986" y="565249"/>
                </a:lnTo>
                <a:cubicBezTo>
                  <a:pt x="5031209" y="563463"/>
                  <a:pt x="5032102" y="562571"/>
                  <a:pt x="5033665" y="562571"/>
                </a:cubicBezTo>
                <a:close/>
                <a:moveTo>
                  <a:pt x="4993481" y="562571"/>
                </a:moveTo>
                <a:lnTo>
                  <a:pt x="5014912" y="562571"/>
                </a:lnTo>
                <a:cubicBezTo>
                  <a:pt x="5016698" y="562794"/>
                  <a:pt x="5017591" y="563687"/>
                  <a:pt x="5017591" y="565249"/>
                </a:cubicBezTo>
                <a:lnTo>
                  <a:pt x="5017591" y="586681"/>
                </a:lnTo>
                <a:cubicBezTo>
                  <a:pt x="5017591" y="588467"/>
                  <a:pt x="5016698" y="589360"/>
                  <a:pt x="5014912" y="589360"/>
                </a:cubicBezTo>
                <a:lnTo>
                  <a:pt x="4993481" y="589360"/>
                </a:lnTo>
                <a:cubicBezTo>
                  <a:pt x="4991695" y="589360"/>
                  <a:pt x="4990802" y="588467"/>
                  <a:pt x="4990802" y="586681"/>
                </a:cubicBezTo>
                <a:lnTo>
                  <a:pt x="4990802" y="565249"/>
                </a:lnTo>
                <a:cubicBezTo>
                  <a:pt x="4991025" y="563463"/>
                  <a:pt x="4991918" y="562571"/>
                  <a:pt x="4993481" y="562571"/>
                </a:cubicBezTo>
                <a:close/>
                <a:moveTo>
                  <a:pt x="4953298" y="562571"/>
                </a:moveTo>
                <a:lnTo>
                  <a:pt x="4974729" y="562571"/>
                </a:lnTo>
                <a:cubicBezTo>
                  <a:pt x="4976515" y="562794"/>
                  <a:pt x="4977408" y="563687"/>
                  <a:pt x="4977408" y="565249"/>
                </a:cubicBezTo>
                <a:lnTo>
                  <a:pt x="4977408" y="586681"/>
                </a:lnTo>
                <a:cubicBezTo>
                  <a:pt x="4977408" y="588467"/>
                  <a:pt x="4976515" y="589360"/>
                  <a:pt x="4974729" y="589360"/>
                </a:cubicBezTo>
                <a:lnTo>
                  <a:pt x="4953298" y="589360"/>
                </a:lnTo>
                <a:cubicBezTo>
                  <a:pt x="4951512" y="589360"/>
                  <a:pt x="4950619" y="588467"/>
                  <a:pt x="4950619" y="586681"/>
                </a:cubicBezTo>
                <a:lnTo>
                  <a:pt x="4950619" y="565249"/>
                </a:lnTo>
                <a:cubicBezTo>
                  <a:pt x="4950842" y="563463"/>
                  <a:pt x="4951735" y="562571"/>
                  <a:pt x="4953298" y="562571"/>
                </a:cubicBezTo>
                <a:close/>
                <a:moveTo>
                  <a:pt x="4913114" y="562571"/>
                </a:moveTo>
                <a:lnTo>
                  <a:pt x="4934545" y="562571"/>
                </a:lnTo>
                <a:cubicBezTo>
                  <a:pt x="4936331" y="562794"/>
                  <a:pt x="4937224" y="563687"/>
                  <a:pt x="4937224" y="565249"/>
                </a:cubicBezTo>
                <a:lnTo>
                  <a:pt x="4937224" y="586681"/>
                </a:lnTo>
                <a:cubicBezTo>
                  <a:pt x="4937224" y="588467"/>
                  <a:pt x="4936331" y="589360"/>
                  <a:pt x="4934545" y="589360"/>
                </a:cubicBezTo>
                <a:lnTo>
                  <a:pt x="4913114" y="589360"/>
                </a:lnTo>
                <a:cubicBezTo>
                  <a:pt x="4911328" y="589360"/>
                  <a:pt x="4910435" y="588467"/>
                  <a:pt x="4910435" y="586681"/>
                </a:cubicBezTo>
                <a:lnTo>
                  <a:pt x="4910435" y="565249"/>
                </a:lnTo>
                <a:cubicBezTo>
                  <a:pt x="4910658" y="563463"/>
                  <a:pt x="4911551" y="562571"/>
                  <a:pt x="4913114" y="562571"/>
                </a:cubicBezTo>
                <a:close/>
                <a:moveTo>
                  <a:pt x="4872930" y="562571"/>
                </a:moveTo>
                <a:lnTo>
                  <a:pt x="4894362" y="562571"/>
                </a:lnTo>
                <a:cubicBezTo>
                  <a:pt x="4896148" y="562794"/>
                  <a:pt x="4897040" y="563687"/>
                  <a:pt x="4897040" y="565249"/>
                </a:cubicBezTo>
                <a:lnTo>
                  <a:pt x="4897040" y="586681"/>
                </a:lnTo>
                <a:cubicBezTo>
                  <a:pt x="4897040" y="588467"/>
                  <a:pt x="4896148" y="589360"/>
                  <a:pt x="4894362" y="589360"/>
                </a:cubicBezTo>
                <a:lnTo>
                  <a:pt x="4872930" y="589360"/>
                </a:lnTo>
                <a:cubicBezTo>
                  <a:pt x="4871144" y="589360"/>
                  <a:pt x="4870251" y="588467"/>
                  <a:pt x="4870251" y="586681"/>
                </a:cubicBezTo>
                <a:lnTo>
                  <a:pt x="4870251" y="565249"/>
                </a:lnTo>
                <a:cubicBezTo>
                  <a:pt x="4870475" y="563463"/>
                  <a:pt x="4871368" y="562571"/>
                  <a:pt x="4872930" y="562571"/>
                </a:cubicBezTo>
                <a:close/>
                <a:moveTo>
                  <a:pt x="4832747" y="562571"/>
                </a:moveTo>
                <a:lnTo>
                  <a:pt x="4854178" y="562571"/>
                </a:lnTo>
                <a:cubicBezTo>
                  <a:pt x="4855964" y="562794"/>
                  <a:pt x="4856857" y="563687"/>
                  <a:pt x="4856857" y="565249"/>
                </a:cubicBezTo>
                <a:lnTo>
                  <a:pt x="4856857" y="586681"/>
                </a:lnTo>
                <a:cubicBezTo>
                  <a:pt x="4856857" y="588467"/>
                  <a:pt x="4855964" y="589360"/>
                  <a:pt x="4854178" y="589360"/>
                </a:cubicBezTo>
                <a:lnTo>
                  <a:pt x="4832747" y="589360"/>
                </a:lnTo>
                <a:cubicBezTo>
                  <a:pt x="4830961" y="589360"/>
                  <a:pt x="4830068" y="588467"/>
                  <a:pt x="4830068" y="586681"/>
                </a:cubicBezTo>
                <a:lnTo>
                  <a:pt x="4830068" y="565249"/>
                </a:lnTo>
                <a:cubicBezTo>
                  <a:pt x="4830291" y="563463"/>
                  <a:pt x="4831184" y="562571"/>
                  <a:pt x="4832747" y="562571"/>
                </a:cubicBezTo>
                <a:close/>
                <a:moveTo>
                  <a:pt x="4792563" y="562571"/>
                </a:moveTo>
                <a:lnTo>
                  <a:pt x="4813994" y="562571"/>
                </a:lnTo>
                <a:cubicBezTo>
                  <a:pt x="4815780" y="562794"/>
                  <a:pt x="4816673" y="563687"/>
                  <a:pt x="4816673" y="565249"/>
                </a:cubicBezTo>
                <a:lnTo>
                  <a:pt x="4816673" y="586681"/>
                </a:lnTo>
                <a:cubicBezTo>
                  <a:pt x="4816673" y="588467"/>
                  <a:pt x="4815780" y="589360"/>
                  <a:pt x="4813994" y="589360"/>
                </a:cubicBezTo>
                <a:lnTo>
                  <a:pt x="4792563" y="589360"/>
                </a:lnTo>
                <a:cubicBezTo>
                  <a:pt x="4790777" y="589360"/>
                  <a:pt x="4789884" y="588467"/>
                  <a:pt x="4789884" y="586681"/>
                </a:cubicBezTo>
                <a:lnTo>
                  <a:pt x="4789884" y="565249"/>
                </a:lnTo>
                <a:cubicBezTo>
                  <a:pt x="4790107" y="563463"/>
                  <a:pt x="4791000" y="562571"/>
                  <a:pt x="4792563" y="562571"/>
                </a:cubicBezTo>
                <a:close/>
                <a:moveTo>
                  <a:pt x="4752380" y="562571"/>
                </a:moveTo>
                <a:lnTo>
                  <a:pt x="4773811" y="562571"/>
                </a:lnTo>
                <a:cubicBezTo>
                  <a:pt x="4775597" y="562794"/>
                  <a:pt x="4776490" y="563687"/>
                  <a:pt x="4776490" y="565249"/>
                </a:cubicBezTo>
                <a:lnTo>
                  <a:pt x="4776490" y="586681"/>
                </a:lnTo>
                <a:cubicBezTo>
                  <a:pt x="4776490" y="588467"/>
                  <a:pt x="4775597" y="589360"/>
                  <a:pt x="4773811" y="589360"/>
                </a:cubicBezTo>
                <a:lnTo>
                  <a:pt x="4752380" y="589360"/>
                </a:lnTo>
                <a:cubicBezTo>
                  <a:pt x="4750594" y="589360"/>
                  <a:pt x="4749701" y="588467"/>
                  <a:pt x="4749701" y="586681"/>
                </a:cubicBezTo>
                <a:lnTo>
                  <a:pt x="4749701" y="565249"/>
                </a:lnTo>
                <a:cubicBezTo>
                  <a:pt x="4749924" y="563463"/>
                  <a:pt x="4750817" y="562571"/>
                  <a:pt x="4752380" y="562571"/>
                </a:cubicBezTo>
                <a:close/>
                <a:moveTo>
                  <a:pt x="4712196" y="562571"/>
                </a:moveTo>
                <a:lnTo>
                  <a:pt x="4733627" y="562571"/>
                </a:lnTo>
                <a:cubicBezTo>
                  <a:pt x="4735413" y="562794"/>
                  <a:pt x="4736306" y="563687"/>
                  <a:pt x="4736306" y="565249"/>
                </a:cubicBezTo>
                <a:lnTo>
                  <a:pt x="4736306" y="586681"/>
                </a:lnTo>
                <a:cubicBezTo>
                  <a:pt x="4736306" y="588467"/>
                  <a:pt x="4735413" y="589360"/>
                  <a:pt x="4733627" y="589360"/>
                </a:cubicBezTo>
                <a:lnTo>
                  <a:pt x="4712196" y="589360"/>
                </a:lnTo>
                <a:cubicBezTo>
                  <a:pt x="4710410" y="589360"/>
                  <a:pt x="4709517" y="588467"/>
                  <a:pt x="4709517" y="586681"/>
                </a:cubicBezTo>
                <a:lnTo>
                  <a:pt x="4709517" y="565249"/>
                </a:lnTo>
                <a:cubicBezTo>
                  <a:pt x="4709740" y="563463"/>
                  <a:pt x="4710633" y="562571"/>
                  <a:pt x="4712196" y="562571"/>
                </a:cubicBezTo>
                <a:close/>
                <a:moveTo>
                  <a:pt x="4672012" y="562571"/>
                </a:moveTo>
                <a:lnTo>
                  <a:pt x="4693444" y="562571"/>
                </a:lnTo>
                <a:cubicBezTo>
                  <a:pt x="4695230" y="562794"/>
                  <a:pt x="4696123" y="563687"/>
                  <a:pt x="4696123" y="565249"/>
                </a:cubicBezTo>
                <a:lnTo>
                  <a:pt x="4696123" y="586681"/>
                </a:lnTo>
                <a:cubicBezTo>
                  <a:pt x="4696123" y="588467"/>
                  <a:pt x="4695230" y="589360"/>
                  <a:pt x="4693444" y="589360"/>
                </a:cubicBezTo>
                <a:lnTo>
                  <a:pt x="4672012" y="589360"/>
                </a:lnTo>
                <a:cubicBezTo>
                  <a:pt x="4670226" y="589360"/>
                  <a:pt x="4669333" y="588467"/>
                  <a:pt x="4669333" y="586681"/>
                </a:cubicBezTo>
                <a:lnTo>
                  <a:pt x="4669333" y="565249"/>
                </a:lnTo>
                <a:cubicBezTo>
                  <a:pt x="4669557" y="563463"/>
                  <a:pt x="4670450" y="562571"/>
                  <a:pt x="4672012" y="562571"/>
                </a:cubicBezTo>
                <a:close/>
                <a:moveTo>
                  <a:pt x="4559498" y="562571"/>
                </a:moveTo>
                <a:lnTo>
                  <a:pt x="4580930" y="562571"/>
                </a:lnTo>
                <a:cubicBezTo>
                  <a:pt x="4582715" y="562794"/>
                  <a:pt x="4583608" y="563687"/>
                  <a:pt x="4583608" y="565249"/>
                </a:cubicBezTo>
                <a:lnTo>
                  <a:pt x="4583608" y="586681"/>
                </a:lnTo>
                <a:cubicBezTo>
                  <a:pt x="4583608" y="588467"/>
                  <a:pt x="4582715" y="589360"/>
                  <a:pt x="4580930" y="589360"/>
                </a:cubicBezTo>
                <a:lnTo>
                  <a:pt x="4559498" y="589360"/>
                </a:lnTo>
                <a:cubicBezTo>
                  <a:pt x="4557712" y="589360"/>
                  <a:pt x="4556819" y="588467"/>
                  <a:pt x="4556819" y="586681"/>
                </a:cubicBezTo>
                <a:lnTo>
                  <a:pt x="4556819" y="565249"/>
                </a:lnTo>
                <a:cubicBezTo>
                  <a:pt x="4557043" y="563463"/>
                  <a:pt x="4557936" y="562571"/>
                  <a:pt x="4559498" y="562571"/>
                </a:cubicBezTo>
                <a:close/>
                <a:moveTo>
                  <a:pt x="4519315" y="562571"/>
                </a:moveTo>
                <a:lnTo>
                  <a:pt x="4540746" y="562571"/>
                </a:lnTo>
                <a:cubicBezTo>
                  <a:pt x="4542532" y="562794"/>
                  <a:pt x="4543425" y="563687"/>
                  <a:pt x="4543425" y="565249"/>
                </a:cubicBezTo>
                <a:lnTo>
                  <a:pt x="4543425" y="586681"/>
                </a:lnTo>
                <a:cubicBezTo>
                  <a:pt x="4543425" y="588467"/>
                  <a:pt x="4542532" y="589360"/>
                  <a:pt x="4540746" y="589360"/>
                </a:cubicBezTo>
                <a:lnTo>
                  <a:pt x="4519315" y="589360"/>
                </a:lnTo>
                <a:cubicBezTo>
                  <a:pt x="4517529" y="589360"/>
                  <a:pt x="4516636" y="588467"/>
                  <a:pt x="4516636" y="586681"/>
                </a:cubicBezTo>
                <a:lnTo>
                  <a:pt x="4516636" y="565249"/>
                </a:lnTo>
                <a:cubicBezTo>
                  <a:pt x="4516859" y="563463"/>
                  <a:pt x="4517752" y="562571"/>
                  <a:pt x="4519315" y="562571"/>
                </a:cubicBezTo>
                <a:close/>
                <a:moveTo>
                  <a:pt x="4479131" y="562571"/>
                </a:moveTo>
                <a:lnTo>
                  <a:pt x="4500562" y="562571"/>
                </a:lnTo>
                <a:cubicBezTo>
                  <a:pt x="4502348" y="562794"/>
                  <a:pt x="4503241" y="563687"/>
                  <a:pt x="4503241" y="565249"/>
                </a:cubicBezTo>
                <a:lnTo>
                  <a:pt x="4503241" y="586681"/>
                </a:lnTo>
                <a:cubicBezTo>
                  <a:pt x="4503241" y="588467"/>
                  <a:pt x="4502348" y="589360"/>
                  <a:pt x="4500562" y="589360"/>
                </a:cubicBezTo>
                <a:lnTo>
                  <a:pt x="4479131" y="589360"/>
                </a:lnTo>
                <a:cubicBezTo>
                  <a:pt x="4477345" y="589360"/>
                  <a:pt x="4476452" y="588467"/>
                  <a:pt x="4476452" y="586681"/>
                </a:cubicBezTo>
                <a:lnTo>
                  <a:pt x="4476452" y="565249"/>
                </a:lnTo>
                <a:cubicBezTo>
                  <a:pt x="4476675" y="563463"/>
                  <a:pt x="4477568" y="562571"/>
                  <a:pt x="4479131" y="562571"/>
                </a:cubicBezTo>
                <a:close/>
                <a:moveTo>
                  <a:pt x="4438948" y="562571"/>
                </a:moveTo>
                <a:lnTo>
                  <a:pt x="4460379" y="562571"/>
                </a:lnTo>
                <a:cubicBezTo>
                  <a:pt x="4462165" y="562794"/>
                  <a:pt x="4463058" y="563687"/>
                  <a:pt x="4463058" y="565249"/>
                </a:cubicBezTo>
                <a:lnTo>
                  <a:pt x="4463058" y="586681"/>
                </a:lnTo>
                <a:cubicBezTo>
                  <a:pt x="4463058" y="588467"/>
                  <a:pt x="4462165" y="589360"/>
                  <a:pt x="4460379" y="589360"/>
                </a:cubicBezTo>
                <a:lnTo>
                  <a:pt x="4438948" y="589360"/>
                </a:lnTo>
                <a:cubicBezTo>
                  <a:pt x="4437162" y="589360"/>
                  <a:pt x="4436269" y="588467"/>
                  <a:pt x="4436269" y="586681"/>
                </a:cubicBezTo>
                <a:lnTo>
                  <a:pt x="4436269" y="565249"/>
                </a:lnTo>
                <a:cubicBezTo>
                  <a:pt x="4436492" y="563463"/>
                  <a:pt x="4437385" y="562571"/>
                  <a:pt x="4438948" y="562571"/>
                </a:cubicBezTo>
                <a:close/>
                <a:moveTo>
                  <a:pt x="4238030" y="562571"/>
                </a:moveTo>
                <a:lnTo>
                  <a:pt x="4259461" y="562571"/>
                </a:lnTo>
                <a:cubicBezTo>
                  <a:pt x="4261247" y="562794"/>
                  <a:pt x="4262140" y="563687"/>
                  <a:pt x="4262140" y="565249"/>
                </a:cubicBezTo>
                <a:lnTo>
                  <a:pt x="4262140" y="586681"/>
                </a:lnTo>
                <a:cubicBezTo>
                  <a:pt x="4262140" y="588467"/>
                  <a:pt x="4261247" y="589360"/>
                  <a:pt x="4259461" y="589360"/>
                </a:cubicBezTo>
                <a:lnTo>
                  <a:pt x="4238030" y="589360"/>
                </a:lnTo>
                <a:cubicBezTo>
                  <a:pt x="4236244" y="589360"/>
                  <a:pt x="4235351" y="588467"/>
                  <a:pt x="4235351" y="586681"/>
                </a:cubicBezTo>
                <a:lnTo>
                  <a:pt x="4235351" y="565249"/>
                </a:lnTo>
                <a:cubicBezTo>
                  <a:pt x="4235574" y="563463"/>
                  <a:pt x="4236467" y="562571"/>
                  <a:pt x="4238030" y="562571"/>
                </a:cubicBezTo>
                <a:close/>
                <a:moveTo>
                  <a:pt x="4197846" y="562571"/>
                </a:moveTo>
                <a:lnTo>
                  <a:pt x="4219277" y="562571"/>
                </a:lnTo>
                <a:cubicBezTo>
                  <a:pt x="4221063" y="562794"/>
                  <a:pt x="4221956" y="563687"/>
                  <a:pt x="4221956" y="565249"/>
                </a:cubicBezTo>
                <a:lnTo>
                  <a:pt x="4221956" y="586681"/>
                </a:lnTo>
                <a:cubicBezTo>
                  <a:pt x="4221956" y="588467"/>
                  <a:pt x="4221063" y="589360"/>
                  <a:pt x="4219277" y="589360"/>
                </a:cubicBezTo>
                <a:lnTo>
                  <a:pt x="4197846" y="589360"/>
                </a:lnTo>
                <a:cubicBezTo>
                  <a:pt x="4196060" y="589360"/>
                  <a:pt x="4195167" y="588467"/>
                  <a:pt x="4195167" y="586681"/>
                </a:cubicBezTo>
                <a:lnTo>
                  <a:pt x="4195167" y="565249"/>
                </a:lnTo>
                <a:cubicBezTo>
                  <a:pt x="4195390" y="563463"/>
                  <a:pt x="4196283" y="562571"/>
                  <a:pt x="4197846" y="562571"/>
                </a:cubicBezTo>
                <a:close/>
                <a:moveTo>
                  <a:pt x="4157662" y="562571"/>
                </a:moveTo>
                <a:lnTo>
                  <a:pt x="4179094" y="562571"/>
                </a:lnTo>
                <a:cubicBezTo>
                  <a:pt x="4180880" y="562794"/>
                  <a:pt x="4181773" y="563687"/>
                  <a:pt x="4181773" y="565249"/>
                </a:cubicBezTo>
                <a:lnTo>
                  <a:pt x="4181773" y="586681"/>
                </a:lnTo>
                <a:cubicBezTo>
                  <a:pt x="4181773" y="588467"/>
                  <a:pt x="4180880" y="589360"/>
                  <a:pt x="4179094" y="589360"/>
                </a:cubicBezTo>
                <a:lnTo>
                  <a:pt x="4157662" y="589360"/>
                </a:lnTo>
                <a:cubicBezTo>
                  <a:pt x="4155876" y="589360"/>
                  <a:pt x="4154983" y="588467"/>
                  <a:pt x="4154983" y="586681"/>
                </a:cubicBezTo>
                <a:lnTo>
                  <a:pt x="4154983" y="565249"/>
                </a:lnTo>
                <a:cubicBezTo>
                  <a:pt x="4155207" y="563463"/>
                  <a:pt x="4156100" y="562571"/>
                  <a:pt x="4157662" y="562571"/>
                </a:cubicBezTo>
                <a:close/>
                <a:moveTo>
                  <a:pt x="4117479" y="562571"/>
                </a:moveTo>
                <a:lnTo>
                  <a:pt x="4138910" y="562571"/>
                </a:lnTo>
                <a:cubicBezTo>
                  <a:pt x="4140696" y="562794"/>
                  <a:pt x="4141589" y="563687"/>
                  <a:pt x="4141589" y="565249"/>
                </a:cubicBezTo>
                <a:lnTo>
                  <a:pt x="4141589" y="586681"/>
                </a:lnTo>
                <a:cubicBezTo>
                  <a:pt x="4141589" y="588467"/>
                  <a:pt x="4140696" y="589360"/>
                  <a:pt x="4138910" y="589360"/>
                </a:cubicBezTo>
                <a:lnTo>
                  <a:pt x="4117479" y="589360"/>
                </a:lnTo>
                <a:cubicBezTo>
                  <a:pt x="4115693" y="589360"/>
                  <a:pt x="4114800" y="588467"/>
                  <a:pt x="4114800" y="586681"/>
                </a:cubicBezTo>
                <a:lnTo>
                  <a:pt x="4114800" y="565249"/>
                </a:lnTo>
                <a:cubicBezTo>
                  <a:pt x="4115023" y="563463"/>
                  <a:pt x="4115916" y="562571"/>
                  <a:pt x="4117479" y="562571"/>
                </a:cubicBezTo>
                <a:close/>
                <a:moveTo>
                  <a:pt x="4045148" y="562571"/>
                </a:moveTo>
                <a:lnTo>
                  <a:pt x="4066580" y="562571"/>
                </a:lnTo>
                <a:cubicBezTo>
                  <a:pt x="4068365" y="562794"/>
                  <a:pt x="4069258" y="563687"/>
                  <a:pt x="4069258" y="565249"/>
                </a:cubicBezTo>
                <a:lnTo>
                  <a:pt x="4069258" y="586681"/>
                </a:lnTo>
                <a:cubicBezTo>
                  <a:pt x="4069258" y="588467"/>
                  <a:pt x="4068365" y="589360"/>
                  <a:pt x="4066580" y="589360"/>
                </a:cubicBezTo>
                <a:lnTo>
                  <a:pt x="4045148" y="589360"/>
                </a:lnTo>
                <a:cubicBezTo>
                  <a:pt x="4043362" y="589360"/>
                  <a:pt x="4042469" y="588467"/>
                  <a:pt x="4042469" y="586681"/>
                </a:cubicBezTo>
                <a:lnTo>
                  <a:pt x="4042469" y="565249"/>
                </a:lnTo>
                <a:cubicBezTo>
                  <a:pt x="4042693" y="563463"/>
                  <a:pt x="4043586" y="562571"/>
                  <a:pt x="4045148" y="562571"/>
                </a:cubicBezTo>
                <a:close/>
                <a:moveTo>
                  <a:pt x="4004965" y="562571"/>
                </a:moveTo>
                <a:lnTo>
                  <a:pt x="4026396" y="562571"/>
                </a:lnTo>
                <a:cubicBezTo>
                  <a:pt x="4028182" y="562794"/>
                  <a:pt x="4029075" y="563687"/>
                  <a:pt x="4029075" y="565249"/>
                </a:cubicBezTo>
                <a:lnTo>
                  <a:pt x="4029075" y="586681"/>
                </a:lnTo>
                <a:cubicBezTo>
                  <a:pt x="4029075" y="588467"/>
                  <a:pt x="4028182" y="589360"/>
                  <a:pt x="4026396" y="589360"/>
                </a:cubicBezTo>
                <a:lnTo>
                  <a:pt x="4004965" y="589360"/>
                </a:lnTo>
                <a:cubicBezTo>
                  <a:pt x="4003179" y="589360"/>
                  <a:pt x="4002286" y="588467"/>
                  <a:pt x="4002286" y="586681"/>
                </a:cubicBezTo>
                <a:lnTo>
                  <a:pt x="4002286" y="565249"/>
                </a:lnTo>
                <a:cubicBezTo>
                  <a:pt x="4002509" y="563463"/>
                  <a:pt x="4003402" y="562571"/>
                  <a:pt x="4004965" y="562571"/>
                </a:cubicBezTo>
                <a:close/>
                <a:moveTo>
                  <a:pt x="3964781" y="562571"/>
                </a:moveTo>
                <a:lnTo>
                  <a:pt x="3986212" y="562571"/>
                </a:lnTo>
                <a:cubicBezTo>
                  <a:pt x="3987998" y="562794"/>
                  <a:pt x="3988891" y="563687"/>
                  <a:pt x="3988891" y="565249"/>
                </a:cubicBezTo>
                <a:lnTo>
                  <a:pt x="3988891" y="586681"/>
                </a:lnTo>
                <a:cubicBezTo>
                  <a:pt x="3988891" y="588467"/>
                  <a:pt x="3987998" y="589360"/>
                  <a:pt x="3986212" y="589360"/>
                </a:cubicBezTo>
                <a:lnTo>
                  <a:pt x="3964781" y="589360"/>
                </a:lnTo>
                <a:cubicBezTo>
                  <a:pt x="3962995" y="589360"/>
                  <a:pt x="3962102" y="588467"/>
                  <a:pt x="3962102" y="586681"/>
                </a:cubicBezTo>
                <a:lnTo>
                  <a:pt x="3962102" y="565249"/>
                </a:lnTo>
                <a:cubicBezTo>
                  <a:pt x="3962325" y="563463"/>
                  <a:pt x="3963218" y="562571"/>
                  <a:pt x="3964781" y="562571"/>
                </a:cubicBezTo>
                <a:close/>
                <a:moveTo>
                  <a:pt x="3924598" y="562571"/>
                </a:moveTo>
                <a:lnTo>
                  <a:pt x="3946029" y="562571"/>
                </a:lnTo>
                <a:cubicBezTo>
                  <a:pt x="3947815" y="562794"/>
                  <a:pt x="3948708" y="563687"/>
                  <a:pt x="3948708" y="565249"/>
                </a:cubicBezTo>
                <a:lnTo>
                  <a:pt x="3948708" y="586681"/>
                </a:lnTo>
                <a:cubicBezTo>
                  <a:pt x="3948708" y="588467"/>
                  <a:pt x="3947815" y="589360"/>
                  <a:pt x="3946029" y="589360"/>
                </a:cubicBezTo>
                <a:lnTo>
                  <a:pt x="3924598" y="589360"/>
                </a:lnTo>
                <a:cubicBezTo>
                  <a:pt x="3922812" y="589360"/>
                  <a:pt x="3921919" y="588467"/>
                  <a:pt x="3921919" y="586681"/>
                </a:cubicBezTo>
                <a:lnTo>
                  <a:pt x="3921919" y="565249"/>
                </a:lnTo>
                <a:cubicBezTo>
                  <a:pt x="3922142" y="563463"/>
                  <a:pt x="3923035" y="562571"/>
                  <a:pt x="3924598" y="562571"/>
                </a:cubicBezTo>
                <a:close/>
                <a:moveTo>
                  <a:pt x="3884414" y="562571"/>
                </a:moveTo>
                <a:lnTo>
                  <a:pt x="3905845" y="562571"/>
                </a:lnTo>
                <a:cubicBezTo>
                  <a:pt x="3907631" y="562794"/>
                  <a:pt x="3908524" y="563687"/>
                  <a:pt x="3908524" y="565249"/>
                </a:cubicBezTo>
                <a:lnTo>
                  <a:pt x="3908524" y="586681"/>
                </a:lnTo>
                <a:cubicBezTo>
                  <a:pt x="3908524" y="588467"/>
                  <a:pt x="3907631" y="589360"/>
                  <a:pt x="3905845" y="589360"/>
                </a:cubicBezTo>
                <a:lnTo>
                  <a:pt x="3884414" y="589360"/>
                </a:lnTo>
                <a:cubicBezTo>
                  <a:pt x="3882628" y="589360"/>
                  <a:pt x="3881735" y="588467"/>
                  <a:pt x="3881735" y="586681"/>
                </a:cubicBezTo>
                <a:lnTo>
                  <a:pt x="3881735" y="565249"/>
                </a:lnTo>
                <a:cubicBezTo>
                  <a:pt x="3881958" y="563463"/>
                  <a:pt x="3882851" y="562571"/>
                  <a:pt x="3884414" y="562571"/>
                </a:cubicBezTo>
                <a:close/>
                <a:moveTo>
                  <a:pt x="3844230" y="562571"/>
                </a:moveTo>
                <a:lnTo>
                  <a:pt x="3865662" y="562571"/>
                </a:lnTo>
                <a:cubicBezTo>
                  <a:pt x="3867448" y="562794"/>
                  <a:pt x="3868340" y="563687"/>
                  <a:pt x="3868340" y="565249"/>
                </a:cubicBezTo>
                <a:lnTo>
                  <a:pt x="3868340" y="586681"/>
                </a:lnTo>
                <a:cubicBezTo>
                  <a:pt x="3868340" y="588467"/>
                  <a:pt x="3867448" y="589360"/>
                  <a:pt x="3865662" y="589360"/>
                </a:cubicBezTo>
                <a:lnTo>
                  <a:pt x="3844230" y="589360"/>
                </a:lnTo>
                <a:cubicBezTo>
                  <a:pt x="3842444" y="589360"/>
                  <a:pt x="3841551" y="588467"/>
                  <a:pt x="3841551" y="586681"/>
                </a:cubicBezTo>
                <a:lnTo>
                  <a:pt x="3841551" y="565249"/>
                </a:lnTo>
                <a:cubicBezTo>
                  <a:pt x="3841775" y="563463"/>
                  <a:pt x="3842668" y="562571"/>
                  <a:pt x="3844230" y="562571"/>
                </a:cubicBezTo>
                <a:close/>
                <a:moveTo>
                  <a:pt x="3804047" y="562571"/>
                </a:moveTo>
                <a:lnTo>
                  <a:pt x="3825478" y="562571"/>
                </a:lnTo>
                <a:cubicBezTo>
                  <a:pt x="3827264" y="562794"/>
                  <a:pt x="3828157" y="563687"/>
                  <a:pt x="3828157" y="565249"/>
                </a:cubicBezTo>
                <a:lnTo>
                  <a:pt x="3828157" y="586681"/>
                </a:lnTo>
                <a:cubicBezTo>
                  <a:pt x="3828157" y="588467"/>
                  <a:pt x="3827264" y="589360"/>
                  <a:pt x="3825478" y="589360"/>
                </a:cubicBezTo>
                <a:lnTo>
                  <a:pt x="3804047" y="589360"/>
                </a:lnTo>
                <a:cubicBezTo>
                  <a:pt x="3802261" y="589360"/>
                  <a:pt x="3801368" y="588467"/>
                  <a:pt x="3801368" y="586681"/>
                </a:cubicBezTo>
                <a:lnTo>
                  <a:pt x="3801368" y="565249"/>
                </a:lnTo>
                <a:cubicBezTo>
                  <a:pt x="3801591" y="563463"/>
                  <a:pt x="3802484" y="562571"/>
                  <a:pt x="3804047" y="562571"/>
                </a:cubicBezTo>
                <a:close/>
                <a:moveTo>
                  <a:pt x="3763863" y="562571"/>
                </a:moveTo>
                <a:lnTo>
                  <a:pt x="3785294" y="562571"/>
                </a:lnTo>
                <a:cubicBezTo>
                  <a:pt x="3787080" y="562794"/>
                  <a:pt x="3787973" y="563687"/>
                  <a:pt x="3787973" y="565249"/>
                </a:cubicBezTo>
                <a:lnTo>
                  <a:pt x="3787973" y="586681"/>
                </a:lnTo>
                <a:cubicBezTo>
                  <a:pt x="3787973" y="588467"/>
                  <a:pt x="3787080" y="589360"/>
                  <a:pt x="3785294" y="589360"/>
                </a:cubicBezTo>
                <a:lnTo>
                  <a:pt x="3763863" y="589360"/>
                </a:lnTo>
                <a:cubicBezTo>
                  <a:pt x="3762077" y="589360"/>
                  <a:pt x="3761184" y="588467"/>
                  <a:pt x="3761184" y="586681"/>
                </a:cubicBezTo>
                <a:lnTo>
                  <a:pt x="3761184" y="565249"/>
                </a:lnTo>
                <a:cubicBezTo>
                  <a:pt x="3761407" y="563463"/>
                  <a:pt x="3762300" y="562571"/>
                  <a:pt x="3763863" y="562571"/>
                </a:cubicBezTo>
                <a:close/>
                <a:moveTo>
                  <a:pt x="3723679" y="562571"/>
                </a:moveTo>
                <a:lnTo>
                  <a:pt x="3745111" y="562571"/>
                </a:lnTo>
                <a:cubicBezTo>
                  <a:pt x="3746897" y="562794"/>
                  <a:pt x="3747790" y="563687"/>
                  <a:pt x="3747790" y="565249"/>
                </a:cubicBezTo>
                <a:lnTo>
                  <a:pt x="3747790" y="586681"/>
                </a:lnTo>
                <a:cubicBezTo>
                  <a:pt x="3747790" y="588467"/>
                  <a:pt x="3746897" y="589360"/>
                  <a:pt x="3745111" y="589360"/>
                </a:cubicBezTo>
                <a:lnTo>
                  <a:pt x="3723679" y="589360"/>
                </a:lnTo>
                <a:cubicBezTo>
                  <a:pt x="3721893" y="589360"/>
                  <a:pt x="3721001" y="588467"/>
                  <a:pt x="3721001" y="586681"/>
                </a:cubicBezTo>
                <a:lnTo>
                  <a:pt x="3721001" y="565249"/>
                </a:lnTo>
                <a:cubicBezTo>
                  <a:pt x="3721224" y="563463"/>
                  <a:pt x="3722117" y="562571"/>
                  <a:pt x="3723679" y="562571"/>
                </a:cubicBezTo>
                <a:close/>
                <a:moveTo>
                  <a:pt x="3683496" y="562571"/>
                </a:moveTo>
                <a:lnTo>
                  <a:pt x="3704927" y="562571"/>
                </a:lnTo>
                <a:cubicBezTo>
                  <a:pt x="3706713" y="562794"/>
                  <a:pt x="3707606" y="563687"/>
                  <a:pt x="3707606" y="565249"/>
                </a:cubicBezTo>
                <a:lnTo>
                  <a:pt x="3707606" y="586681"/>
                </a:lnTo>
                <a:cubicBezTo>
                  <a:pt x="3707606" y="588467"/>
                  <a:pt x="3706713" y="589360"/>
                  <a:pt x="3704927" y="589360"/>
                </a:cubicBezTo>
                <a:lnTo>
                  <a:pt x="3683496" y="589360"/>
                </a:lnTo>
                <a:cubicBezTo>
                  <a:pt x="3681710" y="589360"/>
                  <a:pt x="3680817" y="588467"/>
                  <a:pt x="3680817" y="586681"/>
                </a:cubicBezTo>
                <a:lnTo>
                  <a:pt x="3680817" y="565249"/>
                </a:lnTo>
                <a:cubicBezTo>
                  <a:pt x="3681040" y="563463"/>
                  <a:pt x="3681933" y="562571"/>
                  <a:pt x="3683496" y="562571"/>
                </a:cubicBezTo>
                <a:close/>
                <a:moveTo>
                  <a:pt x="3643312" y="562571"/>
                </a:moveTo>
                <a:lnTo>
                  <a:pt x="3664743" y="562571"/>
                </a:lnTo>
                <a:cubicBezTo>
                  <a:pt x="3666529" y="562794"/>
                  <a:pt x="3667422" y="563687"/>
                  <a:pt x="3667422" y="565249"/>
                </a:cubicBezTo>
                <a:lnTo>
                  <a:pt x="3667422" y="586681"/>
                </a:lnTo>
                <a:cubicBezTo>
                  <a:pt x="3667422" y="588467"/>
                  <a:pt x="3666529" y="589360"/>
                  <a:pt x="3664743" y="589360"/>
                </a:cubicBezTo>
                <a:lnTo>
                  <a:pt x="3643312" y="589360"/>
                </a:lnTo>
                <a:cubicBezTo>
                  <a:pt x="3641526" y="589360"/>
                  <a:pt x="3640633" y="588467"/>
                  <a:pt x="3640633" y="586681"/>
                </a:cubicBezTo>
                <a:lnTo>
                  <a:pt x="3640633" y="565249"/>
                </a:lnTo>
                <a:cubicBezTo>
                  <a:pt x="3640857" y="563463"/>
                  <a:pt x="3641750" y="562571"/>
                  <a:pt x="3643312" y="562571"/>
                </a:cubicBezTo>
                <a:close/>
                <a:moveTo>
                  <a:pt x="3603129" y="562571"/>
                </a:moveTo>
                <a:lnTo>
                  <a:pt x="3624560" y="562571"/>
                </a:lnTo>
                <a:cubicBezTo>
                  <a:pt x="3626346" y="562794"/>
                  <a:pt x="3627239" y="563687"/>
                  <a:pt x="3627239" y="565249"/>
                </a:cubicBezTo>
                <a:lnTo>
                  <a:pt x="3627239" y="586681"/>
                </a:lnTo>
                <a:cubicBezTo>
                  <a:pt x="3627239" y="588467"/>
                  <a:pt x="3626346" y="589360"/>
                  <a:pt x="3624560" y="589360"/>
                </a:cubicBezTo>
                <a:lnTo>
                  <a:pt x="3603129" y="589360"/>
                </a:lnTo>
                <a:cubicBezTo>
                  <a:pt x="3601343" y="589360"/>
                  <a:pt x="3600450" y="588467"/>
                  <a:pt x="3600450" y="586681"/>
                </a:cubicBezTo>
                <a:lnTo>
                  <a:pt x="3600450" y="565249"/>
                </a:lnTo>
                <a:cubicBezTo>
                  <a:pt x="3600673" y="563463"/>
                  <a:pt x="3601566" y="562571"/>
                  <a:pt x="3603129" y="562571"/>
                </a:cubicBezTo>
                <a:close/>
                <a:moveTo>
                  <a:pt x="3016448" y="562571"/>
                </a:moveTo>
                <a:lnTo>
                  <a:pt x="3037879" y="562571"/>
                </a:lnTo>
                <a:cubicBezTo>
                  <a:pt x="3039665" y="562794"/>
                  <a:pt x="3040558" y="563687"/>
                  <a:pt x="3040558" y="565249"/>
                </a:cubicBezTo>
                <a:lnTo>
                  <a:pt x="3040558" y="586681"/>
                </a:lnTo>
                <a:cubicBezTo>
                  <a:pt x="3040558" y="588467"/>
                  <a:pt x="3039665" y="589360"/>
                  <a:pt x="3037879" y="589360"/>
                </a:cubicBezTo>
                <a:lnTo>
                  <a:pt x="3016448" y="589360"/>
                </a:lnTo>
                <a:cubicBezTo>
                  <a:pt x="3014662" y="589360"/>
                  <a:pt x="3013769" y="588467"/>
                  <a:pt x="3013769" y="586681"/>
                </a:cubicBezTo>
                <a:lnTo>
                  <a:pt x="3013769" y="565249"/>
                </a:lnTo>
                <a:cubicBezTo>
                  <a:pt x="3013993" y="563463"/>
                  <a:pt x="3014885" y="562571"/>
                  <a:pt x="3016448" y="562571"/>
                </a:cubicBezTo>
                <a:close/>
                <a:moveTo>
                  <a:pt x="2976265" y="562571"/>
                </a:moveTo>
                <a:lnTo>
                  <a:pt x="2997696" y="562571"/>
                </a:lnTo>
                <a:cubicBezTo>
                  <a:pt x="2999482" y="562794"/>
                  <a:pt x="3000375" y="563687"/>
                  <a:pt x="3000375" y="565249"/>
                </a:cubicBezTo>
                <a:lnTo>
                  <a:pt x="3000375" y="586681"/>
                </a:lnTo>
                <a:cubicBezTo>
                  <a:pt x="3000375" y="588467"/>
                  <a:pt x="2999482" y="589360"/>
                  <a:pt x="2997696" y="589360"/>
                </a:cubicBezTo>
                <a:lnTo>
                  <a:pt x="2976265" y="589360"/>
                </a:lnTo>
                <a:cubicBezTo>
                  <a:pt x="2974479" y="589360"/>
                  <a:pt x="2973586" y="588467"/>
                  <a:pt x="2973586" y="586681"/>
                </a:cubicBezTo>
                <a:lnTo>
                  <a:pt x="2973586" y="565249"/>
                </a:lnTo>
                <a:cubicBezTo>
                  <a:pt x="2973809" y="563463"/>
                  <a:pt x="2974702" y="562571"/>
                  <a:pt x="2976265" y="562571"/>
                </a:cubicBezTo>
                <a:close/>
                <a:moveTo>
                  <a:pt x="2936081" y="562571"/>
                </a:moveTo>
                <a:lnTo>
                  <a:pt x="2957512" y="562571"/>
                </a:lnTo>
                <a:cubicBezTo>
                  <a:pt x="2959298" y="562794"/>
                  <a:pt x="2960191" y="563687"/>
                  <a:pt x="2960191" y="565249"/>
                </a:cubicBezTo>
                <a:lnTo>
                  <a:pt x="2960191" y="586681"/>
                </a:lnTo>
                <a:cubicBezTo>
                  <a:pt x="2960191" y="588467"/>
                  <a:pt x="2959298" y="589360"/>
                  <a:pt x="2957512" y="589360"/>
                </a:cubicBezTo>
                <a:lnTo>
                  <a:pt x="2936081" y="589360"/>
                </a:lnTo>
                <a:cubicBezTo>
                  <a:pt x="2934295" y="589360"/>
                  <a:pt x="2933402" y="588467"/>
                  <a:pt x="2933402" y="586681"/>
                </a:cubicBezTo>
                <a:lnTo>
                  <a:pt x="2933402" y="565249"/>
                </a:lnTo>
                <a:cubicBezTo>
                  <a:pt x="2933625" y="563463"/>
                  <a:pt x="2934518" y="562571"/>
                  <a:pt x="2936081" y="562571"/>
                </a:cubicBezTo>
                <a:close/>
                <a:moveTo>
                  <a:pt x="2895897" y="562571"/>
                </a:moveTo>
                <a:lnTo>
                  <a:pt x="2917329" y="562571"/>
                </a:lnTo>
                <a:cubicBezTo>
                  <a:pt x="2919115" y="562794"/>
                  <a:pt x="2920008" y="563687"/>
                  <a:pt x="2920008" y="565249"/>
                </a:cubicBezTo>
                <a:lnTo>
                  <a:pt x="2920008" y="586681"/>
                </a:lnTo>
                <a:cubicBezTo>
                  <a:pt x="2920008" y="588467"/>
                  <a:pt x="2919115" y="589360"/>
                  <a:pt x="2917329" y="589360"/>
                </a:cubicBezTo>
                <a:lnTo>
                  <a:pt x="2895897" y="589360"/>
                </a:lnTo>
                <a:cubicBezTo>
                  <a:pt x="2894111" y="589360"/>
                  <a:pt x="2893218" y="588467"/>
                  <a:pt x="2893218" y="586681"/>
                </a:cubicBezTo>
                <a:lnTo>
                  <a:pt x="2893218" y="565249"/>
                </a:lnTo>
                <a:cubicBezTo>
                  <a:pt x="2893442" y="563463"/>
                  <a:pt x="2894335" y="562571"/>
                  <a:pt x="2895897" y="562571"/>
                </a:cubicBezTo>
                <a:close/>
                <a:moveTo>
                  <a:pt x="2855714" y="562571"/>
                </a:moveTo>
                <a:lnTo>
                  <a:pt x="2877145" y="562571"/>
                </a:lnTo>
                <a:cubicBezTo>
                  <a:pt x="2878931" y="562794"/>
                  <a:pt x="2879824" y="563687"/>
                  <a:pt x="2879824" y="565249"/>
                </a:cubicBezTo>
                <a:lnTo>
                  <a:pt x="2879824" y="586681"/>
                </a:lnTo>
                <a:cubicBezTo>
                  <a:pt x="2879824" y="588467"/>
                  <a:pt x="2878931" y="589360"/>
                  <a:pt x="2877145" y="589360"/>
                </a:cubicBezTo>
                <a:lnTo>
                  <a:pt x="2855714" y="589360"/>
                </a:lnTo>
                <a:cubicBezTo>
                  <a:pt x="2853928" y="589360"/>
                  <a:pt x="2853035" y="588467"/>
                  <a:pt x="2853035" y="586681"/>
                </a:cubicBezTo>
                <a:lnTo>
                  <a:pt x="2853035" y="565249"/>
                </a:lnTo>
                <a:cubicBezTo>
                  <a:pt x="2853258" y="563463"/>
                  <a:pt x="2854151" y="562571"/>
                  <a:pt x="2855714" y="562571"/>
                </a:cubicBezTo>
                <a:close/>
                <a:moveTo>
                  <a:pt x="2815530" y="562571"/>
                </a:moveTo>
                <a:lnTo>
                  <a:pt x="2836961" y="562571"/>
                </a:lnTo>
                <a:cubicBezTo>
                  <a:pt x="2838747" y="562794"/>
                  <a:pt x="2839640" y="563687"/>
                  <a:pt x="2839640" y="565249"/>
                </a:cubicBezTo>
                <a:lnTo>
                  <a:pt x="2839640" y="586681"/>
                </a:lnTo>
                <a:cubicBezTo>
                  <a:pt x="2839640" y="588467"/>
                  <a:pt x="2838747" y="589360"/>
                  <a:pt x="2836961" y="589360"/>
                </a:cubicBezTo>
                <a:lnTo>
                  <a:pt x="2815530" y="589360"/>
                </a:lnTo>
                <a:cubicBezTo>
                  <a:pt x="2813744" y="589360"/>
                  <a:pt x="2812851" y="588467"/>
                  <a:pt x="2812851" y="586681"/>
                </a:cubicBezTo>
                <a:lnTo>
                  <a:pt x="2812851" y="565249"/>
                </a:lnTo>
                <a:cubicBezTo>
                  <a:pt x="2813075" y="563463"/>
                  <a:pt x="2813968" y="562571"/>
                  <a:pt x="2815530" y="562571"/>
                </a:cubicBezTo>
                <a:close/>
                <a:moveTo>
                  <a:pt x="2775347" y="562571"/>
                </a:moveTo>
                <a:lnTo>
                  <a:pt x="2796778" y="562571"/>
                </a:lnTo>
                <a:cubicBezTo>
                  <a:pt x="2798564" y="562794"/>
                  <a:pt x="2799457" y="563687"/>
                  <a:pt x="2799457" y="565249"/>
                </a:cubicBezTo>
                <a:lnTo>
                  <a:pt x="2799457" y="586681"/>
                </a:lnTo>
                <a:cubicBezTo>
                  <a:pt x="2799457" y="588467"/>
                  <a:pt x="2798564" y="589360"/>
                  <a:pt x="2796778" y="589360"/>
                </a:cubicBezTo>
                <a:lnTo>
                  <a:pt x="2775347" y="589360"/>
                </a:lnTo>
                <a:cubicBezTo>
                  <a:pt x="2773561" y="589360"/>
                  <a:pt x="2772668" y="588467"/>
                  <a:pt x="2772668" y="586681"/>
                </a:cubicBezTo>
                <a:lnTo>
                  <a:pt x="2772668" y="565249"/>
                </a:lnTo>
                <a:cubicBezTo>
                  <a:pt x="2772891" y="563463"/>
                  <a:pt x="2773784" y="562571"/>
                  <a:pt x="2775347" y="562571"/>
                </a:cubicBezTo>
                <a:close/>
                <a:moveTo>
                  <a:pt x="2735163" y="562571"/>
                </a:moveTo>
                <a:lnTo>
                  <a:pt x="2756594" y="562571"/>
                </a:lnTo>
                <a:cubicBezTo>
                  <a:pt x="2758380" y="562794"/>
                  <a:pt x="2759273" y="563687"/>
                  <a:pt x="2759273" y="565249"/>
                </a:cubicBezTo>
                <a:lnTo>
                  <a:pt x="2759273" y="586681"/>
                </a:lnTo>
                <a:cubicBezTo>
                  <a:pt x="2759273" y="588467"/>
                  <a:pt x="2758380" y="589360"/>
                  <a:pt x="2756594" y="589360"/>
                </a:cubicBezTo>
                <a:lnTo>
                  <a:pt x="2735163" y="589360"/>
                </a:lnTo>
                <a:cubicBezTo>
                  <a:pt x="2733377" y="589360"/>
                  <a:pt x="2732484" y="588467"/>
                  <a:pt x="2732484" y="586681"/>
                </a:cubicBezTo>
                <a:lnTo>
                  <a:pt x="2732484" y="565249"/>
                </a:lnTo>
                <a:cubicBezTo>
                  <a:pt x="2732707" y="563463"/>
                  <a:pt x="2733600" y="562571"/>
                  <a:pt x="2735163" y="562571"/>
                </a:cubicBezTo>
                <a:close/>
                <a:moveTo>
                  <a:pt x="2694979" y="562571"/>
                </a:moveTo>
                <a:lnTo>
                  <a:pt x="2716411" y="562571"/>
                </a:lnTo>
                <a:cubicBezTo>
                  <a:pt x="2718197" y="562794"/>
                  <a:pt x="2719090" y="563687"/>
                  <a:pt x="2719090" y="565249"/>
                </a:cubicBezTo>
                <a:lnTo>
                  <a:pt x="2719090" y="586681"/>
                </a:lnTo>
                <a:cubicBezTo>
                  <a:pt x="2719090" y="588467"/>
                  <a:pt x="2718197" y="589360"/>
                  <a:pt x="2716411" y="589360"/>
                </a:cubicBezTo>
                <a:lnTo>
                  <a:pt x="2694979" y="589360"/>
                </a:lnTo>
                <a:cubicBezTo>
                  <a:pt x="2693193" y="589360"/>
                  <a:pt x="2692301" y="588467"/>
                  <a:pt x="2692301" y="586681"/>
                </a:cubicBezTo>
                <a:lnTo>
                  <a:pt x="2692301" y="565249"/>
                </a:lnTo>
                <a:cubicBezTo>
                  <a:pt x="2692524" y="563463"/>
                  <a:pt x="2693417" y="562571"/>
                  <a:pt x="2694979" y="562571"/>
                </a:cubicBezTo>
                <a:close/>
                <a:moveTo>
                  <a:pt x="2654796" y="562571"/>
                </a:moveTo>
                <a:lnTo>
                  <a:pt x="2676227" y="562571"/>
                </a:lnTo>
                <a:cubicBezTo>
                  <a:pt x="2678013" y="562794"/>
                  <a:pt x="2678906" y="563687"/>
                  <a:pt x="2678906" y="565249"/>
                </a:cubicBezTo>
                <a:lnTo>
                  <a:pt x="2678906" y="586681"/>
                </a:lnTo>
                <a:cubicBezTo>
                  <a:pt x="2678906" y="588467"/>
                  <a:pt x="2678013" y="589360"/>
                  <a:pt x="2676227" y="589360"/>
                </a:cubicBezTo>
                <a:lnTo>
                  <a:pt x="2654796" y="589360"/>
                </a:lnTo>
                <a:cubicBezTo>
                  <a:pt x="2653010" y="589360"/>
                  <a:pt x="2652117" y="588467"/>
                  <a:pt x="2652117" y="586681"/>
                </a:cubicBezTo>
                <a:lnTo>
                  <a:pt x="2652117" y="565249"/>
                </a:lnTo>
                <a:cubicBezTo>
                  <a:pt x="2652340" y="563463"/>
                  <a:pt x="2653233" y="562571"/>
                  <a:pt x="2654796" y="562571"/>
                </a:cubicBezTo>
                <a:close/>
                <a:moveTo>
                  <a:pt x="2614612" y="562571"/>
                </a:moveTo>
                <a:lnTo>
                  <a:pt x="2636043" y="562571"/>
                </a:lnTo>
                <a:cubicBezTo>
                  <a:pt x="2637829" y="562794"/>
                  <a:pt x="2638722" y="563687"/>
                  <a:pt x="2638722" y="565249"/>
                </a:cubicBezTo>
                <a:lnTo>
                  <a:pt x="2638722" y="586681"/>
                </a:lnTo>
                <a:cubicBezTo>
                  <a:pt x="2638722" y="588467"/>
                  <a:pt x="2637829" y="589360"/>
                  <a:pt x="2636043" y="589360"/>
                </a:cubicBezTo>
                <a:lnTo>
                  <a:pt x="2614612" y="589360"/>
                </a:lnTo>
                <a:cubicBezTo>
                  <a:pt x="2612826" y="589360"/>
                  <a:pt x="2611933" y="588467"/>
                  <a:pt x="2611933" y="586681"/>
                </a:cubicBezTo>
                <a:lnTo>
                  <a:pt x="2611933" y="565249"/>
                </a:lnTo>
                <a:cubicBezTo>
                  <a:pt x="2612157" y="563463"/>
                  <a:pt x="2613050" y="562571"/>
                  <a:pt x="2614612" y="562571"/>
                </a:cubicBezTo>
                <a:close/>
                <a:moveTo>
                  <a:pt x="2574429" y="562571"/>
                </a:moveTo>
                <a:lnTo>
                  <a:pt x="2595860" y="562571"/>
                </a:lnTo>
                <a:cubicBezTo>
                  <a:pt x="2597646" y="562794"/>
                  <a:pt x="2598539" y="563687"/>
                  <a:pt x="2598539" y="565249"/>
                </a:cubicBezTo>
                <a:lnTo>
                  <a:pt x="2598539" y="586681"/>
                </a:lnTo>
                <a:cubicBezTo>
                  <a:pt x="2598539" y="588467"/>
                  <a:pt x="2597646" y="589360"/>
                  <a:pt x="2595860" y="589360"/>
                </a:cubicBezTo>
                <a:lnTo>
                  <a:pt x="2574429" y="589360"/>
                </a:lnTo>
                <a:cubicBezTo>
                  <a:pt x="2572643" y="589360"/>
                  <a:pt x="2571750" y="588467"/>
                  <a:pt x="2571750" y="586681"/>
                </a:cubicBezTo>
                <a:lnTo>
                  <a:pt x="2571750" y="565249"/>
                </a:lnTo>
                <a:cubicBezTo>
                  <a:pt x="2571973" y="563463"/>
                  <a:pt x="2572866" y="562571"/>
                  <a:pt x="2574429" y="562571"/>
                </a:cubicBezTo>
                <a:close/>
                <a:moveTo>
                  <a:pt x="2502098" y="562571"/>
                </a:moveTo>
                <a:lnTo>
                  <a:pt x="2523529" y="562571"/>
                </a:lnTo>
                <a:cubicBezTo>
                  <a:pt x="2525315" y="562794"/>
                  <a:pt x="2526208" y="563687"/>
                  <a:pt x="2526208" y="565249"/>
                </a:cubicBezTo>
                <a:lnTo>
                  <a:pt x="2526208" y="586681"/>
                </a:lnTo>
                <a:cubicBezTo>
                  <a:pt x="2526208" y="588467"/>
                  <a:pt x="2525315" y="589360"/>
                  <a:pt x="2523529" y="589360"/>
                </a:cubicBezTo>
                <a:lnTo>
                  <a:pt x="2502098" y="589360"/>
                </a:lnTo>
                <a:cubicBezTo>
                  <a:pt x="2500312" y="589360"/>
                  <a:pt x="2499419" y="588467"/>
                  <a:pt x="2499419" y="586681"/>
                </a:cubicBezTo>
                <a:lnTo>
                  <a:pt x="2499419" y="565249"/>
                </a:lnTo>
                <a:cubicBezTo>
                  <a:pt x="2499643" y="563463"/>
                  <a:pt x="2500535" y="562571"/>
                  <a:pt x="2502098" y="562571"/>
                </a:cubicBezTo>
                <a:close/>
                <a:moveTo>
                  <a:pt x="2461915" y="562571"/>
                </a:moveTo>
                <a:lnTo>
                  <a:pt x="2483346" y="562571"/>
                </a:lnTo>
                <a:cubicBezTo>
                  <a:pt x="2485132" y="562794"/>
                  <a:pt x="2486025" y="563687"/>
                  <a:pt x="2486025" y="565249"/>
                </a:cubicBezTo>
                <a:lnTo>
                  <a:pt x="2486025" y="586681"/>
                </a:lnTo>
                <a:cubicBezTo>
                  <a:pt x="2486025" y="588467"/>
                  <a:pt x="2485132" y="589360"/>
                  <a:pt x="2483346" y="589360"/>
                </a:cubicBezTo>
                <a:lnTo>
                  <a:pt x="2461915" y="589360"/>
                </a:lnTo>
                <a:cubicBezTo>
                  <a:pt x="2460129" y="589360"/>
                  <a:pt x="2459236" y="588467"/>
                  <a:pt x="2459236" y="586681"/>
                </a:cubicBezTo>
                <a:lnTo>
                  <a:pt x="2459236" y="565249"/>
                </a:lnTo>
                <a:cubicBezTo>
                  <a:pt x="2459459" y="563463"/>
                  <a:pt x="2460352" y="562571"/>
                  <a:pt x="2461915" y="562571"/>
                </a:cubicBezTo>
                <a:close/>
                <a:moveTo>
                  <a:pt x="2421731" y="562571"/>
                </a:moveTo>
                <a:lnTo>
                  <a:pt x="2443162" y="562571"/>
                </a:lnTo>
                <a:cubicBezTo>
                  <a:pt x="2444948" y="562794"/>
                  <a:pt x="2445841" y="563687"/>
                  <a:pt x="2445841" y="565249"/>
                </a:cubicBezTo>
                <a:lnTo>
                  <a:pt x="2445841" y="586681"/>
                </a:lnTo>
                <a:cubicBezTo>
                  <a:pt x="2445841" y="588467"/>
                  <a:pt x="2444948" y="589360"/>
                  <a:pt x="2443162" y="589360"/>
                </a:cubicBezTo>
                <a:lnTo>
                  <a:pt x="2421731" y="589360"/>
                </a:lnTo>
                <a:cubicBezTo>
                  <a:pt x="2419945" y="589360"/>
                  <a:pt x="2419052" y="588467"/>
                  <a:pt x="2419052" y="586681"/>
                </a:cubicBezTo>
                <a:lnTo>
                  <a:pt x="2419052" y="565249"/>
                </a:lnTo>
                <a:cubicBezTo>
                  <a:pt x="2419275" y="563463"/>
                  <a:pt x="2420168" y="562571"/>
                  <a:pt x="2421731" y="562571"/>
                </a:cubicBezTo>
                <a:close/>
                <a:moveTo>
                  <a:pt x="2381547" y="562571"/>
                </a:moveTo>
                <a:lnTo>
                  <a:pt x="2402979" y="562571"/>
                </a:lnTo>
                <a:cubicBezTo>
                  <a:pt x="2404765" y="562794"/>
                  <a:pt x="2405658" y="563687"/>
                  <a:pt x="2405658" y="565249"/>
                </a:cubicBezTo>
                <a:lnTo>
                  <a:pt x="2405658" y="586681"/>
                </a:lnTo>
                <a:cubicBezTo>
                  <a:pt x="2405658" y="588467"/>
                  <a:pt x="2404765" y="589360"/>
                  <a:pt x="2402979" y="589360"/>
                </a:cubicBezTo>
                <a:lnTo>
                  <a:pt x="2381547" y="589360"/>
                </a:lnTo>
                <a:cubicBezTo>
                  <a:pt x="2379761" y="589360"/>
                  <a:pt x="2378868" y="588467"/>
                  <a:pt x="2378868" y="586681"/>
                </a:cubicBezTo>
                <a:lnTo>
                  <a:pt x="2378868" y="565249"/>
                </a:lnTo>
                <a:cubicBezTo>
                  <a:pt x="2379092" y="563463"/>
                  <a:pt x="2379985" y="562571"/>
                  <a:pt x="2381547" y="562571"/>
                </a:cubicBezTo>
                <a:close/>
                <a:moveTo>
                  <a:pt x="2341364" y="562571"/>
                </a:moveTo>
                <a:lnTo>
                  <a:pt x="2362795" y="562571"/>
                </a:lnTo>
                <a:cubicBezTo>
                  <a:pt x="2364581" y="562794"/>
                  <a:pt x="2365474" y="563687"/>
                  <a:pt x="2365474" y="565249"/>
                </a:cubicBezTo>
                <a:lnTo>
                  <a:pt x="2365474" y="586681"/>
                </a:lnTo>
                <a:cubicBezTo>
                  <a:pt x="2365474" y="588467"/>
                  <a:pt x="2364581" y="589360"/>
                  <a:pt x="2362795" y="589360"/>
                </a:cubicBezTo>
                <a:lnTo>
                  <a:pt x="2341364" y="589360"/>
                </a:lnTo>
                <a:cubicBezTo>
                  <a:pt x="2339578" y="589360"/>
                  <a:pt x="2338685" y="588467"/>
                  <a:pt x="2338685" y="586681"/>
                </a:cubicBezTo>
                <a:lnTo>
                  <a:pt x="2338685" y="565249"/>
                </a:lnTo>
                <a:cubicBezTo>
                  <a:pt x="2338908" y="563463"/>
                  <a:pt x="2339801" y="562571"/>
                  <a:pt x="2341364" y="562571"/>
                </a:cubicBezTo>
                <a:close/>
                <a:moveTo>
                  <a:pt x="2301180" y="562571"/>
                </a:moveTo>
                <a:lnTo>
                  <a:pt x="2322611" y="562571"/>
                </a:lnTo>
                <a:cubicBezTo>
                  <a:pt x="2324397" y="562794"/>
                  <a:pt x="2325290" y="563687"/>
                  <a:pt x="2325290" y="565249"/>
                </a:cubicBezTo>
                <a:lnTo>
                  <a:pt x="2325290" y="586681"/>
                </a:lnTo>
                <a:cubicBezTo>
                  <a:pt x="2325290" y="588467"/>
                  <a:pt x="2324397" y="589360"/>
                  <a:pt x="2322611" y="589360"/>
                </a:cubicBezTo>
                <a:lnTo>
                  <a:pt x="2301180" y="589360"/>
                </a:lnTo>
                <a:cubicBezTo>
                  <a:pt x="2299394" y="589360"/>
                  <a:pt x="2298501" y="588467"/>
                  <a:pt x="2298501" y="586681"/>
                </a:cubicBezTo>
                <a:lnTo>
                  <a:pt x="2298501" y="565249"/>
                </a:lnTo>
                <a:cubicBezTo>
                  <a:pt x="2298725" y="563463"/>
                  <a:pt x="2299618" y="562571"/>
                  <a:pt x="2301180" y="562571"/>
                </a:cubicBezTo>
                <a:close/>
                <a:moveTo>
                  <a:pt x="2260997" y="562571"/>
                </a:moveTo>
                <a:lnTo>
                  <a:pt x="2282428" y="562571"/>
                </a:lnTo>
                <a:cubicBezTo>
                  <a:pt x="2284214" y="562794"/>
                  <a:pt x="2285107" y="563687"/>
                  <a:pt x="2285107" y="565249"/>
                </a:cubicBezTo>
                <a:lnTo>
                  <a:pt x="2285107" y="586681"/>
                </a:lnTo>
                <a:cubicBezTo>
                  <a:pt x="2285107" y="588467"/>
                  <a:pt x="2284214" y="589360"/>
                  <a:pt x="2282428" y="589360"/>
                </a:cubicBezTo>
                <a:lnTo>
                  <a:pt x="2260997" y="589360"/>
                </a:lnTo>
                <a:cubicBezTo>
                  <a:pt x="2259211" y="589360"/>
                  <a:pt x="2258318" y="588467"/>
                  <a:pt x="2258318" y="586681"/>
                </a:cubicBezTo>
                <a:lnTo>
                  <a:pt x="2258318" y="565249"/>
                </a:lnTo>
                <a:cubicBezTo>
                  <a:pt x="2258541" y="563463"/>
                  <a:pt x="2259434" y="562571"/>
                  <a:pt x="2260997" y="562571"/>
                </a:cubicBezTo>
                <a:close/>
                <a:moveTo>
                  <a:pt x="2220813" y="562571"/>
                </a:moveTo>
                <a:lnTo>
                  <a:pt x="2242244" y="562571"/>
                </a:lnTo>
                <a:cubicBezTo>
                  <a:pt x="2244030" y="562794"/>
                  <a:pt x="2244923" y="563687"/>
                  <a:pt x="2244923" y="565249"/>
                </a:cubicBezTo>
                <a:lnTo>
                  <a:pt x="2244923" y="586681"/>
                </a:lnTo>
                <a:cubicBezTo>
                  <a:pt x="2244923" y="588467"/>
                  <a:pt x="2244030" y="589360"/>
                  <a:pt x="2242244" y="589360"/>
                </a:cubicBezTo>
                <a:lnTo>
                  <a:pt x="2220813" y="589360"/>
                </a:lnTo>
                <a:cubicBezTo>
                  <a:pt x="2219027" y="589360"/>
                  <a:pt x="2218134" y="588467"/>
                  <a:pt x="2218134" y="586681"/>
                </a:cubicBezTo>
                <a:lnTo>
                  <a:pt x="2218134" y="565249"/>
                </a:lnTo>
                <a:cubicBezTo>
                  <a:pt x="2218357" y="563463"/>
                  <a:pt x="2219250" y="562571"/>
                  <a:pt x="2220813" y="562571"/>
                </a:cubicBezTo>
                <a:close/>
                <a:moveTo>
                  <a:pt x="2180629" y="562571"/>
                </a:moveTo>
                <a:lnTo>
                  <a:pt x="2202061" y="562571"/>
                </a:lnTo>
                <a:cubicBezTo>
                  <a:pt x="2203847" y="562794"/>
                  <a:pt x="2204740" y="563687"/>
                  <a:pt x="2204740" y="565249"/>
                </a:cubicBezTo>
                <a:lnTo>
                  <a:pt x="2204740" y="586681"/>
                </a:lnTo>
                <a:cubicBezTo>
                  <a:pt x="2204740" y="588467"/>
                  <a:pt x="2203847" y="589360"/>
                  <a:pt x="2202061" y="589360"/>
                </a:cubicBezTo>
                <a:lnTo>
                  <a:pt x="2180629" y="589360"/>
                </a:lnTo>
                <a:cubicBezTo>
                  <a:pt x="2178843" y="589360"/>
                  <a:pt x="2177951" y="588467"/>
                  <a:pt x="2177951" y="586681"/>
                </a:cubicBezTo>
                <a:lnTo>
                  <a:pt x="2177951" y="565249"/>
                </a:lnTo>
                <a:cubicBezTo>
                  <a:pt x="2178174" y="563463"/>
                  <a:pt x="2179067" y="562571"/>
                  <a:pt x="2180629" y="562571"/>
                </a:cubicBezTo>
                <a:close/>
                <a:moveTo>
                  <a:pt x="2140446" y="562571"/>
                </a:moveTo>
                <a:lnTo>
                  <a:pt x="2161877" y="562571"/>
                </a:lnTo>
                <a:cubicBezTo>
                  <a:pt x="2163663" y="562794"/>
                  <a:pt x="2164556" y="563687"/>
                  <a:pt x="2164556" y="565249"/>
                </a:cubicBezTo>
                <a:lnTo>
                  <a:pt x="2164556" y="586681"/>
                </a:lnTo>
                <a:cubicBezTo>
                  <a:pt x="2164556" y="588467"/>
                  <a:pt x="2163663" y="589360"/>
                  <a:pt x="2161877" y="589360"/>
                </a:cubicBezTo>
                <a:lnTo>
                  <a:pt x="2140446" y="589360"/>
                </a:lnTo>
                <a:cubicBezTo>
                  <a:pt x="2138660" y="589360"/>
                  <a:pt x="2137767" y="588467"/>
                  <a:pt x="2137767" y="586681"/>
                </a:cubicBezTo>
                <a:lnTo>
                  <a:pt x="2137767" y="565249"/>
                </a:lnTo>
                <a:cubicBezTo>
                  <a:pt x="2137990" y="563463"/>
                  <a:pt x="2138883" y="562571"/>
                  <a:pt x="2140446" y="562571"/>
                </a:cubicBezTo>
                <a:close/>
                <a:moveTo>
                  <a:pt x="2100262" y="562571"/>
                </a:moveTo>
                <a:lnTo>
                  <a:pt x="2121693" y="562571"/>
                </a:lnTo>
                <a:cubicBezTo>
                  <a:pt x="2123479" y="562794"/>
                  <a:pt x="2124372" y="563687"/>
                  <a:pt x="2124372" y="565249"/>
                </a:cubicBezTo>
                <a:lnTo>
                  <a:pt x="2124372" y="586681"/>
                </a:lnTo>
                <a:cubicBezTo>
                  <a:pt x="2124372" y="588467"/>
                  <a:pt x="2123479" y="589360"/>
                  <a:pt x="2121693" y="589360"/>
                </a:cubicBezTo>
                <a:lnTo>
                  <a:pt x="2100262" y="589360"/>
                </a:lnTo>
                <a:cubicBezTo>
                  <a:pt x="2098476" y="589360"/>
                  <a:pt x="2097583" y="588467"/>
                  <a:pt x="2097583" y="586681"/>
                </a:cubicBezTo>
                <a:lnTo>
                  <a:pt x="2097583" y="565249"/>
                </a:lnTo>
                <a:cubicBezTo>
                  <a:pt x="2097807" y="563463"/>
                  <a:pt x="2098700" y="562571"/>
                  <a:pt x="2100262" y="562571"/>
                </a:cubicBezTo>
                <a:close/>
                <a:moveTo>
                  <a:pt x="2060079" y="562571"/>
                </a:moveTo>
                <a:lnTo>
                  <a:pt x="2081510" y="562571"/>
                </a:lnTo>
                <a:cubicBezTo>
                  <a:pt x="2083296" y="562794"/>
                  <a:pt x="2084189" y="563687"/>
                  <a:pt x="2084189" y="565249"/>
                </a:cubicBezTo>
                <a:lnTo>
                  <a:pt x="2084189" y="586681"/>
                </a:lnTo>
                <a:cubicBezTo>
                  <a:pt x="2084189" y="588467"/>
                  <a:pt x="2083296" y="589360"/>
                  <a:pt x="2081510" y="589360"/>
                </a:cubicBezTo>
                <a:lnTo>
                  <a:pt x="2060079" y="589360"/>
                </a:lnTo>
                <a:cubicBezTo>
                  <a:pt x="2058293" y="589360"/>
                  <a:pt x="2057400" y="588467"/>
                  <a:pt x="2057400" y="586681"/>
                </a:cubicBezTo>
                <a:lnTo>
                  <a:pt x="2057400" y="565249"/>
                </a:lnTo>
                <a:cubicBezTo>
                  <a:pt x="2057623" y="563463"/>
                  <a:pt x="2058516" y="562571"/>
                  <a:pt x="2060079" y="562571"/>
                </a:cubicBezTo>
                <a:close/>
                <a:moveTo>
                  <a:pt x="1987748" y="562571"/>
                </a:moveTo>
                <a:lnTo>
                  <a:pt x="2009179" y="562571"/>
                </a:lnTo>
                <a:cubicBezTo>
                  <a:pt x="2010965" y="562794"/>
                  <a:pt x="2011858" y="563687"/>
                  <a:pt x="2011858" y="565249"/>
                </a:cubicBezTo>
                <a:lnTo>
                  <a:pt x="2011858" y="586681"/>
                </a:lnTo>
                <a:cubicBezTo>
                  <a:pt x="2011858" y="588467"/>
                  <a:pt x="2010965" y="589360"/>
                  <a:pt x="2009179" y="589360"/>
                </a:cubicBezTo>
                <a:lnTo>
                  <a:pt x="1987748" y="589360"/>
                </a:lnTo>
                <a:cubicBezTo>
                  <a:pt x="1985962" y="589360"/>
                  <a:pt x="1985069" y="588467"/>
                  <a:pt x="1985069" y="586681"/>
                </a:cubicBezTo>
                <a:lnTo>
                  <a:pt x="1985069" y="565249"/>
                </a:lnTo>
                <a:cubicBezTo>
                  <a:pt x="1985292" y="563463"/>
                  <a:pt x="1986185" y="562571"/>
                  <a:pt x="1987748" y="562571"/>
                </a:cubicBezTo>
                <a:close/>
                <a:moveTo>
                  <a:pt x="1947564" y="562571"/>
                </a:moveTo>
                <a:lnTo>
                  <a:pt x="1968996" y="562571"/>
                </a:lnTo>
                <a:cubicBezTo>
                  <a:pt x="1970782" y="562794"/>
                  <a:pt x="1971675" y="563687"/>
                  <a:pt x="1971675" y="565249"/>
                </a:cubicBezTo>
                <a:lnTo>
                  <a:pt x="1971675" y="586681"/>
                </a:lnTo>
                <a:cubicBezTo>
                  <a:pt x="1971675" y="588467"/>
                  <a:pt x="1970782" y="589360"/>
                  <a:pt x="1968996" y="589360"/>
                </a:cubicBezTo>
                <a:lnTo>
                  <a:pt x="1947564" y="589360"/>
                </a:lnTo>
                <a:cubicBezTo>
                  <a:pt x="1945779" y="589360"/>
                  <a:pt x="1944886" y="588467"/>
                  <a:pt x="1944886" y="586681"/>
                </a:cubicBezTo>
                <a:lnTo>
                  <a:pt x="1944886" y="565249"/>
                </a:lnTo>
                <a:cubicBezTo>
                  <a:pt x="1945109" y="563463"/>
                  <a:pt x="1946002" y="562571"/>
                  <a:pt x="1947564" y="562571"/>
                </a:cubicBezTo>
                <a:close/>
                <a:moveTo>
                  <a:pt x="1907381" y="562571"/>
                </a:moveTo>
                <a:lnTo>
                  <a:pt x="1928812" y="562571"/>
                </a:lnTo>
                <a:cubicBezTo>
                  <a:pt x="1930598" y="562794"/>
                  <a:pt x="1931491" y="563687"/>
                  <a:pt x="1931491" y="565249"/>
                </a:cubicBezTo>
                <a:lnTo>
                  <a:pt x="1931491" y="586681"/>
                </a:lnTo>
                <a:cubicBezTo>
                  <a:pt x="1931491" y="588467"/>
                  <a:pt x="1930598" y="589360"/>
                  <a:pt x="1928812" y="589360"/>
                </a:cubicBezTo>
                <a:lnTo>
                  <a:pt x="1907381" y="589360"/>
                </a:lnTo>
                <a:cubicBezTo>
                  <a:pt x="1905595" y="589360"/>
                  <a:pt x="1904702" y="588467"/>
                  <a:pt x="1904702" y="586681"/>
                </a:cubicBezTo>
                <a:lnTo>
                  <a:pt x="1904702" y="565249"/>
                </a:lnTo>
                <a:cubicBezTo>
                  <a:pt x="1904925" y="563463"/>
                  <a:pt x="1905818" y="562571"/>
                  <a:pt x="1907381" y="562571"/>
                </a:cubicBezTo>
                <a:close/>
                <a:moveTo>
                  <a:pt x="1867197" y="562571"/>
                </a:moveTo>
                <a:lnTo>
                  <a:pt x="1888629" y="562571"/>
                </a:lnTo>
                <a:cubicBezTo>
                  <a:pt x="1890414" y="562794"/>
                  <a:pt x="1891307" y="563687"/>
                  <a:pt x="1891307" y="565249"/>
                </a:cubicBezTo>
                <a:lnTo>
                  <a:pt x="1891307" y="586681"/>
                </a:lnTo>
                <a:cubicBezTo>
                  <a:pt x="1891307" y="588467"/>
                  <a:pt x="1890414" y="589360"/>
                  <a:pt x="1888629" y="589360"/>
                </a:cubicBezTo>
                <a:lnTo>
                  <a:pt x="1867197" y="589360"/>
                </a:lnTo>
                <a:cubicBezTo>
                  <a:pt x="1865411" y="589360"/>
                  <a:pt x="1864518" y="588467"/>
                  <a:pt x="1864518" y="586681"/>
                </a:cubicBezTo>
                <a:lnTo>
                  <a:pt x="1864518" y="565249"/>
                </a:lnTo>
                <a:cubicBezTo>
                  <a:pt x="1864742" y="563463"/>
                  <a:pt x="1865635" y="562571"/>
                  <a:pt x="1867197" y="562571"/>
                </a:cubicBezTo>
                <a:close/>
                <a:moveTo>
                  <a:pt x="1827014" y="562571"/>
                </a:moveTo>
                <a:lnTo>
                  <a:pt x="1848445" y="562571"/>
                </a:lnTo>
                <a:cubicBezTo>
                  <a:pt x="1850231" y="562794"/>
                  <a:pt x="1851124" y="563687"/>
                  <a:pt x="1851124" y="565249"/>
                </a:cubicBezTo>
                <a:lnTo>
                  <a:pt x="1851124" y="586681"/>
                </a:lnTo>
                <a:cubicBezTo>
                  <a:pt x="1851124" y="588467"/>
                  <a:pt x="1850231" y="589360"/>
                  <a:pt x="1848445" y="589360"/>
                </a:cubicBezTo>
                <a:lnTo>
                  <a:pt x="1827014" y="589360"/>
                </a:lnTo>
                <a:cubicBezTo>
                  <a:pt x="1825228" y="589360"/>
                  <a:pt x="1824335" y="588467"/>
                  <a:pt x="1824335" y="586681"/>
                </a:cubicBezTo>
                <a:lnTo>
                  <a:pt x="1824335" y="565249"/>
                </a:lnTo>
                <a:cubicBezTo>
                  <a:pt x="1824558" y="563463"/>
                  <a:pt x="1825451" y="562571"/>
                  <a:pt x="1827014" y="562571"/>
                </a:cubicBezTo>
                <a:close/>
                <a:moveTo>
                  <a:pt x="1786830" y="562571"/>
                </a:moveTo>
                <a:lnTo>
                  <a:pt x="1808261" y="562571"/>
                </a:lnTo>
                <a:cubicBezTo>
                  <a:pt x="1810047" y="562794"/>
                  <a:pt x="1810940" y="563687"/>
                  <a:pt x="1810940" y="565249"/>
                </a:cubicBezTo>
                <a:lnTo>
                  <a:pt x="1810940" y="586681"/>
                </a:lnTo>
                <a:cubicBezTo>
                  <a:pt x="1810940" y="588467"/>
                  <a:pt x="1810047" y="589360"/>
                  <a:pt x="1808261" y="589360"/>
                </a:cubicBezTo>
                <a:lnTo>
                  <a:pt x="1786830" y="589360"/>
                </a:lnTo>
                <a:cubicBezTo>
                  <a:pt x="1785044" y="589360"/>
                  <a:pt x="1784151" y="588467"/>
                  <a:pt x="1784151" y="586681"/>
                </a:cubicBezTo>
                <a:lnTo>
                  <a:pt x="1784151" y="565249"/>
                </a:lnTo>
                <a:cubicBezTo>
                  <a:pt x="1784374" y="563463"/>
                  <a:pt x="1785267" y="562571"/>
                  <a:pt x="1786830" y="562571"/>
                </a:cubicBezTo>
                <a:close/>
                <a:moveTo>
                  <a:pt x="1746646" y="562571"/>
                </a:moveTo>
                <a:lnTo>
                  <a:pt x="1768078" y="562571"/>
                </a:lnTo>
                <a:cubicBezTo>
                  <a:pt x="1769864" y="562794"/>
                  <a:pt x="1770757" y="563687"/>
                  <a:pt x="1770757" y="565249"/>
                </a:cubicBezTo>
                <a:lnTo>
                  <a:pt x="1770757" y="586681"/>
                </a:lnTo>
                <a:cubicBezTo>
                  <a:pt x="1770757" y="588467"/>
                  <a:pt x="1769864" y="589360"/>
                  <a:pt x="1768078" y="589360"/>
                </a:cubicBezTo>
                <a:lnTo>
                  <a:pt x="1746646" y="589360"/>
                </a:lnTo>
                <a:cubicBezTo>
                  <a:pt x="1744861" y="589360"/>
                  <a:pt x="1743968" y="588467"/>
                  <a:pt x="1743968" y="586681"/>
                </a:cubicBezTo>
                <a:lnTo>
                  <a:pt x="1743968" y="565249"/>
                </a:lnTo>
                <a:cubicBezTo>
                  <a:pt x="1744191" y="563463"/>
                  <a:pt x="1745084" y="562571"/>
                  <a:pt x="1746646" y="562571"/>
                </a:cubicBezTo>
                <a:close/>
                <a:moveTo>
                  <a:pt x="1706463" y="562571"/>
                </a:moveTo>
                <a:lnTo>
                  <a:pt x="1727894" y="562571"/>
                </a:lnTo>
                <a:cubicBezTo>
                  <a:pt x="1729680" y="562794"/>
                  <a:pt x="1730573" y="563687"/>
                  <a:pt x="1730573" y="565249"/>
                </a:cubicBezTo>
                <a:lnTo>
                  <a:pt x="1730573" y="586681"/>
                </a:lnTo>
                <a:cubicBezTo>
                  <a:pt x="1730573" y="588467"/>
                  <a:pt x="1729680" y="589360"/>
                  <a:pt x="1727894" y="589360"/>
                </a:cubicBezTo>
                <a:lnTo>
                  <a:pt x="1706463" y="589360"/>
                </a:lnTo>
                <a:cubicBezTo>
                  <a:pt x="1704677" y="589360"/>
                  <a:pt x="1703784" y="588467"/>
                  <a:pt x="1703784" y="586681"/>
                </a:cubicBezTo>
                <a:lnTo>
                  <a:pt x="1703784" y="565249"/>
                </a:lnTo>
                <a:cubicBezTo>
                  <a:pt x="1704007" y="563463"/>
                  <a:pt x="1704900" y="562571"/>
                  <a:pt x="1706463" y="562571"/>
                </a:cubicBezTo>
                <a:close/>
                <a:moveTo>
                  <a:pt x="1666279" y="562571"/>
                </a:moveTo>
                <a:lnTo>
                  <a:pt x="1687711" y="562571"/>
                </a:lnTo>
                <a:cubicBezTo>
                  <a:pt x="1689497" y="562794"/>
                  <a:pt x="1690390" y="563687"/>
                  <a:pt x="1690390" y="565249"/>
                </a:cubicBezTo>
                <a:lnTo>
                  <a:pt x="1690390" y="586681"/>
                </a:lnTo>
                <a:cubicBezTo>
                  <a:pt x="1690390" y="588467"/>
                  <a:pt x="1689497" y="589360"/>
                  <a:pt x="1687711" y="589360"/>
                </a:cubicBezTo>
                <a:lnTo>
                  <a:pt x="1666279" y="589360"/>
                </a:lnTo>
                <a:cubicBezTo>
                  <a:pt x="1664493" y="589360"/>
                  <a:pt x="1663600" y="588467"/>
                  <a:pt x="1663600" y="586681"/>
                </a:cubicBezTo>
                <a:lnTo>
                  <a:pt x="1663600" y="565249"/>
                </a:lnTo>
                <a:cubicBezTo>
                  <a:pt x="1663824" y="563463"/>
                  <a:pt x="1664717" y="562571"/>
                  <a:pt x="1666279" y="562571"/>
                </a:cubicBezTo>
                <a:close/>
                <a:moveTo>
                  <a:pt x="1626096" y="562571"/>
                </a:moveTo>
                <a:lnTo>
                  <a:pt x="1647527" y="562571"/>
                </a:lnTo>
                <a:cubicBezTo>
                  <a:pt x="1649313" y="562794"/>
                  <a:pt x="1650206" y="563687"/>
                  <a:pt x="1650206" y="565249"/>
                </a:cubicBezTo>
                <a:lnTo>
                  <a:pt x="1650206" y="586681"/>
                </a:lnTo>
                <a:cubicBezTo>
                  <a:pt x="1650206" y="588467"/>
                  <a:pt x="1649313" y="589360"/>
                  <a:pt x="1647527" y="589360"/>
                </a:cubicBezTo>
                <a:lnTo>
                  <a:pt x="1626096" y="589360"/>
                </a:lnTo>
                <a:cubicBezTo>
                  <a:pt x="1624310" y="589360"/>
                  <a:pt x="1623417" y="588467"/>
                  <a:pt x="1623417" y="586681"/>
                </a:cubicBezTo>
                <a:lnTo>
                  <a:pt x="1623417" y="565249"/>
                </a:lnTo>
                <a:cubicBezTo>
                  <a:pt x="1623640" y="563463"/>
                  <a:pt x="1624533" y="562571"/>
                  <a:pt x="1626096" y="562571"/>
                </a:cubicBezTo>
                <a:close/>
                <a:moveTo>
                  <a:pt x="1585912" y="562571"/>
                </a:moveTo>
                <a:lnTo>
                  <a:pt x="1607343" y="562571"/>
                </a:lnTo>
                <a:cubicBezTo>
                  <a:pt x="1609129" y="562794"/>
                  <a:pt x="1610022" y="563687"/>
                  <a:pt x="1610022" y="565249"/>
                </a:cubicBezTo>
                <a:lnTo>
                  <a:pt x="1610022" y="586681"/>
                </a:lnTo>
                <a:cubicBezTo>
                  <a:pt x="1610022" y="588467"/>
                  <a:pt x="1609129" y="589360"/>
                  <a:pt x="1607343" y="589360"/>
                </a:cubicBezTo>
                <a:lnTo>
                  <a:pt x="1585912" y="589360"/>
                </a:lnTo>
                <a:cubicBezTo>
                  <a:pt x="1584126" y="589360"/>
                  <a:pt x="1583233" y="588467"/>
                  <a:pt x="1583233" y="586681"/>
                </a:cubicBezTo>
                <a:lnTo>
                  <a:pt x="1583233" y="565249"/>
                </a:lnTo>
                <a:cubicBezTo>
                  <a:pt x="1583456" y="563463"/>
                  <a:pt x="1584349" y="562571"/>
                  <a:pt x="1585912" y="562571"/>
                </a:cubicBezTo>
                <a:close/>
                <a:moveTo>
                  <a:pt x="1473398" y="562571"/>
                </a:moveTo>
                <a:lnTo>
                  <a:pt x="1494829" y="562571"/>
                </a:lnTo>
                <a:cubicBezTo>
                  <a:pt x="1496615" y="562794"/>
                  <a:pt x="1497508" y="563687"/>
                  <a:pt x="1497508" y="565249"/>
                </a:cubicBezTo>
                <a:lnTo>
                  <a:pt x="1497508" y="586681"/>
                </a:lnTo>
                <a:cubicBezTo>
                  <a:pt x="1497508" y="588467"/>
                  <a:pt x="1496615" y="589360"/>
                  <a:pt x="1494829" y="589360"/>
                </a:cubicBezTo>
                <a:lnTo>
                  <a:pt x="1473398" y="589360"/>
                </a:lnTo>
                <a:cubicBezTo>
                  <a:pt x="1471612" y="589360"/>
                  <a:pt x="1470719" y="588467"/>
                  <a:pt x="1470719" y="586681"/>
                </a:cubicBezTo>
                <a:lnTo>
                  <a:pt x="1470719" y="565249"/>
                </a:lnTo>
                <a:cubicBezTo>
                  <a:pt x="1470942" y="563463"/>
                  <a:pt x="1471835" y="562571"/>
                  <a:pt x="1473398" y="562571"/>
                </a:cubicBezTo>
                <a:close/>
                <a:moveTo>
                  <a:pt x="1433215" y="562571"/>
                </a:moveTo>
                <a:lnTo>
                  <a:pt x="1454646" y="562571"/>
                </a:lnTo>
                <a:cubicBezTo>
                  <a:pt x="1456432" y="562794"/>
                  <a:pt x="1457325" y="563687"/>
                  <a:pt x="1457325" y="565249"/>
                </a:cubicBezTo>
                <a:lnTo>
                  <a:pt x="1457325" y="586681"/>
                </a:lnTo>
                <a:cubicBezTo>
                  <a:pt x="1457325" y="588467"/>
                  <a:pt x="1456432" y="589360"/>
                  <a:pt x="1454646" y="589360"/>
                </a:cubicBezTo>
                <a:lnTo>
                  <a:pt x="1433215" y="589360"/>
                </a:lnTo>
                <a:cubicBezTo>
                  <a:pt x="1431429" y="589360"/>
                  <a:pt x="1430536" y="588467"/>
                  <a:pt x="1430536" y="586681"/>
                </a:cubicBezTo>
                <a:lnTo>
                  <a:pt x="1430536" y="565249"/>
                </a:lnTo>
                <a:cubicBezTo>
                  <a:pt x="1430759" y="563463"/>
                  <a:pt x="1431652" y="562571"/>
                  <a:pt x="1433215" y="562571"/>
                </a:cubicBezTo>
                <a:close/>
                <a:moveTo>
                  <a:pt x="1393031" y="562571"/>
                </a:moveTo>
                <a:lnTo>
                  <a:pt x="1414462" y="562571"/>
                </a:lnTo>
                <a:cubicBezTo>
                  <a:pt x="1416248" y="562794"/>
                  <a:pt x="1417141" y="563687"/>
                  <a:pt x="1417141" y="565249"/>
                </a:cubicBezTo>
                <a:lnTo>
                  <a:pt x="1417141" y="586681"/>
                </a:lnTo>
                <a:cubicBezTo>
                  <a:pt x="1417141" y="588467"/>
                  <a:pt x="1416248" y="589360"/>
                  <a:pt x="1414462" y="589360"/>
                </a:cubicBezTo>
                <a:lnTo>
                  <a:pt x="1393031" y="589360"/>
                </a:lnTo>
                <a:cubicBezTo>
                  <a:pt x="1391245" y="589360"/>
                  <a:pt x="1390352" y="588467"/>
                  <a:pt x="1390352" y="586681"/>
                </a:cubicBezTo>
                <a:lnTo>
                  <a:pt x="1390352" y="565249"/>
                </a:lnTo>
                <a:cubicBezTo>
                  <a:pt x="1390575" y="563463"/>
                  <a:pt x="1391468" y="562571"/>
                  <a:pt x="1393031" y="562571"/>
                </a:cubicBezTo>
                <a:close/>
                <a:moveTo>
                  <a:pt x="1352847" y="562571"/>
                </a:moveTo>
                <a:lnTo>
                  <a:pt x="1374279" y="562571"/>
                </a:lnTo>
                <a:cubicBezTo>
                  <a:pt x="1376065" y="562794"/>
                  <a:pt x="1376957" y="563687"/>
                  <a:pt x="1376957" y="565249"/>
                </a:cubicBezTo>
                <a:lnTo>
                  <a:pt x="1376957" y="586681"/>
                </a:lnTo>
                <a:cubicBezTo>
                  <a:pt x="1376957" y="588467"/>
                  <a:pt x="1376065" y="589360"/>
                  <a:pt x="1374279" y="589360"/>
                </a:cubicBezTo>
                <a:lnTo>
                  <a:pt x="1352847" y="589360"/>
                </a:lnTo>
                <a:cubicBezTo>
                  <a:pt x="1351061" y="589360"/>
                  <a:pt x="1350169" y="588467"/>
                  <a:pt x="1350169" y="586681"/>
                </a:cubicBezTo>
                <a:lnTo>
                  <a:pt x="1350169" y="565249"/>
                </a:lnTo>
                <a:cubicBezTo>
                  <a:pt x="1350392" y="563463"/>
                  <a:pt x="1351285" y="562571"/>
                  <a:pt x="1352847" y="562571"/>
                </a:cubicBezTo>
                <a:close/>
                <a:moveTo>
                  <a:pt x="1151929" y="562571"/>
                </a:moveTo>
                <a:lnTo>
                  <a:pt x="1173361" y="562571"/>
                </a:lnTo>
                <a:cubicBezTo>
                  <a:pt x="1175147" y="562794"/>
                  <a:pt x="1176040" y="563687"/>
                  <a:pt x="1176040" y="565249"/>
                </a:cubicBezTo>
                <a:lnTo>
                  <a:pt x="1176040" y="586681"/>
                </a:lnTo>
                <a:cubicBezTo>
                  <a:pt x="1176040" y="588467"/>
                  <a:pt x="1175147" y="589360"/>
                  <a:pt x="1173361" y="589360"/>
                </a:cubicBezTo>
                <a:lnTo>
                  <a:pt x="1151929" y="589360"/>
                </a:lnTo>
                <a:cubicBezTo>
                  <a:pt x="1150144" y="589360"/>
                  <a:pt x="1149251" y="588467"/>
                  <a:pt x="1149251" y="586681"/>
                </a:cubicBezTo>
                <a:lnTo>
                  <a:pt x="1149251" y="565249"/>
                </a:lnTo>
                <a:cubicBezTo>
                  <a:pt x="1149474" y="563463"/>
                  <a:pt x="1150367" y="562571"/>
                  <a:pt x="1151929" y="562571"/>
                </a:cubicBezTo>
                <a:close/>
                <a:moveTo>
                  <a:pt x="1111746" y="562571"/>
                </a:moveTo>
                <a:lnTo>
                  <a:pt x="1133177" y="562571"/>
                </a:lnTo>
                <a:cubicBezTo>
                  <a:pt x="1134963" y="562794"/>
                  <a:pt x="1135856" y="563687"/>
                  <a:pt x="1135856" y="565249"/>
                </a:cubicBezTo>
                <a:lnTo>
                  <a:pt x="1135856" y="586681"/>
                </a:lnTo>
                <a:cubicBezTo>
                  <a:pt x="1135856" y="588467"/>
                  <a:pt x="1134963" y="589360"/>
                  <a:pt x="1133177" y="589360"/>
                </a:cubicBezTo>
                <a:lnTo>
                  <a:pt x="1111746" y="589360"/>
                </a:lnTo>
                <a:cubicBezTo>
                  <a:pt x="1109960" y="589360"/>
                  <a:pt x="1109067" y="588467"/>
                  <a:pt x="1109067" y="586681"/>
                </a:cubicBezTo>
                <a:lnTo>
                  <a:pt x="1109067" y="565249"/>
                </a:lnTo>
                <a:cubicBezTo>
                  <a:pt x="1109290" y="563463"/>
                  <a:pt x="1110183" y="562571"/>
                  <a:pt x="1111746" y="562571"/>
                </a:cubicBezTo>
                <a:close/>
                <a:moveTo>
                  <a:pt x="1071562" y="562571"/>
                </a:moveTo>
                <a:lnTo>
                  <a:pt x="1092994" y="562571"/>
                </a:lnTo>
                <a:cubicBezTo>
                  <a:pt x="1094780" y="562794"/>
                  <a:pt x="1095673" y="563687"/>
                  <a:pt x="1095673" y="565249"/>
                </a:cubicBezTo>
                <a:lnTo>
                  <a:pt x="1095673" y="586681"/>
                </a:lnTo>
                <a:cubicBezTo>
                  <a:pt x="1095673" y="588467"/>
                  <a:pt x="1094780" y="589360"/>
                  <a:pt x="1092994" y="589360"/>
                </a:cubicBezTo>
                <a:lnTo>
                  <a:pt x="1071562" y="589360"/>
                </a:lnTo>
                <a:cubicBezTo>
                  <a:pt x="1069776" y="589360"/>
                  <a:pt x="1068883" y="588467"/>
                  <a:pt x="1068883" y="586681"/>
                </a:cubicBezTo>
                <a:lnTo>
                  <a:pt x="1068883" y="565249"/>
                </a:lnTo>
                <a:cubicBezTo>
                  <a:pt x="1069106" y="563463"/>
                  <a:pt x="1070000" y="562571"/>
                  <a:pt x="1071562" y="562571"/>
                </a:cubicBezTo>
                <a:close/>
                <a:moveTo>
                  <a:pt x="1031379" y="562571"/>
                </a:moveTo>
                <a:lnTo>
                  <a:pt x="1052810" y="562571"/>
                </a:lnTo>
                <a:cubicBezTo>
                  <a:pt x="1054596" y="562794"/>
                  <a:pt x="1055489" y="563687"/>
                  <a:pt x="1055489" y="565249"/>
                </a:cubicBezTo>
                <a:lnTo>
                  <a:pt x="1055489" y="586681"/>
                </a:lnTo>
                <a:cubicBezTo>
                  <a:pt x="1055489" y="588467"/>
                  <a:pt x="1054596" y="589360"/>
                  <a:pt x="1052810" y="589360"/>
                </a:cubicBezTo>
                <a:lnTo>
                  <a:pt x="1031379" y="589360"/>
                </a:lnTo>
                <a:cubicBezTo>
                  <a:pt x="1029593" y="589360"/>
                  <a:pt x="1028700" y="588467"/>
                  <a:pt x="1028700" y="586681"/>
                </a:cubicBezTo>
                <a:lnTo>
                  <a:pt x="1028700" y="565249"/>
                </a:lnTo>
                <a:cubicBezTo>
                  <a:pt x="1028923" y="563463"/>
                  <a:pt x="1029816" y="562571"/>
                  <a:pt x="1031379" y="562571"/>
                </a:cubicBezTo>
                <a:close/>
                <a:moveTo>
                  <a:pt x="959048" y="562571"/>
                </a:moveTo>
                <a:lnTo>
                  <a:pt x="980479" y="562571"/>
                </a:lnTo>
                <a:cubicBezTo>
                  <a:pt x="982265" y="562794"/>
                  <a:pt x="983159" y="563687"/>
                  <a:pt x="983159" y="565249"/>
                </a:cubicBezTo>
                <a:lnTo>
                  <a:pt x="983159" y="586681"/>
                </a:lnTo>
                <a:cubicBezTo>
                  <a:pt x="983159" y="588467"/>
                  <a:pt x="982265" y="589360"/>
                  <a:pt x="980479" y="589360"/>
                </a:cubicBezTo>
                <a:lnTo>
                  <a:pt x="959048" y="589360"/>
                </a:lnTo>
                <a:cubicBezTo>
                  <a:pt x="957262" y="589360"/>
                  <a:pt x="956370" y="588467"/>
                  <a:pt x="956370" y="586681"/>
                </a:cubicBezTo>
                <a:lnTo>
                  <a:pt x="956370" y="565249"/>
                </a:lnTo>
                <a:cubicBezTo>
                  <a:pt x="956593" y="563463"/>
                  <a:pt x="957486" y="562571"/>
                  <a:pt x="959048" y="562571"/>
                </a:cubicBezTo>
                <a:close/>
                <a:moveTo>
                  <a:pt x="918865" y="562571"/>
                </a:moveTo>
                <a:lnTo>
                  <a:pt x="940296" y="562571"/>
                </a:lnTo>
                <a:cubicBezTo>
                  <a:pt x="942082" y="562794"/>
                  <a:pt x="942975" y="563687"/>
                  <a:pt x="942975" y="565249"/>
                </a:cubicBezTo>
                <a:lnTo>
                  <a:pt x="942975" y="586681"/>
                </a:lnTo>
                <a:cubicBezTo>
                  <a:pt x="942975" y="588467"/>
                  <a:pt x="942082" y="589360"/>
                  <a:pt x="940296" y="589360"/>
                </a:cubicBezTo>
                <a:lnTo>
                  <a:pt x="918865" y="589360"/>
                </a:lnTo>
                <a:cubicBezTo>
                  <a:pt x="917079" y="589360"/>
                  <a:pt x="916186" y="588467"/>
                  <a:pt x="916186" y="586681"/>
                </a:cubicBezTo>
                <a:lnTo>
                  <a:pt x="916186" y="565249"/>
                </a:lnTo>
                <a:cubicBezTo>
                  <a:pt x="916409" y="563463"/>
                  <a:pt x="917302" y="562571"/>
                  <a:pt x="918865" y="562571"/>
                </a:cubicBezTo>
                <a:close/>
                <a:moveTo>
                  <a:pt x="878681" y="562571"/>
                </a:moveTo>
                <a:lnTo>
                  <a:pt x="900112" y="562571"/>
                </a:lnTo>
                <a:cubicBezTo>
                  <a:pt x="901898" y="562794"/>
                  <a:pt x="902791" y="563687"/>
                  <a:pt x="902791" y="565249"/>
                </a:cubicBezTo>
                <a:lnTo>
                  <a:pt x="902791" y="586681"/>
                </a:lnTo>
                <a:cubicBezTo>
                  <a:pt x="902791" y="588467"/>
                  <a:pt x="901898" y="589360"/>
                  <a:pt x="900112" y="589360"/>
                </a:cubicBezTo>
                <a:lnTo>
                  <a:pt x="878681" y="589360"/>
                </a:lnTo>
                <a:cubicBezTo>
                  <a:pt x="876895" y="589360"/>
                  <a:pt x="876002" y="588467"/>
                  <a:pt x="876002" y="586681"/>
                </a:cubicBezTo>
                <a:lnTo>
                  <a:pt x="876002" y="565249"/>
                </a:lnTo>
                <a:cubicBezTo>
                  <a:pt x="876225" y="563463"/>
                  <a:pt x="877119" y="562571"/>
                  <a:pt x="878681" y="562571"/>
                </a:cubicBezTo>
                <a:close/>
                <a:moveTo>
                  <a:pt x="838497" y="562571"/>
                </a:moveTo>
                <a:lnTo>
                  <a:pt x="859929" y="562571"/>
                </a:lnTo>
                <a:cubicBezTo>
                  <a:pt x="861715" y="562794"/>
                  <a:pt x="862608" y="563687"/>
                  <a:pt x="862608" y="565249"/>
                </a:cubicBezTo>
                <a:lnTo>
                  <a:pt x="862608" y="586681"/>
                </a:lnTo>
                <a:cubicBezTo>
                  <a:pt x="862608" y="588467"/>
                  <a:pt x="861715" y="589360"/>
                  <a:pt x="859929" y="589360"/>
                </a:cubicBezTo>
                <a:lnTo>
                  <a:pt x="838497" y="589360"/>
                </a:lnTo>
                <a:cubicBezTo>
                  <a:pt x="836712" y="589360"/>
                  <a:pt x="835819" y="588467"/>
                  <a:pt x="835819" y="586681"/>
                </a:cubicBezTo>
                <a:lnTo>
                  <a:pt x="835819" y="565249"/>
                </a:lnTo>
                <a:cubicBezTo>
                  <a:pt x="836042" y="563463"/>
                  <a:pt x="836935" y="562571"/>
                  <a:pt x="838497" y="562571"/>
                </a:cubicBezTo>
                <a:close/>
                <a:moveTo>
                  <a:pt x="798314" y="562571"/>
                </a:moveTo>
                <a:lnTo>
                  <a:pt x="819745" y="562571"/>
                </a:lnTo>
                <a:cubicBezTo>
                  <a:pt x="821531" y="562794"/>
                  <a:pt x="822424" y="563687"/>
                  <a:pt x="822424" y="565249"/>
                </a:cubicBezTo>
                <a:lnTo>
                  <a:pt x="822424" y="586681"/>
                </a:lnTo>
                <a:cubicBezTo>
                  <a:pt x="822424" y="588467"/>
                  <a:pt x="821531" y="589360"/>
                  <a:pt x="819745" y="589360"/>
                </a:cubicBezTo>
                <a:lnTo>
                  <a:pt x="798314" y="589360"/>
                </a:lnTo>
                <a:cubicBezTo>
                  <a:pt x="796528" y="589360"/>
                  <a:pt x="795635" y="588467"/>
                  <a:pt x="795635" y="586681"/>
                </a:cubicBezTo>
                <a:lnTo>
                  <a:pt x="795635" y="565249"/>
                </a:lnTo>
                <a:cubicBezTo>
                  <a:pt x="795858" y="563463"/>
                  <a:pt x="796751" y="562571"/>
                  <a:pt x="798314" y="562571"/>
                </a:cubicBezTo>
                <a:close/>
                <a:moveTo>
                  <a:pt x="758130" y="562571"/>
                </a:moveTo>
                <a:lnTo>
                  <a:pt x="779562" y="562571"/>
                </a:lnTo>
                <a:cubicBezTo>
                  <a:pt x="781347" y="562794"/>
                  <a:pt x="782241" y="563687"/>
                  <a:pt x="782241" y="565249"/>
                </a:cubicBezTo>
                <a:lnTo>
                  <a:pt x="782241" y="586681"/>
                </a:lnTo>
                <a:cubicBezTo>
                  <a:pt x="782241" y="588467"/>
                  <a:pt x="781347" y="589360"/>
                  <a:pt x="779562" y="589360"/>
                </a:cubicBezTo>
                <a:lnTo>
                  <a:pt x="758130" y="589360"/>
                </a:lnTo>
                <a:cubicBezTo>
                  <a:pt x="756344" y="589360"/>
                  <a:pt x="755451" y="588467"/>
                  <a:pt x="755451" y="586681"/>
                </a:cubicBezTo>
                <a:lnTo>
                  <a:pt x="755451" y="565249"/>
                </a:lnTo>
                <a:cubicBezTo>
                  <a:pt x="755675" y="563463"/>
                  <a:pt x="756568" y="562571"/>
                  <a:pt x="758130" y="562571"/>
                </a:cubicBezTo>
                <a:close/>
                <a:moveTo>
                  <a:pt x="717947" y="562571"/>
                </a:moveTo>
                <a:lnTo>
                  <a:pt x="739378" y="562571"/>
                </a:lnTo>
                <a:cubicBezTo>
                  <a:pt x="741164" y="562794"/>
                  <a:pt x="742057" y="563687"/>
                  <a:pt x="742057" y="565249"/>
                </a:cubicBezTo>
                <a:lnTo>
                  <a:pt x="742057" y="586681"/>
                </a:lnTo>
                <a:cubicBezTo>
                  <a:pt x="742057" y="588467"/>
                  <a:pt x="741164" y="589360"/>
                  <a:pt x="739378" y="589360"/>
                </a:cubicBezTo>
                <a:lnTo>
                  <a:pt x="717947" y="589360"/>
                </a:lnTo>
                <a:cubicBezTo>
                  <a:pt x="716161" y="589360"/>
                  <a:pt x="715268" y="588467"/>
                  <a:pt x="715268" y="586681"/>
                </a:cubicBezTo>
                <a:lnTo>
                  <a:pt x="715268" y="565249"/>
                </a:lnTo>
                <a:cubicBezTo>
                  <a:pt x="715491" y="563463"/>
                  <a:pt x="716384" y="562571"/>
                  <a:pt x="717947" y="562571"/>
                </a:cubicBezTo>
                <a:close/>
                <a:moveTo>
                  <a:pt x="677763" y="562571"/>
                </a:moveTo>
                <a:lnTo>
                  <a:pt x="699194" y="562571"/>
                </a:lnTo>
                <a:cubicBezTo>
                  <a:pt x="700980" y="562794"/>
                  <a:pt x="701873" y="563687"/>
                  <a:pt x="701873" y="565249"/>
                </a:cubicBezTo>
                <a:lnTo>
                  <a:pt x="701873" y="586681"/>
                </a:lnTo>
                <a:cubicBezTo>
                  <a:pt x="701873" y="588467"/>
                  <a:pt x="700980" y="589360"/>
                  <a:pt x="699194" y="589360"/>
                </a:cubicBezTo>
                <a:lnTo>
                  <a:pt x="677763" y="589360"/>
                </a:lnTo>
                <a:cubicBezTo>
                  <a:pt x="675977" y="589360"/>
                  <a:pt x="675084" y="588467"/>
                  <a:pt x="675084" y="586681"/>
                </a:cubicBezTo>
                <a:lnTo>
                  <a:pt x="675084" y="565249"/>
                </a:lnTo>
                <a:cubicBezTo>
                  <a:pt x="675307" y="563463"/>
                  <a:pt x="676200" y="562571"/>
                  <a:pt x="677763" y="562571"/>
                </a:cubicBezTo>
                <a:close/>
                <a:moveTo>
                  <a:pt x="637580" y="562571"/>
                </a:moveTo>
                <a:lnTo>
                  <a:pt x="659011" y="562571"/>
                </a:lnTo>
                <a:cubicBezTo>
                  <a:pt x="660797" y="562794"/>
                  <a:pt x="661690" y="563687"/>
                  <a:pt x="661690" y="565249"/>
                </a:cubicBezTo>
                <a:lnTo>
                  <a:pt x="661690" y="586681"/>
                </a:lnTo>
                <a:cubicBezTo>
                  <a:pt x="661690" y="588467"/>
                  <a:pt x="660797" y="589360"/>
                  <a:pt x="659011" y="589360"/>
                </a:cubicBezTo>
                <a:lnTo>
                  <a:pt x="637580" y="589360"/>
                </a:lnTo>
                <a:cubicBezTo>
                  <a:pt x="635794" y="589360"/>
                  <a:pt x="634900" y="588467"/>
                  <a:pt x="634900" y="586681"/>
                </a:cubicBezTo>
                <a:lnTo>
                  <a:pt x="634900" y="565249"/>
                </a:lnTo>
                <a:cubicBezTo>
                  <a:pt x="635124" y="563463"/>
                  <a:pt x="636017" y="562571"/>
                  <a:pt x="637580" y="562571"/>
                </a:cubicBezTo>
                <a:close/>
                <a:moveTo>
                  <a:pt x="597396" y="562571"/>
                </a:moveTo>
                <a:lnTo>
                  <a:pt x="618827" y="562571"/>
                </a:lnTo>
                <a:cubicBezTo>
                  <a:pt x="620613" y="562794"/>
                  <a:pt x="621506" y="563687"/>
                  <a:pt x="621506" y="565249"/>
                </a:cubicBezTo>
                <a:lnTo>
                  <a:pt x="621506" y="586681"/>
                </a:lnTo>
                <a:cubicBezTo>
                  <a:pt x="621506" y="588467"/>
                  <a:pt x="620613" y="589360"/>
                  <a:pt x="618827" y="589360"/>
                </a:cubicBezTo>
                <a:lnTo>
                  <a:pt x="597396" y="589360"/>
                </a:lnTo>
                <a:cubicBezTo>
                  <a:pt x="595610" y="589360"/>
                  <a:pt x="594717" y="588467"/>
                  <a:pt x="594717" y="586681"/>
                </a:cubicBezTo>
                <a:lnTo>
                  <a:pt x="594717" y="565249"/>
                </a:lnTo>
                <a:cubicBezTo>
                  <a:pt x="594940" y="563463"/>
                  <a:pt x="595833" y="562571"/>
                  <a:pt x="597396" y="562571"/>
                </a:cubicBezTo>
                <a:close/>
                <a:moveTo>
                  <a:pt x="557212" y="562571"/>
                </a:moveTo>
                <a:lnTo>
                  <a:pt x="578644" y="562571"/>
                </a:lnTo>
                <a:cubicBezTo>
                  <a:pt x="580430" y="562794"/>
                  <a:pt x="581322" y="563687"/>
                  <a:pt x="581322" y="565249"/>
                </a:cubicBezTo>
                <a:lnTo>
                  <a:pt x="581322" y="586681"/>
                </a:lnTo>
                <a:cubicBezTo>
                  <a:pt x="581322" y="588467"/>
                  <a:pt x="580430" y="589360"/>
                  <a:pt x="578644" y="589360"/>
                </a:cubicBezTo>
                <a:lnTo>
                  <a:pt x="557212" y="589360"/>
                </a:lnTo>
                <a:cubicBezTo>
                  <a:pt x="555426" y="589360"/>
                  <a:pt x="554533" y="588467"/>
                  <a:pt x="554533" y="586681"/>
                </a:cubicBezTo>
                <a:lnTo>
                  <a:pt x="554533" y="565249"/>
                </a:lnTo>
                <a:cubicBezTo>
                  <a:pt x="554757" y="563463"/>
                  <a:pt x="555650" y="562571"/>
                  <a:pt x="557212" y="562571"/>
                </a:cubicBezTo>
                <a:close/>
                <a:moveTo>
                  <a:pt x="517029" y="562571"/>
                </a:moveTo>
                <a:lnTo>
                  <a:pt x="538460" y="562571"/>
                </a:lnTo>
                <a:cubicBezTo>
                  <a:pt x="540246" y="562794"/>
                  <a:pt x="541139" y="563687"/>
                  <a:pt x="541139" y="565249"/>
                </a:cubicBezTo>
                <a:lnTo>
                  <a:pt x="541139" y="586681"/>
                </a:lnTo>
                <a:cubicBezTo>
                  <a:pt x="541139" y="588467"/>
                  <a:pt x="540246" y="589360"/>
                  <a:pt x="538460" y="589360"/>
                </a:cubicBezTo>
                <a:lnTo>
                  <a:pt x="517029" y="589360"/>
                </a:lnTo>
                <a:cubicBezTo>
                  <a:pt x="515243" y="589360"/>
                  <a:pt x="514350" y="588467"/>
                  <a:pt x="514350" y="586681"/>
                </a:cubicBezTo>
                <a:lnTo>
                  <a:pt x="514350" y="565249"/>
                </a:lnTo>
                <a:cubicBezTo>
                  <a:pt x="514573" y="563463"/>
                  <a:pt x="515466" y="562571"/>
                  <a:pt x="517029" y="562571"/>
                </a:cubicBezTo>
                <a:close/>
                <a:moveTo>
                  <a:pt x="404515" y="562571"/>
                </a:moveTo>
                <a:lnTo>
                  <a:pt x="425946" y="562571"/>
                </a:lnTo>
                <a:cubicBezTo>
                  <a:pt x="427732" y="562794"/>
                  <a:pt x="428625" y="563687"/>
                  <a:pt x="428625" y="565249"/>
                </a:cubicBezTo>
                <a:lnTo>
                  <a:pt x="428625" y="586681"/>
                </a:lnTo>
                <a:cubicBezTo>
                  <a:pt x="428625" y="588467"/>
                  <a:pt x="427732" y="589360"/>
                  <a:pt x="425946" y="589360"/>
                </a:cubicBezTo>
                <a:lnTo>
                  <a:pt x="404515" y="589360"/>
                </a:lnTo>
                <a:cubicBezTo>
                  <a:pt x="402729" y="589360"/>
                  <a:pt x="401836" y="588467"/>
                  <a:pt x="401836" y="586681"/>
                </a:cubicBezTo>
                <a:lnTo>
                  <a:pt x="401836" y="565249"/>
                </a:lnTo>
                <a:cubicBezTo>
                  <a:pt x="402059" y="563463"/>
                  <a:pt x="402952" y="562571"/>
                  <a:pt x="404515" y="562571"/>
                </a:cubicBezTo>
                <a:close/>
                <a:moveTo>
                  <a:pt x="364331" y="562571"/>
                </a:moveTo>
                <a:lnTo>
                  <a:pt x="385763" y="562571"/>
                </a:lnTo>
                <a:cubicBezTo>
                  <a:pt x="387549" y="562794"/>
                  <a:pt x="388441" y="563687"/>
                  <a:pt x="388441" y="565249"/>
                </a:cubicBezTo>
                <a:lnTo>
                  <a:pt x="388441" y="586681"/>
                </a:lnTo>
                <a:cubicBezTo>
                  <a:pt x="388441" y="588467"/>
                  <a:pt x="387549" y="589360"/>
                  <a:pt x="385763" y="589360"/>
                </a:cubicBezTo>
                <a:lnTo>
                  <a:pt x="364331" y="589360"/>
                </a:lnTo>
                <a:cubicBezTo>
                  <a:pt x="362546" y="589360"/>
                  <a:pt x="361652" y="588467"/>
                  <a:pt x="361652" y="586681"/>
                </a:cubicBezTo>
                <a:lnTo>
                  <a:pt x="361652" y="565249"/>
                </a:lnTo>
                <a:cubicBezTo>
                  <a:pt x="361875" y="563463"/>
                  <a:pt x="362768" y="562571"/>
                  <a:pt x="364331" y="562571"/>
                </a:cubicBezTo>
                <a:close/>
                <a:moveTo>
                  <a:pt x="324148" y="562571"/>
                </a:moveTo>
                <a:lnTo>
                  <a:pt x="345579" y="562571"/>
                </a:lnTo>
                <a:cubicBezTo>
                  <a:pt x="347365" y="562794"/>
                  <a:pt x="348258" y="563687"/>
                  <a:pt x="348258" y="565249"/>
                </a:cubicBezTo>
                <a:lnTo>
                  <a:pt x="348258" y="586681"/>
                </a:lnTo>
                <a:cubicBezTo>
                  <a:pt x="348258" y="588467"/>
                  <a:pt x="347365" y="589360"/>
                  <a:pt x="345579" y="589360"/>
                </a:cubicBezTo>
                <a:lnTo>
                  <a:pt x="324148" y="589360"/>
                </a:lnTo>
                <a:cubicBezTo>
                  <a:pt x="322362" y="589360"/>
                  <a:pt x="321469" y="588467"/>
                  <a:pt x="321469" y="586681"/>
                </a:cubicBezTo>
                <a:lnTo>
                  <a:pt x="321469" y="565249"/>
                </a:lnTo>
                <a:cubicBezTo>
                  <a:pt x="321692" y="563463"/>
                  <a:pt x="322585" y="562571"/>
                  <a:pt x="324148" y="562571"/>
                </a:cubicBezTo>
                <a:close/>
                <a:moveTo>
                  <a:pt x="283964" y="562571"/>
                </a:moveTo>
                <a:lnTo>
                  <a:pt x="305395" y="562571"/>
                </a:lnTo>
                <a:cubicBezTo>
                  <a:pt x="307181" y="562794"/>
                  <a:pt x="308074" y="563687"/>
                  <a:pt x="308074" y="565249"/>
                </a:cubicBezTo>
                <a:lnTo>
                  <a:pt x="308074" y="586681"/>
                </a:lnTo>
                <a:cubicBezTo>
                  <a:pt x="308074" y="588467"/>
                  <a:pt x="307181" y="589360"/>
                  <a:pt x="305395" y="589360"/>
                </a:cubicBezTo>
                <a:lnTo>
                  <a:pt x="283964" y="589360"/>
                </a:lnTo>
                <a:cubicBezTo>
                  <a:pt x="282178" y="589360"/>
                  <a:pt x="281285" y="588467"/>
                  <a:pt x="281285" y="586681"/>
                </a:cubicBezTo>
                <a:lnTo>
                  <a:pt x="281285" y="565249"/>
                </a:lnTo>
                <a:cubicBezTo>
                  <a:pt x="281509" y="563463"/>
                  <a:pt x="282401" y="562571"/>
                  <a:pt x="283964" y="562571"/>
                </a:cubicBezTo>
                <a:close/>
                <a:moveTo>
                  <a:pt x="243780" y="562571"/>
                </a:moveTo>
                <a:lnTo>
                  <a:pt x="265211" y="562571"/>
                </a:lnTo>
                <a:cubicBezTo>
                  <a:pt x="266998" y="562794"/>
                  <a:pt x="267890" y="563687"/>
                  <a:pt x="267890" y="565249"/>
                </a:cubicBezTo>
                <a:lnTo>
                  <a:pt x="267890" y="586681"/>
                </a:lnTo>
                <a:cubicBezTo>
                  <a:pt x="267890" y="588467"/>
                  <a:pt x="266998" y="589360"/>
                  <a:pt x="265211" y="589360"/>
                </a:cubicBezTo>
                <a:lnTo>
                  <a:pt x="243780" y="589360"/>
                </a:lnTo>
                <a:cubicBezTo>
                  <a:pt x="241994" y="589360"/>
                  <a:pt x="241102" y="588467"/>
                  <a:pt x="241102" y="586681"/>
                </a:cubicBezTo>
                <a:lnTo>
                  <a:pt x="241102" y="565249"/>
                </a:lnTo>
                <a:cubicBezTo>
                  <a:pt x="241325" y="563463"/>
                  <a:pt x="242218" y="562571"/>
                  <a:pt x="243780" y="562571"/>
                </a:cubicBezTo>
                <a:close/>
                <a:moveTo>
                  <a:pt x="203597" y="562571"/>
                </a:moveTo>
                <a:lnTo>
                  <a:pt x="225028" y="562571"/>
                </a:lnTo>
                <a:cubicBezTo>
                  <a:pt x="226814" y="562794"/>
                  <a:pt x="227707" y="563687"/>
                  <a:pt x="227707" y="565249"/>
                </a:cubicBezTo>
                <a:lnTo>
                  <a:pt x="227707" y="586681"/>
                </a:lnTo>
                <a:cubicBezTo>
                  <a:pt x="227707" y="588467"/>
                  <a:pt x="226814" y="589360"/>
                  <a:pt x="225028" y="589360"/>
                </a:cubicBezTo>
                <a:lnTo>
                  <a:pt x="203597" y="589360"/>
                </a:lnTo>
                <a:cubicBezTo>
                  <a:pt x="201811" y="589360"/>
                  <a:pt x="200918" y="588467"/>
                  <a:pt x="200918" y="586681"/>
                </a:cubicBezTo>
                <a:lnTo>
                  <a:pt x="200918" y="565249"/>
                </a:lnTo>
                <a:cubicBezTo>
                  <a:pt x="201141" y="563463"/>
                  <a:pt x="202034" y="562571"/>
                  <a:pt x="203597" y="562571"/>
                </a:cubicBezTo>
                <a:close/>
                <a:moveTo>
                  <a:pt x="163413" y="562571"/>
                </a:moveTo>
                <a:lnTo>
                  <a:pt x="184844" y="562571"/>
                </a:lnTo>
                <a:cubicBezTo>
                  <a:pt x="186630" y="562794"/>
                  <a:pt x="187523" y="563687"/>
                  <a:pt x="187523" y="565249"/>
                </a:cubicBezTo>
                <a:lnTo>
                  <a:pt x="187523" y="586681"/>
                </a:lnTo>
                <a:cubicBezTo>
                  <a:pt x="187523" y="588467"/>
                  <a:pt x="186630" y="589360"/>
                  <a:pt x="184844" y="589360"/>
                </a:cubicBezTo>
                <a:lnTo>
                  <a:pt x="163413" y="589360"/>
                </a:lnTo>
                <a:cubicBezTo>
                  <a:pt x="161627" y="589360"/>
                  <a:pt x="160735" y="588467"/>
                  <a:pt x="160735" y="586681"/>
                </a:cubicBezTo>
                <a:lnTo>
                  <a:pt x="160735" y="565249"/>
                </a:lnTo>
                <a:cubicBezTo>
                  <a:pt x="160957" y="563463"/>
                  <a:pt x="161850" y="562571"/>
                  <a:pt x="163413" y="562571"/>
                </a:cubicBezTo>
                <a:close/>
                <a:moveTo>
                  <a:pt x="123229" y="562571"/>
                </a:moveTo>
                <a:lnTo>
                  <a:pt x="144661" y="562571"/>
                </a:lnTo>
                <a:cubicBezTo>
                  <a:pt x="146447" y="562794"/>
                  <a:pt x="147340" y="563687"/>
                  <a:pt x="147340" y="565249"/>
                </a:cubicBezTo>
                <a:lnTo>
                  <a:pt x="147340" y="586681"/>
                </a:lnTo>
                <a:cubicBezTo>
                  <a:pt x="147340" y="588467"/>
                  <a:pt x="146447" y="589360"/>
                  <a:pt x="144661" y="589360"/>
                </a:cubicBezTo>
                <a:lnTo>
                  <a:pt x="123229" y="589360"/>
                </a:lnTo>
                <a:cubicBezTo>
                  <a:pt x="121443" y="589360"/>
                  <a:pt x="120551" y="588467"/>
                  <a:pt x="120551" y="586681"/>
                </a:cubicBezTo>
                <a:lnTo>
                  <a:pt x="120551" y="565249"/>
                </a:lnTo>
                <a:cubicBezTo>
                  <a:pt x="120774" y="563463"/>
                  <a:pt x="121667" y="562571"/>
                  <a:pt x="123229" y="562571"/>
                </a:cubicBezTo>
                <a:close/>
                <a:moveTo>
                  <a:pt x="83046" y="562571"/>
                </a:moveTo>
                <a:lnTo>
                  <a:pt x="104477" y="562571"/>
                </a:lnTo>
                <a:cubicBezTo>
                  <a:pt x="106263" y="562794"/>
                  <a:pt x="107156" y="563687"/>
                  <a:pt x="107156" y="565249"/>
                </a:cubicBezTo>
                <a:lnTo>
                  <a:pt x="107156" y="586681"/>
                </a:lnTo>
                <a:cubicBezTo>
                  <a:pt x="107156" y="588467"/>
                  <a:pt x="106263" y="589360"/>
                  <a:pt x="104477" y="589360"/>
                </a:cubicBezTo>
                <a:lnTo>
                  <a:pt x="83046" y="589360"/>
                </a:lnTo>
                <a:cubicBezTo>
                  <a:pt x="81260" y="589360"/>
                  <a:pt x="80367" y="588467"/>
                  <a:pt x="80367" y="586681"/>
                </a:cubicBezTo>
                <a:lnTo>
                  <a:pt x="80367" y="565249"/>
                </a:lnTo>
                <a:cubicBezTo>
                  <a:pt x="80590" y="563463"/>
                  <a:pt x="81484" y="562571"/>
                  <a:pt x="83046" y="562571"/>
                </a:cubicBezTo>
                <a:close/>
                <a:moveTo>
                  <a:pt x="42862" y="562571"/>
                </a:moveTo>
                <a:lnTo>
                  <a:pt x="64293" y="562571"/>
                </a:lnTo>
                <a:cubicBezTo>
                  <a:pt x="66079" y="562794"/>
                  <a:pt x="66973" y="563687"/>
                  <a:pt x="66973" y="565249"/>
                </a:cubicBezTo>
                <a:lnTo>
                  <a:pt x="66973" y="586681"/>
                </a:lnTo>
                <a:cubicBezTo>
                  <a:pt x="66973" y="588467"/>
                  <a:pt x="66079" y="589360"/>
                  <a:pt x="64293" y="589360"/>
                </a:cubicBezTo>
                <a:lnTo>
                  <a:pt x="42862" y="589360"/>
                </a:lnTo>
                <a:cubicBezTo>
                  <a:pt x="41076" y="589360"/>
                  <a:pt x="40183" y="588467"/>
                  <a:pt x="40183" y="586681"/>
                </a:cubicBezTo>
                <a:lnTo>
                  <a:pt x="40183" y="565249"/>
                </a:lnTo>
                <a:cubicBezTo>
                  <a:pt x="40407" y="563463"/>
                  <a:pt x="41300" y="562571"/>
                  <a:pt x="42862" y="562571"/>
                </a:cubicBezTo>
                <a:close/>
                <a:moveTo>
                  <a:pt x="6626423" y="522387"/>
                </a:moveTo>
                <a:lnTo>
                  <a:pt x="6647854" y="522387"/>
                </a:lnTo>
                <a:cubicBezTo>
                  <a:pt x="6649640" y="522610"/>
                  <a:pt x="6650533" y="523503"/>
                  <a:pt x="6650533" y="525066"/>
                </a:cubicBezTo>
                <a:lnTo>
                  <a:pt x="6650533" y="546497"/>
                </a:lnTo>
                <a:cubicBezTo>
                  <a:pt x="6650533" y="548283"/>
                  <a:pt x="6649640" y="549176"/>
                  <a:pt x="6647854" y="549176"/>
                </a:cubicBezTo>
                <a:lnTo>
                  <a:pt x="6626423" y="549176"/>
                </a:lnTo>
                <a:cubicBezTo>
                  <a:pt x="6624637" y="549176"/>
                  <a:pt x="6623744" y="548283"/>
                  <a:pt x="6623744" y="546497"/>
                </a:cubicBezTo>
                <a:lnTo>
                  <a:pt x="6623744" y="525066"/>
                </a:lnTo>
                <a:cubicBezTo>
                  <a:pt x="6623968" y="523280"/>
                  <a:pt x="6624860" y="522387"/>
                  <a:pt x="6626423" y="522387"/>
                </a:cubicBezTo>
                <a:close/>
                <a:moveTo>
                  <a:pt x="6586240" y="522387"/>
                </a:moveTo>
                <a:lnTo>
                  <a:pt x="6607670" y="522387"/>
                </a:lnTo>
                <a:cubicBezTo>
                  <a:pt x="6609456" y="522610"/>
                  <a:pt x="6610350" y="523503"/>
                  <a:pt x="6610350" y="525066"/>
                </a:cubicBezTo>
                <a:lnTo>
                  <a:pt x="6610350" y="546497"/>
                </a:lnTo>
                <a:cubicBezTo>
                  <a:pt x="6610350" y="548283"/>
                  <a:pt x="6609456" y="549176"/>
                  <a:pt x="6607670" y="549176"/>
                </a:cubicBezTo>
                <a:lnTo>
                  <a:pt x="6586240" y="549176"/>
                </a:lnTo>
                <a:cubicBezTo>
                  <a:pt x="6584454" y="549176"/>
                  <a:pt x="6583560" y="548283"/>
                  <a:pt x="6583560" y="546497"/>
                </a:cubicBezTo>
                <a:lnTo>
                  <a:pt x="6583560" y="525066"/>
                </a:lnTo>
                <a:cubicBezTo>
                  <a:pt x="6583784" y="523280"/>
                  <a:pt x="6584677" y="522387"/>
                  <a:pt x="6586240" y="522387"/>
                </a:cubicBezTo>
                <a:close/>
                <a:moveTo>
                  <a:pt x="6546056" y="522387"/>
                </a:moveTo>
                <a:lnTo>
                  <a:pt x="6567487" y="522387"/>
                </a:lnTo>
                <a:cubicBezTo>
                  <a:pt x="6569273" y="522610"/>
                  <a:pt x="6570166" y="523503"/>
                  <a:pt x="6570166" y="525066"/>
                </a:cubicBezTo>
                <a:lnTo>
                  <a:pt x="6570166" y="546497"/>
                </a:lnTo>
                <a:cubicBezTo>
                  <a:pt x="6570166" y="548283"/>
                  <a:pt x="6569273" y="549176"/>
                  <a:pt x="6567487" y="549176"/>
                </a:cubicBezTo>
                <a:lnTo>
                  <a:pt x="6546056" y="549176"/>
                </a:lnTo>
                <a:cubicBezTo>
                  <a:pt x="6544270" y="549176"/>
                  <a:pt x="6543377" y="548283"/>
                  <a:pt x="6543377" y="546497"/>
                </a:cubicBezTo>
                <a:lnTo>
                  <a:pt x="6543377" y="525066"/>
                </a:lnTo>
                <a:cubicBezTo>
                  <a:pt x="6543600" y="523280"/>
                  <a:pt x="6544493" y="522387"/>
                  <a:pt x="6546056" y="522387"/>
                </a:cubicBezTo>
                <a:close/>
                <a:moveTo>
                  <a:pt x="6505872" y="522387"/>
                </a:moveTo>
                <a:lnTo>
                  <a:pt x="6527304" y="522387"/>
                </a:lnTo>
                <a:cubicBezTo>
                  <a:pt x="6529090" y="522610"/>
                  <a:pt x="6529982" y="523503"/>
                  <a:pt x="6529982" y="525066"/>
                </a:cubicBezTo>
                <a:lnTo>
                  <a:pt x="6529982" y="546497"/>
                </a:lnTo>
                <a:cubicBezTo>
                  <a:pt x="6529982" y="548283"/>
                  <a:pt x="6529090" y="549176"/>
                  <a:pt x="6527304" y="549176"/>
                </a:cubicBezTo>
                <a:lnTo>
                  <a:pt x="6505872" y="549176"/>
                </a:lnTo>
                <a:cubicBezTo>
                  <a:pt x="6504086" y="549176"/>
                  <a:pt x="6503194" y="548283"/>
                  <a:pt x="6503194" y="546497"/>
                </a:cubicBezTo>
                <a:lnTo>
                  <a:pt x="6503194" y="525066"/>
                </a:lnTo>
                <a:cubicBezTo>
                  <a:pt x="6503416" y="523280"/>
                  <a:pt x="6504310" y="522387"/>
                  <a:pt x="6505872" y="522387"/>
                </a:cubicBezTo>
                <a:close/>
                <a:moveTo>
                  <a:pt x="6465688" y="522387"/>
                </a:moveTo>
                <a:lnTo>
                  <a:pt x="6487120" y="522387"/>
                </a:lnTo>
                <a:cubicBezTo>
                  <a:pt x="6488906" y="522610"/>
                  <a:pt x="6489799" y="523503"/>
                  <a:pt x="6489799" y="525066"/>
                </a:cubicBezTo>
                <a:lnTo>
                  <a:pt x="6489799" y="546497"/>
                </a:lnTo>
                <a:cubicBezTo>
                  <a:pt x="6489799" y="548283"/>
                  <a:pt x="6488906" y="549176"/>
                  <a:pt x="6487120" y="549176"/>
                </a:cubicBezTo>
                <a:lnTo>
                  <a:pt x="6465688" y="549176"/>
                </a:lnTo>
                <a:cubicBezTo>
                  <a:pt x="6463902" y="549176"/>
                  <a:pt x="6463010" y="548283"/>
                  <a:pt x="6463010" y="546497"/>
                </a:cubicBezTo>
                <a:lnTo>
                  <a:pt x="6463010" y="525066"/>
                </a:lnTo>
                <a:cubicBezTo>
                  <a:pt x="6463233" y="523280"/>
                  <a:pt x="6464126" y="522387"/>
                  <a:pt x="6465688" y="522387"/>
                </a:cubicBezTo>
                <a:close/>
                <a:moveTo>
                  <a:pt x="6425505" y="522387"/>
                </a:moveTo>
                <a:lnTo>
                  <a:pt x="6446936" y="522387"/>
                </a:lnTo>
                <a:cubicBezTo>
                  <a:pt x="6448722" y="522610"/>
                  <a:pt x="6449615" y="523503"/>
                  <a:pt x="6449615" y="525066"/>
                </a:cubicBezTo>
                <a:lnTo>
                  <a:pt x="6449615" y="546497"/>
                </a:lnTo>
                <a:cubicBezTo>
                  <a:pt x="6449615" y="548283"/>
                  <a:pt x="6448722" y="549176"/>
                  <a:pt x="6446936" y="549176"/>
                </a:cubicBezTo>
                <a:lnTo>
                  <a:pt x="6425505" y="549176"/>
                </a:lnTo>
                <a:cubicBezTo>
                  <a:pt x="6423719" y="549176"/>
                  <a:pt x="6422826" y="548283"/>
                  <a:pt x="6422826" y="546497"/>
                </a:cubicBezTo>
                <a:lnTo>
                  <a:pt x="6422826" y="525066"/>
                </a:lnTo>
                <a:cubicBezTo>
                  <a:pt x="6423050" y="523280"/>
                  <a:pt x="6423942" y="522387"/>
                  <a:pt x="6425505" y="522387"/>
                </a:cubicBezTo>
                <a:close/>
                <a:moveTo>
                  <a:pt x="6385322" y="522387"/>
                </a:moveTo>
                <a:lnTo>
                  <a:pt x="6406752" y="522387"/>
                </a:lnTo>
                <a:cubicBezTo>
                  <a:pt x="6408538" y="522610"/>
                  <a:pt x="6409432" y="523503"/>
                  <a:pt x="6409432" y="525066"/>
                </a:cubicBezTo>
                <a:lnTo>
                  <a:pt x="6409432" y="546497"/>
                </a:lnTo>
                <a:cubicBezTo>
                  <a:pt x="6409432" y="548283"/>
                  <a:pt x="6408538" y="549176"/>
                  <a:pt x="6406752" y="549176"/>
                </a:cubicBezTo>
                <a:lnTo>
                  <a:pt x="6385322" y="549176"/>
                </a:lnTo>
                <a:cubicBezTo>
                  <a:pt x="6383536" y="549176"/>
                  <a:pt x="6382642" y="548283"/>
                  <a:pt x="6382642" y="546497"/>
                </a:cubicBezTo>
                <a:lnTo>
                  <a:pt x="6382642" y="525066"/>
                </a:lnTo>
                <a:cubicBezTo>
                  <a:pt x="6382866" y="523280"/>
                  <a:pt x="6383759" y="522387"/>
                  <a:pt x="6385322" y="522387"/>
                </a:cubicBezTo>
                <a:close/>
                <a:moveTo>
                  <a:pt x="6345138" y="522387"/>
                </a:moveTo>
                <a:lnTo>
                  <a:pt x="6366569" y="522387"/>
                </a:lnTo>
                <a:cubicBezTo>
                  <a:pt x="6368355" y="522610"/>
                  <a:pt x="6369248" y="523503"/>
                  <a:pt x="6369248" y="525066"/>
                </a:cubicBezTo>
                <a:lnTo>
                  <a:pt x="6369248" y="546497"/>
                </a:lnTo>
                <a:cubicBezTo>
                  <a:pt x="6369248" y="548283"/>
                  <a:pt x="6368355" y="549176"/>
                  <a:pt x="6366569" y="549176"/>
                </a:cubicBezTo>
                <a:lnTo>
                  <a:pt x="6345138" y="549176"/>
                </a:lnTo>
                <a:cubicBezTo>
                  <a:pt x="6343352" y="549176"/>
                  <a:pt x="6342459" y="548283"/>
                  <a:pt x="6342459" y="546497"/>
                </a:cubicBezTo>
                <a:lnTo>
                  <a:pt x="6342459" y="525066"/>
                </a:lnTo>
                <a:cubicBezTo>
                  <a:pt x="6342682" y="523280"/>
                  <a:pt x="6343575" y="522387"/>
                  <a:pt x="6345138" y="522387"/>
                </a:cubicBezTo>
                <a:close/>
                <a:moveTo>
                  <a:pt x="6304954" y="522387"/>
                </a:moveTo>
                <a:lnTo>
                  <a:pt x="6326386" y="522387"/>
                </a:lnTo>
                <a:cubicBezTo>
                  <a:pt x="6328172" y="522610"/>
                  <a:pt x="6329064" y="523503"/>
                  <a:pt x="6329064" y="525066"/>
                </a:cubicBezTo>
                <a:lnTo>
                  <a:pt x="6329064" y="546497"/>
                </a:lnTo>
                <a:cubicBezTo>
                  <a:pt x="6329064" y="548283"/>
                  <a:pt x="6328172" y="549176"/>
                  <a:pt x="6326386" y="549176"/>
                </a:cubicBezTo>
                <a:lnTo>
                  <a:pt x="6304954" y="549176"/>
                </a:lnTo>
                <a:cubicBezTo>
                  <a:pt x="6303168" y="549176"/>
                  <a:pt x="6302276" y="548283"/>
                  <a:pt x="6302276" y="546497"/>
                </a:cubicBezTo>
                <a:lnTo>
                  <a:pt x="6302276" y="525066"/>
                </a:lnTo>
                <a:cubicBezTo>
                  <a:pt x="6302498" y="523280"/>
                  <a:pt x="6303392" y="522387"/>
                  <a:pt x="6304954" y="522387"/>
                </a:cubicBezTo>
                <a:close/>
                <a:moveTo>
                  <a:pt x="6264770" y="522387"/>
                </a:moveTo>
                <a:lnTo>
                  <a:pt x="6286202" y="522387"/>
                </a:lnTo>
                <a:cubicBezTo>
                  <a:pt x="6287988" y="522610"/>
                  <a:pt x="6288881" y="523503"/>
                  <a:pt x="6288881" y="525066"/>
                </a:cubicBezTo>
                <a:lnTo>
                  <a:pt x="6288881" y="546497"/>
                </a:lnTo>
                <a:cubicBezTo>
                  <a:pt x="6288881" y="548283"/>
                  <a:pt x="6287988" y="549176"/>
                  <a:pt x="6286202" y="549176"/>
                </a:cubicBezTo>
                <a:lnTo>
                  <a:pt x="6264770" y="549176"/>
                </a:lnTo>
                <a:cubicBezTo>
                  <a:pt x="6262985" y="549176"/>
                  <a:pt x="6262092" y="548283"/>
                  <a:pt x="6262092" y="546497"/>
                </a:cubicBezTo>
                <a:lnTo>
                  <a:pt x="6262092" y="525066"/>
                </a:lnTo>
                <a:cubicBezTo>
                  <a:pt x="6262315" y="523280"/>
                  <a:pt x="6263208" y="522387"/>
                  <a:pt x="6264770" y="522387"/>
                </a:cubicBezTo>
                <a:close/>
                <a:moveTo>
                  <a:pt x="6224587" y="522387"/>
                </a:moveTo>
                <a:lnTo>
                  <a:pt x="6246018" y="522387"/>
                </a:lnTo>
                <a:cubicBezTo>
                  <a:pt x="6247804" y="522610"/>
                  <a:pt x="6248698" y="523503"/>
                  <a:pt x="6248698" y="525066"/>
                </a:cubicBezTo>
                <a:lnTo>
                  <a:pt x="6248698" y="546497"/>
                </a:lnTo>
                <a:cubicBezTo>
                  <a:pt x="6248698" y="548283"/>
                  <a:pt x="6247804" y="549176"/>
                  <a:pt x="6246018" y="549176"/>
                </a:cubicBezTo>
                <a:lnTo>
                  <a:pt x="6224587" y="549176"/>
                </a:lnTo>
                <a:cubicBezTo>
                  <a:pt x="6222801" y="549176"/>
                  <a:pt x="6221908" y="548283"/>
                  <a:pt x="6221908" y="546497"/>
                </a:cubicBezTo>
                <a:lnTo>
                  <a:pt x="6221908" y="525066"/>
                </a:lnTo>
                <a:cubicBezTo>
                  <a:pt x="6222132" y="523280"/>
                  <a:pt x="6223024" y="522387"/>
                  <a:pt x="6224587" y="522387"/>
                </a:cubicBezTo>
                <a:close/>
                <a:moveTo>
                  <a:pt x="6184404" y="522387"/>
                </a:moveTo>
                <a:lnTo>
                  <a:pt x="6205835" y="522387"/>
                </a:lnTo>
                <a:cubicBezTo>
                  <a:pt x="6207620" y="522610"/>
                  <a:pt x="6208514" y="523503"/>
                  <a:pt x="6208514" y="525066"/>
                </a:cubicBezTo>
                <a:lnTo>
                  <a:pt x="6208514" y="546497"/>
                </a:lnTo>
                <a:cubicBezTo>
                  <a:pt x="6208514" y="548283"/>
                  <a:pt x="6207620" y="549176"/>
                  <a:pt x="6205835" y="549176"/>
                </a:cubicBezTo>
                <a:lnTo>
                  <a:pt x="6184404" y="549176"/>
                </a:lnTo>
                <a:cubicBezTo>
                  <a:pt x="6182618" y="549176"/>
                  <a:pt x="6181724" y="548283"/>
                  <a:pt x="6181724" y="546497"/>
                </a:cubicBezTo>
                <a:lnTo>
                  <a:pt x="6181724" y="525066"/>
                </a:lnTo>
                <a:cubicBezTo>
                  <a:pt x="6181948" y="523280"/>
                  <a:pt x="6182841" y="522387"/>
                  <a:pt x="6184404" y="522387"/>
                </a:cubicBezTo>
                <a:close/>
                <a:moveTo>
                  <a:pt x="6112073" y="522387"/>
                </a:moveTo>
                <a:lnTo>
                  <a:pt x="6133504" y="522387"/>
                </a:lnTo>
                <a:cubicBezTo>
                  <a:pt x="6135290" y="522610"/>
                  <a:pt x="6136183" y="523503"/>
                  <a:pt x="6136183" y="525066"/>
                </a:cubicBezTo>
                <a:lnTo>
                  <a:pt x="6136183" y="546497"/>
                </a:lnTo>
                <a:cubicBezTo>
                  <a:pt x="6136183" y="548283"/>
                  <a:pt x="6135290" y="549176"/>
                  <a:pt x="6133504" y="549176"/>
                </a:cubicBezTo>
                <a:lnTo>
                  <a:pt x="6112073" y="549176"/>
                </a:lnTo>
                <a:cubicBezTo>
                  <a:pt x="6110287" y="549176"/>
                  <a:pt x="6109394" y="548283"/>
                  <a:pt x="6109394" y="546497"/>
                </a:cubicBezTo>
                <a:lnTo>
                  <a:pt x="6109394" y="525066"/>
                </a:lnTo>
                <a:cubicBezTo>
                  <a:pt x="6109618" y="523280"/>
                  <a:pt x="6110510" y="522387"/>
                  <a:pt x="6112073" y="522387"/>
                </a:cubicBezTo>
                <a:close/>
                <a:moveTo>
                  <a:pt x="6071890" y="522387"/>
                </a:moveTo>
                <a:lnTo>
                  <a:pt x="6093320" y="522387"/>
                </a:lnTo>
                <a:cubicBezTo>
                  <a:pt x="6095106" y="522610"/>
                  <a:pt x="6096000" y="523503"/>
                  <a:pt x="6096000" y="525066"/>
                </a:cubicBezTo>
                <a:lnTo>
                  <a:pt x="6096000" y="546497"/>
                </a:lnTo>
                <a:cubicBezTo>
                  <a:pt x="6096000" y="548283"/>
                  <a:pt x="6095106" y="549176"/>
                  <a:pt x="6093320" y="549176"/>
                </a:cubicBezTo>
                <a:lnTo>
                  <a:pt x="6071890" y="549176"/>
                </a:lnTo>
                <a:cubicBezTo>
                  <a:pt x="6070104" y="549176"/>
                  <a:pt x="6069210" y="548283"/>
                  <a:pt x="6069210" y="546497"/>
                </a:cubicBezTo>
                <a:lnTo>
                  <a:pt x="6069210" y="525066"/>
                </a:lnTo>
                <a:cubicBezTo>
                  <a:pt x="6069434" y="523280"/>
                  <a:pt x="6070327" y="522387"/>
                  <a:pt x="6071890" y="522387"/>
                </a:cubicBezTo>
                <a:close/>
                <a:moveTo>
                  <a:pt x="6031706" y="522387"/>
                </a:moveTo>
                <a:lnTo>
                  <a:pt x="6053137" y="522387"/>
                </a:lnTo>
                <a:cubicBezTo>
                  <a:pt x="6054923" y="522610"/>
                  <a:pt x="6055816" y="523503"/>
                  <a:pt x="6055816" y="525066"/>
                </a:cubicBezTo>
                <a:lnTo>
                  <a:pt x="6055816" y="546497"/>
                </a:lnTo>
                <a:cubicBezTo>
                  <a:pt x="6055816" y="548283"/>
                  <a:pt x="6054923" y="549176"/>
                  <a:pt x="6053137" y="549176"/>
                </a:cubicBezTo>
                <a:lnTo>
                  <a:pt x="6031706" y="549176"/>
                </a:lnTo>
                <a:cubicBezTo>
                  <a:pt x="6029920" y="549176"/>
                  <a:pt x="6029027" y="548283"/>
                  <a:pt x="6029027" y="546497"/>
                </a:cubicBezTo>
                <a:lnTo>
                  <a:pt x="6029027" y="525066"/>
                </a:lnTo>
                <a:cubicBezTo>
                  <a:pt x="6029250" y="523280"/>
                  <a:pt x="6030143" y="522387"/>
                  <a:pt x="6031706" y="522387"/>
                </a:cubicBezTo>
                <a:close/>
                <a:moveTo>
                  <a:pt x="5991522" y="522387"/>
                </a:moveTo>
                <a:lnTo>
                  <a:pt x="6012954" y="522387"/>
                </a:lnTo>
                <a:cubicBezTo>
                  <a:pt x="6014740" y="522610"/>
                  <a:pt x="6015632" y="523503"/>
                  <a:pt x="6015632" y="525066"/>
                </a:cubicBezTo>
                <a:lnTo>
                  <a:pt x="6015632" y="546497"/>
                </a:lnTo>
                <a:cubicBezTo>
                  <a:pt x="6015632" y="548283"/>
                  <a:pt x="6014740" y="549176"/>
                  <a:pt x="6012954" y="549176"/>
                </a:cubicBezTo>
                <a:lnTo>
                  <a:pt x="5991522" y="549176"/>
                </a:lnTo>
                <a:cubicBezTo>
                  <a:pt x="5989736" y="549176"/>
                  <a:pt x="5988844" y="548283"/>
                  <a:pt x="5988844" y="546497"/>
                </a:cubicBezTo>
                <a:lnTo>
                  <a:pt x="5988844" y="525066"/>
                </a:lnTo>
                <a:cubicBezTo>
                  <a:pt x="5989066" y="523280"/>
                  <a:pt x="5989960" y="522387"/>
                  <a:pt x="5991522" y="522387"/>
                </a:cubicBezTo>
                <a:close/>
                <a:moveTo>
                  <a:pt x="5790604" y="522387"/>
                </a:moveTo>
                <a:lnTo>
                  <a:pt x="5812036" y="522387"/>
                </a:lnTo>
                <a:cubicBezTo>
                  <a:pt x="5813822" y="522610"/>
                  <a:pt x="5814714" y="523503"/>
                  <a:pt x="5814714" y="525066"/>
                </a:cubicBezTo>
                <a:lnTo>
                  <a:pt x="5814714" y="546497"/>
                </a:lnTo>
                <a:cubicBezTo>
                  <a:pt x="5814714" y="548283"/>
                  <a:pt x="5813822" y="549176"/>
                  <a:pt x="5812036" y="549176"/>
                </a:cubicBezTo>
                <a:lnTo>
                  <a:pt x="5790604" y="549176"/>
                </a:lnTo>
                <a:cubicBezTo>
                  <a:pt x="5788818" y="549176"/>
                  <a:pt x="5787926" y="548283"/>
                  <a:pt x="5787926" y="546497"/>
                </a:cubicBezTo>
                <a:lnTo>
                  <a:pt x="5787926" y="525066"/>
                </a:lnTo>
                <a:cubicBezTo>
                  <a:pt x="5788148" y="523280"/>
                  <a:pt x="5789042" y="522387"/>
                  <a:pt x="5790604" y="522387"/>
                </a:cubicBezTo>
                <a:close/>
                <a:moveTo>
                  <a:pt x="5750420" y="522387"/>
                </a:moveTo>
                <a:lnTo>
                  <a:pt x="5771852" y="522387"/>
                </a:lnTo>
                <a:cubicBezTo>
                  <a:pt x="5773638" y="522610"/>
                  <a:pt x="5774531" y="523503"/>
                  <a:pt x="5774531" y="525066"/>
                </a:cubicBezTo>
                <a:lnTo>
                  <a:pt x="5774531" y="546497"/>
                </a:lnTo>
                <a:cubicBezTo>
                  <a:pt x="5774531" y="548283"/>
                  <a:pt x="5773638" y="549176"/>
                  <a:pt x="5771852" y="549176"/>
                </a:cubicBezTo>
                <a:lnTo>
                  <a:pt x="5750420" y="549176"/>
                </a:lnTo>
                <a:cubicBezTo>
                  <a:pt x="5748635" y="549176"/>
                  <a:pt x="5747742" y="548283"/>
                  <a:pt x="5747742" y="546497"/>
                </a:cubicBezTo>
                <a:lnTo>
                  <a:pt x="5747742" y="525066"/>
                </a:lnTo>
                <a:cubicBezTo>
                  <a:pt x="5747965" y="523280"/>
                  <a:pt x="5748858" y="522387"/>
                  <a:pt x="5750420" y="522387"/>
                </a:cubicBezTo>
                <a:close/>
                <a:moveTo>
                  <a:pt x="5710237" y="522387"/>
                </a:moveTo>
                <a:lnTo>
                  <a:pt x="5731668" y="522387"/>
                </a:lnTo>
                <a:cubicBezTo>
                  <a:pt x="5733454" y="522610"/>
                  <a:pt x="5734348" y="523503"/>
                  <a:pt x="5734348" y="525066"/>
                </a:cubicBezTo>
                <a:lnTo>
                  <a:pt x="5734348" y="546497"/>
                </a:lnTo>
                <a:cubicBezTo>
                  <a:pt x="5734348" y="548283"/>
                  <a:pt x="5733454" y="549176"/>
                  <a:pt x="5731668" y="549176"/>
                </a:cubicBezTo>
                <a:lnTo>
                  <a:pt x="5710237" y="549176"/>
                </a:lnTo>
                <a:cubicBezTo>
                  <a:pt x="5708451" y="549176"/>
                  <a:pt x="5707558" y="548283"/>
                  <a:pt x="5707558" y="546497"/>
                </a:cubicBezTo>
                <a:lnTo>
                  <a:pt x="5707558" y="525066"/>
                </a:lnTo>
                <a:cubicBezTo>
                  <a:pt x="5707782" y="523280"/>
                  <a:pt x="5708674" y="522387"/>
                  <a:pt x="5710237" y="522387"/>
                </a:cubicBezTo>
                <a:close/>
                <a:moveTo>
                  <a:pt x="5670054" y="522387"/>
                </a:moveTo>
                <a:lnTo>
                  <a:pt x="5691485" y="522387"/>
                </a:lnTo>
                <a:cubicBezTo>
                  <a:pt x="5693270" y="522610"/>
                  <a:pt x="5694164" y="523503"/>
                  <a:pt x="5694164" y="525066"/>
                </a:cubicBezTo>
                <a:lnTo>
                  <a:pt x="5694164" y="546497"/>
                </a:lnTo>
                <a:cubicBezTo>
                  <a:pt x="5694164" y="548283"/>
                  <a:pt x="5693270" y="549176"/>
                  <a:pt x="5691485" y="549176"/>
                </a:cubicBezTo>
                <a:lnTo>
                  <a:pt x="5670054" y="549176"/>
                </a:lnTo>
                <a:cubicBezTo>
                  <a:pt x="5668268" y="549176"/>
                  <a:pt x="5667374" y="548283"/>
                  <a:pt x="5667374" y="546497"/>
                </a:cubicBezTo>
                <a:lnTo>
                  <a:pt x="5667374" y="525066"/>
                </a:lnTo>
                <a:cubicBezTo>
                  <a:pt x="5667598" y="523280"/>
                  <a:pt x="5668491" y="522387"/>
                  <a:pt x="5670054" y="522387"/>
                </a:cubicBezTo>
                <a:close/>
                <a:moveTo>
                  <a:pt x="5588198" y="522387"/>
                </a:moveTo>
                <a:lnTo>
                  <a:pt x="5609630" y="522387"/>
                </a:lnTo>
                <a:cubicBezTo>
                  <a:pt x="5611415" y="522610"/>
                  <a:pt x="5612308" y="523503"/>
                  <a:pt x="5612308" y="525066"/>
                </a:cubicBezTo>
                <a:lnTo>
                  <a:pt x="5612308" y="546497"/>
                </a:lnTo>
                <a:cubicBezTo>
                  <a:pt x="5612308" y="548283"/>
                  <a:pt x="5611415" y="549176"/>
                  <a:pt x="5609630" y="549176"/>
                </a:cubicBezTo>
                <a:lnTo>
                  <a:pt x="5588198" y="549176"/>
                </a:lnTo>
                <a:cubicBezTo>
                  <a:pt x="5586412" y="549176"/>
                  <a:pt x="5585519" y="548283"/>
                  <a:pt x="5585519" y="546497"/>
                </a:cubicBezTo>
                <a:lnTo>
                  <a:pt x="5585519" y="525066"/>
                </a:lnTo>
                <a:cubicBezTo>
                  <a:pt x="5585742" y="523280"/>
                  <a:pt x="5586636" y="522387"/>
                  <a:pt x="5588198" y="522387"/>
                </a:cubicBezTo>
                <a:close/>
                <a:moveTo>
                  <a:pt x="5548014" y="522387"/>
                </a:moveTo>
                <a:lnTo>
                  <a:pt x="5569446" y="522387"/>
                </a:lnTo>
                <a:cubicBezTo>
                  <a:pt x="5571232" y="522610"/>
                  <a:pt x="5572124" y="523503"/>
                  <a:pt x="5572124" y="525066"/>
                </a:cubicBezTo>
                <a:lnTo>
                  <a:pt x="5572124" y="546497"/>
                </a:lnTo>
                <a:cubicBezTo>
                  <a:pt x="5572124" y="548283"/>
                  <a:pt x="5571232" y="549176"/>
                  <a:pt x="5569446" y="549176"/>
                </a:cubicBezTo>
                <a:lnTo>
                  <a:pt x="5548014" y="549176"/>
                </a:lnTo>
                <a:cubicBezTo>
                  <a:pt x="5546228" y="549176"/>
                  <a:pt x="5545336" y="548283"/>
                  <a:pt x="5545336" y="546497"/>
                </a:cubicBezTo>
                <a:lnTo>
                  <a:pt x="5545336" y="525066"/>
                </a:lnTo>
                <a:cubicBezTo>
                  <a:pt x="5545559" y="523280"/>
                  <a:pt x="5546452" y="522387"/>
                  <a:pt x="5548014" y="522387"/>
                </a:cubicBezTo>
                <a:close/>
                <a:moveTo>
                  <a:pt x="5507831" y="522387"/>
                </a:moveTo>
                <a:lnTo>
                  <a:pt x="5529262" y="522387"/>
                </a:lnTo>
                <a:cubicBezTo>
                  <a:pt x="5531048" y="522610"/>
                  <a:pt x="5531941" y="523503"/>
                  <a:pt x="5531941" y="525066"/>
                </a:cubicBezTo>
                <a:lnTo>
                  <a:pt x="5531941" y="546497"/>
                </a:lnTo>
                <a:cubicBezTo>
                  <a:pt x="5531941" y="548283"/>
                  <a:pt x="5531048" y="549176"/>
                  <a:pt x="5529262" y="549176"/>
                </a:cubicBezTo>
                <a:lnTo>
                  <a:pt x="5507831" y="549176"/>
                </a:lnTo>
                <a:cubicBezTo>
                  <a:pt x="5506045" y="549176"/>
                  <a:pt x="5505152" y="548283"/>
                  <a:pt x="5505152" y="546497"/>
                </a:cubicBezTo>
                <a:lnTo>
                  <a:pt x="5505152" y="525066"/>
                </a:lnTo>
                <a:cubicBezTo>
                  <a:pt x="5505375" y="523280"/>
                  <a:pt x="5506268" y="522387"/>
                  <a:pt x="5507831" y="522387"/>
                </a:cubicBezTo>
                <a:close/>
                <a:moveTo>
                  <a:pt x="5467648" y="522387"/>
                </a:moveTo>
                <a:lnTo>
                  <a:pt x="5489079" y="522387"/>
                </a:lnTo>
                <a:cubicBezTo>
                  <a:pt x="5490865" y="522610"/>
                  <a:pt x="5491758" y="523503"/>
                  <a:pt x="5491758" y="525066"/>
                </a:cubicBezTo>
                <a:lnTo>
                  <a:pt x="5491758" y="546497"/>
                </a:lnTo>
                <a:cubicBezTo>
                  <a:pt x="5491758" y="548283"/>
                  <a:pt x="5490865" y="549176"/>
                  <a:pt x="5489079" y="549176"/>
                </a:cubicBezTo>
                <a:lnTo>
                  <a:pt x="5467648" y="549176"/>
                </a:lnTo>
                <a:cubicBezTo>
                  <a:pt x="5465862" y="549176"/>
                  <a:pt x="5464969" y="548283"/>
                  <a:pt x="5464969" y="546497"/>
                </a:cubicBezTo>
                <a:lnTo>
                  <a:pt x="5464969" y="525066"/>
                </a:lnTo>
                <a:cubicBezTo>
                  <a:pt x="5465192" y="523280"/>
                  <a:pt x="5466085" y="522387"/>
                  <a:pt x="5467648" y="522387"/>
                </a:cubicBezTo>
                <a:close/>
                <a:moveTo>
                  <a:pt x="5427464" y="522387"/>
                </a:moveTo>
                <a:lnTo>
                  <a:pt x="5448895" y="522387"/>
                </a:lnTo>
                <a:cubicBezTo>
                  <a:pt x="5450681" y="522610"/>
                  <a:pt x="5451574" y="523503"/>
                  <a:pt x="5451574" y="525066"/>
                </a:cubicBezTo>
                <a:lnTo>
                  <a:pt x="5451574" y="546497"/>
                </a:lnTo>
                <a:cubicBezTo>
                  <a:pt x="5451574" y="548283"/>
                  <a:pt x="5450681" y="549176"/>
                  <a:pt x="5448895" y="549176"/>
                </a:cubicBezTo>
                <a:lnTo>
                  <a:pt x="5427464" y="549176"/>
                </a:lnTo>
                <a:cubicBezTo>
                  <a:pt x="5425678" y="549176"/>
                  <a:pt x="5424785" y="548283"/>
                  <a:pt x="5424785" y="546497"/>
                </a:cubicBezTo>
                <a:lnTo>
                  <a:pt x="5424785" y="525066"/>
                </a:lnTo>
                <a:cubicBezTo>
                  <a:pt x="5425008" y="523280"/>
                  <a:pt x="5425901" y="522387"/>
                  <a:pt x="5427464" y="522387"/>
                </a:cubicBezTo>
                <a:close/>
                <a:moveTo>
                  <a:pt x="5387280" y="522387"/>
                </a:moveTo>
                <a:lnTo>
                  <a:pt x="5408712" y="522387"/>
                </a:lnTo>
                <a:cubicBezTo>
                  <a:pt x="5410498" y="522610"/>
                  <a:pt x="5411390" y="523503"/>
                  <a:pt x="5411390" y="525066"/>
                </a:cubicBezTo>
                <a:lnTo>
                  <a:pt x="5411390" y="546497"/>
                </a:lnTo>
                <a:cubicBezTo>
                  <a:pt x="5411390" y="548283"/>
                  <a:pt x="5410498" y="549176"/>
                  <a:pt x="5408712" y="549176"/>
                </a:cubicBezTo>
                <a:lnTo>
                  <a:pt x="5387280" y="549176"/>
                </a:lnTo>
                <a:cubicBezTo>
                  <a:pt x="5385494" y="549176"/>
                  <a:pt x="5384601" y="548283"/>
                  <a:pt x="5384601" y="546497"/>
                </a:cubicBezTo>
                <a:lnTo>
                  <a:pt x="5384601" y="525066"/>
                </a:lnTo>
                <a:cubicBezTo>
                  <a:pt x="5384825" y="523280"/>
                  <a:pt x="5385718" y="522387"/>
                  <a:pt x="5387280" y="522387"/>
                </a:cubicBezTo>
                <a:close/>
                <a:moveTo>
                  <a:pt x="5347097" y="522387"/>
                </a:moveTo>
                <a:lnTo>
                  <a:pt x="5368528" y="522387"/>
                </a:lnTo>
                <a:cubicBezTo>
                  <a:pt x="5370314" y="522610"/>
                  <a:pt x="5371207" y="523503"/>
                  <a:pt x="5371207" y="525066"/>
                </a:cubicBezTo>
                <a:lnTo>
                  <a:pt x="5371207" y="546497"/>
                </a:lnTo>
                <a:cubicBezTo>
                  <a:pt x="5371207" y="548283"/>
                  <a:pt x="5370314" y="549176"/>
                  <a:pt x="5368528" y="549176"/>
                </a:cubicBezTo>
                <a:lnTo>
                  <a:pt x="5347097" y="549176"/>
                </a:lnTo>
                <a:cubicBezTo>
                  <a:pt x="5345311" y="549176"/>
                  <a:pt x="5344418" y="548283"/>
                  <a:pt x="5344418" y="546497"/>
                </a:cubicBezTo>
                <a:lnTo>
                  <a:pt x="5344418" y="525066"/>
                </a:lnTo>
                <a:cubicBezTo>
                  <a:pt x="5344641" y="523280"/>
                  <a:pt x="5345534" y="522387"/>
                  <a:pt x="5347097" y="522387"/>
                </a:cubicBezTo>
                <a:close/>
                <a:moveTo>
                  <a:pt x="5306913" y="522387"/>
                </a:moveTo>
                <a:lnTo>
                  <a:pt x="5328344" y="522387"/>
                </a:lnTo>
                <a:cubicBezTo>
                  <a:pt x="5330130" y="522610"/>
                  <a:pt x="5331023" y="523503"/>
                  <a:pt x="5331023" y="525066"/>
                </a:cubicBezTo>
                <a:lnTo>
                  <a:pt x="5331023" y="546497"/>
                </a:lnTo>
                <a:cubicBezTo>
                  <a:pt x="5331023" y="548283"/>
                  <a:pt x="5330130" y="549176"/>
                  <a:pt x="5328344" y="549176"/>
                </a:cubicBezTo>
                <a:lnTo>
                  <a:pt x="5306913" y="549176"/>
                </a:lnTo>
                <a:cubicBezTo>
                  <a:pt x="5305127" y="549176"/>
                  <a:pt x="5304234" y="548283"/>
                  <a:pt x="5304234" y="546497"/>
                </a:cubicBezTo>
                <a:lnTo>
                  <a:pt x="5304234" y="525066"/>
                </a:lnTo>
                <a:cubicBezTo>
                  <a:pt x="5304457" y="523280"/>
                  <a:pt x="5305350" y="522387"/>
                  <a:pt x="5306913" y="522387"/>
                </a:cubicBezTo>
                <a:close/>
                <a:moveTo>
                  <a:pt x="5266730" y="522387"/>
                </a:moveTo>
                <a:lnTo>
                  <a:pt x="5288161" y="522387"/>
                </a:lnTo>
                <a:cubicBezTo>
                  <a:pt x="5289947" y="522610"/>
                  <a:pt x="5290840" y="523503"/>
                  <a:pt x="5290840" y="525066"/>
                </a:cubicBezTo>
                <a:lnTo>
                  <a:pt x="5290840" y="546497"/>
                </a:lnTo>
                <a:cubicBezTo>
                  <a:pt x="5290840" y="548283"/>
                  <a:pt x="5289947" y="549176"/>
                  <a:pt x="5288161" y="549176"/>
                </a:cubicBezTo>
                <a:lnTo>
                  <a:pt x="5266730" y="549176"/>
                </a:lnTo>
                <a:cubicBezTo>
                  <a:pt x="5264944" y="549176"/>
                  <a:pt x="5264051" y="548283"/>
                  <a:pt x="5264051" y="546497"/>
                </a:cubicBezTo>
                <a:lnTo>
                  <a:pt x="5264051" y="525066"/>
                </a:lnTo>
                <a:cubicBezTo>
                  <a:pt x="5264274" y="523280"/>
                  <a:pt x="5265167" y="522387"/>
                  <a:pt x="5266730" y="522387"/>
                </a:cubicBezTo>
                <a:close/>
                <a:moveTo>
                  <a:pt x="5226546" y="522387"/>
                </a:moveTo>
                <a:lnTo>
                  <a:pt x="5247977" y="522387"/>
                </a:lnTo>
                <a:cubicBezTo>
                  <a:pt x="5249763" y="522610"/>
                  <a:pt x="5250656" y="523503"/>
                  <a:pt x="5250656" y="525066"/>
                </a:cubicBezTo>
                <a:lnTo>
                  <a:pt x="5250656" y="546497"/>
                </a:lnTo>
                <a:cubicBezTo>
                  <a:pt x="5250656" y="548283"/>
                  <a:pt x="5249763" y="549176"/>
                  <a:pt x="5247977" y="549176"/>
                </a:cubicBezTo>
                <a:lnTo>
                  <a:pt x="5226546" y="549176"/>
                </a:lnTo>
                <a:cubicBezTo>
                  <a:pt x="5224760" y="549176"/>
                  <a:pt x="5223867" y="548283"/>
                  <a:pt x="5223867" y="546497"/>
                </a:cubicBezTo>
                <a:lnTo>
                  <a:pt x="5223867" y="525066"/>
                </a:lnTo>
                <a:cubicBezTo>
                  <a:pt x="5224090" y="523280"/>
                  <a:pt x="5224983" y="522387"/>
                  <a:pt x="5226546" y="522387"/>
                </a:cubicBezTo>
                <a:close/>
                <a:moveTo>
                  <a:pt x="5186362" y="522387"/>
                </a:moveTo>
                <a:lnTo>
                  <a:pt x="5207794" y="522387"/>
                </a:lnTo>
                <a:cubicBezTo>
                  <a:pt x="5209580" y="522610"/>
                  <a:pt x="5210473" y="523503"/>
                  <a:pt x="5210473" y="525066"/>
                </a:cubicBezTo>
                <a:lnTo>
                  <a:pt x="5210473" y="546497"/>
                </a:lnTo>
                <a:cubicBezTo>
                  <a:pt x="5210473" y="548283"/>
                  <a:pt x="5209580" y="549176"/>
                  <a:pt x="5207794" y="549176"/>
                </a:cubicBezTo>
                <a:lnTo>
                  <a:pt x="5186362" y="549176"/>
                </a:lnTo>
                <a:cubicBezTo>
                  <a:pt x="5184576" y="549176"/>
                  <a:pt x="5183683" y="548283"/>
                  <a:pt x="5183683" y="546497"/>
                </a:cubicBezTo>
                <a:lnTo>
                  <a:pt x="5183683" y="525066"/>
                </a:lnTo>
                <a:cubicBezTo>
                  <a:pt x="5183907" y="523280"/>
                  <a:pt x="5184800" y="522387"/>
                  <a:pt x="5186362" y="522387"/>
                </a:cubicBezTo>
                <a:close/>
                <a:moveTo>
                  <a:pt x="5146179" y="522387"/>
                </a:moveTo>
                <a:lnTo>
                  <a:pt x="5167610" y="522387"/>
                </a:lnTo>
                <a:cubicBezTo>
                  <a:pt x="5169396" y="522610"/>
                  <a:pt x="5170289" y="523503"/>
                  <a:pt x="5170289" y="525066"/>
                </a:cubicBezTo>
                <a:lnTo>
                  <a:pt x="5170289" y="546497"/>
                </a:lnTo>
                <a:cubicBezTo>
                  <a:pt x="5170289" y="548283"/>
                  <a:pt x="5169396" y="549176"/>
                  <a:pt x="5167610" y="549176"/>
                </a:cubicBezTo>
                <a:lnTo>
                  <a:pt x="5146179" y="549176"/>
                </a:lnTo>
                <a:cubicBezTo>
                  <a:pt x="5144393" y="549176"/>
                  <a:pt x="5143500" y="548283"/>
                  <a:pt x="5143500" y="546497"/>
                </a:cubicBezTo>
                <a:lnTo>
                  <a:pt x="5143500" y="525066"/>
                </a:lnTo>
                <a:cubicBezTo>
                  <a:pt x="5143723" y="523280"/>
                  <a:pt x="5144616" y="522387"/>
                  <a:pt x="5146179" y="522387"/>
                </a:cubicBezTo>
                <a:close/>
                <a:moveTo>
                  <a:pt x="5073848" y="522387"/>
                </a:moveTo>
                <a:lnTo>
                  <a:pt x="5095280" y="522387"/>
                </a:lnTo>
                <a:cubicBezTo>
                  <a:pt x="5097065" y="522610"/>
                  <a:pt x="5097958" y="523503"/>
                  <a:pt x="5097958" y="525066"/>
                </a:cubicBezTo>
                <a:lnTo>
                  <a:pt x="5097958" y="546497"/>
                </a:lnTo>
                <a:cubicBezTo>
                  <a:pt x="5097958" y="548283"/>
                  <a:pt x="5097065" y="549176"/>
                  <a:pt x="5095280" y="549176"/>
                </a:cubicBezTo>
                <a:lnTo>
                  <a:pt x="5073848" y="549176"/>
                </a:lnTo>
                <a:cubicBezTo>
                  <a:pt x="5072062" y="549176"/>
                  <a:pt x="5071169" y="548283"/>
                  <a:pt x="5071169" y="546497"/>
                </a:cubicBezTo>
                <a:lnTo>
                  <a:pt x="5071169" y="525066"/>
                </a:lnTo>
                <a:cubicBezTo>
                  <a:pt x="5071393" y="523280"/>
                  <a:pt x="5072286" y="522387"/>
                  <a:pt x="5073848" y="522387"/>
                </a:cubicBezTo>
                <a:close/>
                <a:moveTo>
                  <a:pt x="5033665" y="522387"/>
                </a:moveTo>
                <a:lnTo>
                  <a:pt x="5055096" y="522387"/>
                </a:lnTo>
                <a:cubicBezTo>
                  <a:pt x="5056882" y="522610"/>
                  <a:pt x="5057775" y="523503"/>
                  <a:pt x="5057775" y="525066"/>
                </a:cubicBezTo>
                <a:lnTo>
                  <a:pt x="5057775" y="546497"/>
                </a:lnTo>
                <a:cubicBezTo>
                  <a:pt x="5057775" y="548283"/>
                  <a:pt x="5056882" y="549176"/>
                  <a:pt x="5055096" y="549176"/>
                </a:cubicBezTo>
                <a:lnTo>
                  <a:pt x="5033665" y="549176"/>
                </a:lnTo>
                <a:cubicBezTo>
                  <a:pt x="5031879" y="549176"/>
                  <a:pt x="5030986" y="548283"/>
                  <a:pt x="5030986" y="546497"/>
                </a:cubicBezTo>
                <a:lnTo>
                  <a:pt x="5030986" y="525066"/>
                </a:lnTo>
                <a:cubicBezTo>
                  <a:pt x="5031209" y="523280"/>
                  <a:pt x="5032102" y="522387"/>
                  <a:pt x="5033665" y="522387"/>
                </a:cubicBezTo>
                <a:close/>
                <a:moveTo>
                  <a:pt x="4993481" y="522387"/>
                </a:moveTo>
                <a:lnTo>
                  <a:pt x="5014912" y="522387"/>
                </a:lnTo>
                <a:cubicBezTo>
                  <a:pt x="5016698" y="522610"/>
                  <a:pt x="5017591" y="523503"/>
                  <a:pt x="5017591" y="525066"/>
                </a:cubicBezTo>
                <a:lnTo>
                  <a:pt x="5017591" y="546497"/>
                </a:lnTo>
                <a:cubicBezTo>
                  <a:pt x="5017591" y="548283"/>
                  <a:pt x="5016698" y="549176"/>
                  <a:pt x="5014912" y="549176"/>
                </a:cubicBezTo>
                <a:lnTo>
                  <a:pt x="4993481" y="549176"/>
                </a:lnTo>
                <a:cubicBezTo>
                  <a:pt x="4991695" y="549176"/>
                  <a:pt x="4990802" y="548283"/>
                  <a:pt x="4990802" y="546497"/>
                </a:cubicBezTo>
                <a:lnTo>
                  <a:pt x="4990802" y="525066"/>
                </a:lnTo>
                <a:cubicBezTo>
                  <a:pt x="4991025" y="523280"/>
                  <a:pt x="4991918" y="522387"/>
                  <a:pt x="4993481" y="522387"/>
                </a:cubicBezTo>
                <a:close/>
                <a:moveTo>
                  <a:pt x="4953298" y="522387"/>
                </a:moveTo>
                <a:lnTo>
                  <a:pt x="4974729" y="522387"/>
                </a:lnTo>
                <a:cubicBezTo>
                  <a:pt x="4976515" y="522610"/>
                  <a:pt x="4977408" y="523503"/>
                  <a:pt x="4977408" y="525066"/>
                </a:cubicBezTo>
                <a:lnTo>
                  <a:pt x="4977408" y="546497"/>
                </a:lnTo>
                <a:cubicBezTo>
                  <a:pt x="4977408" y="548283"/>
                  <a:pt x="4976515" y="549176"/>
                  <a:pt x="4974729" y="549176"/>
                </a:cubicBezTo>
                <a:lnTo>
                  <a:pt x="4953298" y="549176"/>
                </a:lnTo>
                <a:cubicBezTo>
                  <a:pt x="4951512" y="549176"/>
                  <a:pt x="4950619" y="548283"/>
                  <a:pt x="4950619" y="546497"/>
                </a:cubicBezTo>
                <a:lnTo>
                  <a:pt x="4950619" y="525066"/>
                </a:lnTo>
                <a:cubicBezTo>
                  <a:pt x="4950842" y="523280"/>
                  <a:pt x="4951735" y="522387"/>
                  <a:pt x="4953298" y="522387"/>
                </a:cubicBezTo>
                <a:close/>
                <a:moveTo>
                  <a:pt x="4913114" y="522387"/>
                </a:moveTo>
                <a:lnTo>
                  <a:pt x="4934545" y="522387"/>
                </a:lnTo>
                <a:cubicBezTo>
                  <a:pt x="4936331" y="522610"/>
                  <a:pt x="4937224" y="523503"/>
                  <a:pt x="4937224" y="525066"/>
                </a:cubicBezTo>
                <a:lnTo>
                  <a:pt x="4937224" y="546497"/>
                </a:lnTo>
                <a:cubicBezTo>
                  <a:pt x="4937224" y="548283"/>
                  <a:pt x="4936331" y="549176"/>
                  <a:pt x="4934545" y="549176"/>
                </a:cubicBezTo>
                <a:lnTo>
                  <a:pt x="4913114" y="549176"/>
                </a:lnTo>
                <a:cubicBezTo>
                  <a:pt x="4911328" y="549176"/>
                  <a:pt x="4910435" y="548283"/>
                  <a:pt x="4910435" y="546497"/>
                </a:cubicBezTo>
                <a:lnTo>
                  <a:pt x="4910435" y="525066"/>
                </a:lnTo>
                <a:cubicBezTo>
                  <a:pt x="4910658" y="523280"/>
                  <a:pt x="4911551" y="522387"/>
                  <a:pt x="4913114" y="522387"/>
                </a:cubicBezTo>
                <a:close/>
                <a:moveTo>
                  <a:pt x="4872930" y="522387"/>
                </a:moveTo>
                <a:lnTo>
                  <a:pt x="4894362" y="522387"/>
                </a:lnTo>
                <a:cubicBezTo>
                  <a:pt x="4896148" y="522610"/>
                  <a:pt x="4897040" y="523503"/>
                  <a:pt x="4897040" y="525066"/>
                </a:cubicBezTo>
                <a:lnTo>
                  <a:pt x="4897040" y="546497"/>
                </a:lnTo>
                <a:cubicBezTo>
                  <a:pt x="4897040" y="548283"/>
                  <a:pt x="4896148" y="549176"/>
                  <a:pt x="4894362" y="549176"/>
                </a:cubicBezTo>
                <a:lnTo>
                  <a:pt x="4872930" y="549176"/>
                </a:lnTo>
                <a:cubicBezTo>
                  <a:pt x="4871144" y="549176"/>
                  <a:pt x="4870251" y="548283"/>
                  <a:pt x="4870251" y="546497"/>
                </a:cubicBezTo>
                <a:lnTo>
                  <a:pt x="4870251" y="525066"/>
                </a:lnTo>
                <a:cubicBezTo>
                  <a:pt x="4870475" y="523280"/>
                  <a:pt x="4871368" y="522387"/>
                  <a:pt x="4872930" y="522387"/>
                </a:cubicBezTo>
                <a:close/>
                <a:moveTo>
                  <a:pt x="4832747" y="522387"/>
                </a:moveTo>
                <a:lnTo>
                  <a:pt x="4854178" y="522387"/>
                </a:lnTo>
                <a:cubicBezTo>
                  <a:pt x="4855964" y="522610"/>
                  <a:pt x="4856857" y="523503"/>
                  <a:pt x="4856857" y="525066"/>
                </a:cubicBezTo>
                <a:lnTo>
                  <a:pt x="4856857" y="546497"/>
                </a:lnTo>
                <a:cubicBezTo>
                  <a:pt x="4856857" y="548283"/>
                  <a:pt x="4855964" y="549176"/>
                  <a:pt x="4854178" y="549176"/>
                </a:cubicBezTo>
                <a:lnTo>
                  <a:pt x="4832747" y="549176"/>
                </a:lnTo>
                <a:cubicBezTo>
                  <a:pt x="4830961" y="549176"/>
                  <a:pt x="4830068" y="548283"/>
                  <a:pt x="4830068" y="546497"/>
                </a:cubicBezTo>
                <a:lnTo>
                  <a:pt x="4830068" y="525066"/>
                </a:lnTo>
                <a:cubicBezTo>
                  <a:pt x="4830291" y="523280"/>
                  <a:pt x="4831184" y="522387"/>
                  <a:pt x="4832747" y="522387"/>
                </a:cubicBezTo>
                <a:close/>
                <a:moveTo>
                  <a:pt x="4792563" y="522387"/>
                </a:moveTo>
                <a:lnTo>
                  <a:pt x="4813994" y="522387"/>
                </a:lnTo>
                <a:cubicBezTo>
                  <a:pt x="4815780" y="522610"/>
                  <a:pt x="4816673" y="523503"/>
                  <a:pt x="4816673" y="525066"/>
                </a:cubicBezTo>
                <a:lnTo>
                  <a:pt x="4816673" y="546497"/>
                </a:lnTo>
                <a:cubicBezTo>
                  <a:pt x="4816673" y="548283"/>
                  <a:pt x="4815780" y="549176"/>
                  <a:pt x="4813994" y="549176"/>
                </a:cubicBezTo>
                <a:lnTo>
                  <a:pt x="4792563" y="549176"/>
                </a:lnTo>
                <a:cubicBezTo>
                  <a:pt x="4790777" y="549176"/>
                  <a:pt x="4789884" y="548283"/>
                  <a:pt x="4789884" y="546497"/>
                </a:cubicBezTo>
                <a:lnTo>
                  <a:pt x="4789884" y="525066"/>
                </a:lnTo>
                <a:cubicBezTo>
                  <a:pt x="4790107" y="523280"/>
                  <a:pt x="4791000" y="522387"/>
                  <a:pt x="4792563" y="522387"/>
                </a:cubicBezTo>
                <a:close/>
                <a:moveTo>
                  <a:pt x="4752380" y="522387"/>
                </a:moveTo>
                <a:lnTo>
                  <a:pt x="4773811" y="522387"/>
                </a:lnTo>
                <a:cubicBezTo>
                  <a:pt x="4775597" y="522610"/>
                  <a:pt x="4776490" y="523503"/>
                  <a:pt x="4776490" y="525066"/>
                </a:cubicBezTo>
                <a:lnTo>
                  <a:pt x="4776490" y="546497"/>
                </a:lnTo>
                <a:cubicBezTo>
                  <a:pt x="4776490" y="548283"/>
                  <a:pt x="4775597" y="549176"/>
                  <a:pt x="4773811" y="549176"/>
                </a:cubicBezTo>
                <a:lnTo>
                  <a:pt x="4752380" y="549176"/>
                </a:lnTo>
                <a:cubicBezTo>
                  <a:pt x="4750594" y="549176"/>
                  <a:pt x="4749701" y="548283"/>
                  <a:pt x="4749701" y="546497"/>
                </a:cubicBezTo>
                <a:lnTo>
                  <a:pt x="4749701" y="525066"/>
                </a:lnTo>
                <a:cubicBezTo>
                  <a:pt x="4749924" y="523280"/>
                  <a:pt x="4750817" y="522387"/>
                  <a:pt x="4752380" y="522387"/>
                </a:cubicBezTo>
                <a:close/>
                <a:moveTo>
                  <a:pt x="4712196" y="522387"/>
                </a:moveTo>
                <a:lnTo>
                  <a:pt x="4733627" y="522387"/>
                </a:lnTo>
                <a:cubicBezTo>
                  <a:pt x="4735413" y="522610"/>
                  <a:pt x="4736306" y="523503"/>
                  <a:pt x="4736306" y="525066"/>
                </a:cubicBezTo>
                <a:lnTo>
                  <a:pt x="4736306" y="546497"/>
                </a:lnTo>
                <a:cubicBezTo>
                  <a:pt x="4736306" y="548283"/>
                  <a:pt x="4735413" y="549176"/>
                  <a:pt x="4733627" y="549176"/>
                </a:cubicBezTo>
                <a:lnTo>
                  <a:pt x="4712196" y="549176"/>
                </a:lnTo>
                <a:cubicBezTo>
                  <a:pt x="4710410" y="549176"/>
                  <a:pt x="4709517" y="548283"/>
                  <a:pt x="4709517" y="546497"/>
                </a:cubicBezTo>
                <a:lnTo>
                  <a:pt x="4709517" y="525066"/>
                </a:lnTo>
                <a:cubicBezTo>
                  <a:pt x="4709740" y="523280"/>
                  <a:pt x="4710633" y="522387"/>
                  <a:pt x="4712196" y="522387"/>
                </a:cubicBezTo>
                <a:close/>
                <a:moveTo>
                  <a:pt x="4672012" y="522387"/>
                </a:moveTo>
                <a:lnTo>
                  <a:pt x="4693444" y="522387"/>
                </a:lnTo>
                <a:cubicBezTo>
                  <a:pt x="4695230" y="522610"/>
                  <a:pt x="4696123" y="523503"/>
                  <a:pt x="4696123" y="525066"/>
                </a:cubicBezTo>
                <a:lnTo>
                  <a:pt x="4696123" y="546497"/>
                </a:lnTo>
                <a:cubicBezTo>
                  <a:pt x="4696123" y="548283"/>
                  <a:pt x="4695230" y="549176"/>
                  <a:pt x="4693444" y="549176"/>
                </a:cubicBezTo>
                <a:lnTo>
                  <a:pt x="4672012" y="549176"/>
                </a:lnTo>
                <a:cubicBezTo>
                  <a:pt x="4670226" y="549176"/>
                  <a:pt x="4669333" y="548283"/>
                  <a:pt x="4669333" y="546497"/>
                </a:cubicBezTo>
                <a:lnTo>
                  <a:pt x="4669333" y="525066"/>
                </a:lnTo>
                <a:cubicBezTo>
                  <a:pt x="4669557" y="523280"/>
                  <a:pt x="4670450" y="522387"/>
                  <a:pt x="4672012" y="522387"/>
                </a:cubicBezTo>
                <a:close/>
                <a:moveTo>
                  <a:pt x="4631829" y="522387"/>
                </a:moveTo>
                <a:lnTo>
                  <a:pt x="4653260" y="522387"/>
                </a:lnTo>
                <a:cubicBezTo>
                  <a:pt x="4655046" y="522610"/>
                  <a:pt x="4655939" y="523503"/>
                  <a:pt x="4655939" y="525066"/>
                </a:cubicBezTo>
                <a:lnTo>
                  <a:pt x="4655939" y="546497"/>
                </a:lnTo>
                <a:cubicBezTo>
                  <a:pt x="4655939" y="548283"/>
                  <a:pt x="4655046" y="549176"/>
                  <a:pt x="4653260" y="549176"/>
                </a:cubicBezTo>
                <a:lnTo>
                  <a:pt x="4631829" y="549176"/>
                </a:lnTo>
                <a:cubicBezTo>
                  <a:pt x="4630043" y="549176"/>
                  <a:pt x="4629150" y="548283"/>
                  <a:pt x="4629150" y="546497"/>
                </a:cubicBezTo>
                <a:lnTo>
                  <a:pt x="4629150" y="525066"/>
                </a:lnTo>
                <a:cubicBezTo>
                  <a:pt x="4629373" y="523280"/>
                  <a:pt x="4630266" y="522387"/>
                  <a:pt x="4631829" y="522387"/>
                </a:cubicBezTo>
                <a:close/>
                <a:moveTo>
                  <a:pt x="4559498" y="522387"/>
                </a:moveTo>
                <a:lnTo>
                  <a:pt x="4580930" y="522387"/>
                </a:lnTo>
                <a:cubicBezTo>
                  <a:pt x="4582715" y="522610"/>
                  <a:pt x="4583608" y="523503"/>
                  <a:pt x="4583608" y="525066"/>
                </a:cubicBezTo>
                <a:lnTo>
                  <a:pt x="4583608" y="546497"/>
                </a:lnTo>
                <a:cubicBezTo>
                  <a:pt x="4583608" y="548283"/>
                  <a:pt x="4582715" y="549176"/>
                  <a:pt x="4580930" y="549176"/>
                </a:cubicBezTo>
                <a:lnTo>
                  <a:pt x="4559498" y="549176"/>
                </a:lnTo>
                <a:cubicBezTo>
                  <a:pt x="4557712" y="549176"/>
                  <a:pt x="4556819" y="548283"/>
                  <a:pt x="4556819" y="546497"/>
                </a:cubicBezTo>
                <a:lnTo>
                  <a:pt x="4556819" y="525066"/>
                </a:lnTo>
                <a:cubicBezTo>
                  <a:pt x="4557043" y="523280"/>
                  <a:pt x="4557936" y="522387"/>
                  <a:pt x="4559498" y="522387"/>
                </a:cubicBezTo>
                <a:close/>
                <a:moveTo>
                  <a:pt x="4519315" y="522387"/>
                </a:moveTo>
                <a:lnTo>
                  <a:pt x="4540746" y="522387"/>
                </a:lnTo>
                <a:cubicBezTo>
                  <a:pt x="4542532" y="522610"/>
                  <a:pt x="4543425" y="523503"/>
                  <a:pt x="4543425" y="525066"/>
                </a:cubicBezTo>
                <a:lnTo>
                  <a:pt x="4543425" y="546497"/>
                </a:lnTo>
                <a:cubicBezTo>
                  <a:pt x="4543425" y="548283"/>
                  <a:pt x="4542532" y="549176"/>
                  <a:pt x="4540746" y="549176"/>
                </a:cubicBezTo>
                <a:lnTo>
                  <a:pt x="4519315" y="549176"/>
                </a:lnTo>
                <a:cubicBezTo>
                  <a:pt x="4517529" y="549176"/>
                  <a:pt x="4516636" y="548283"/>
                  <a:pt x="4516636" y="546497"/>
                </a:cubicBezTo>
                <a:lnTo>
                  <a:pt x="4516636" y="525066"/>
                </a:lnTo>
                <a:cubicBezTo>
                  <a:pt x="4516859" y="523280"/>
                  <a:pt x="4517752" y="522387"/>
                  <a:pt x="4519315" y="522387"/>
                </a:cubicBezTo>
                <a:close/>
                <a:moveTo>
                  <a:pt x="4479131" y="522387"/>
                </a:moveTo>
                <a:lnTo>
                  <a:pt x="4500562" y="522387"/>
                </a:lnTo>
                <a:cubicBezTo>
                  <a:pt x="4502348" y="522610"/>
                  <a:pt x="4503241" y="523503"/>
                  <a:pt x="4503241" y="525066"/>
                </a:cubicBezTo>
                <a:lnTo>
                  <a:pt x="4503241" y="546497"/>
                </a:lnTo>
                <a:cubicBezTo>
                  <a:pt x="4503241" y="548283"/>
                  <a:pt x="4502348" y="549176"/>
                  <a:pt x="4500562" y="549176"/>
                </a:cubicBezTo>
                <a:lnTo>
                  <a:pt x="4479131" y="549176"/>
                </a:lnTo>
                <a:cubicBezTo>
                  <a:pt x="4477345" y="549176"/>
                  <a:pt x="4476452" y="548283"/>
                  <a:pt x="4476452" y="546497"/>
                </a:cubicBezTo>
                <a:lnTo>
                  <a:pt x="4476452" y="525066"/>
                </a:lnTo>
                <a:cubicBezTo>
                  <a:pt x="4476675" y="523280"/>
                  <a:pt x="4477568" y="522387"/>
                  <a:pt x="4479131" y="522387"/>
                </a:cubicBezTo>
                <a:close/>
                <a:moveTo>
                  <a:pt x="4438948" y="522387"/>
                </a:moveTo>
                <a:lnTo>
                  <a:pt x="4460379" y="522387"/>
                </a:lnTo>
                <a:cubicBezTo>
                  <a:pt x="4462165" y="522610"/>
                  <a:pt x="4463058" y="523503"/>
                  <a:pt x="4463058" y="525066"/>
                </a:cubicBezTo>
                <a:lnTo>
                  <a:pt x="4463058" y="546497"/>
                </a:lnTo>
                <a:cubicBezTo>
                  <a:pt x="4463058" y="548283"/>
                  <a:pt x="4462165" y="549176"/>
                  <a:pt x="4460379" y="549176"/>
                </a:cubicBezTo>
                <a:lnTo>
                  <a:pt x="4438948" y="549176"/>
                </a:lnTo>
                <a:cubicBezTo>
                  <a:pt x="4437162" y="549176"/>
                  <a:pt x="4436269" y="548283"/>
                  <a:pt x="4436269" y="546497"/>
                </a:cubicBezTo>
                <a:lnTo>
                  <a:pt x="4436269" y="525066"/>
                </a:lnTo>
                <a:cubicBezTo>
                  <a:pt x="4436492" y="523280"/>
                  <a:pt x="4437385" y="522387"/>
                  <a:pt x="4438948" y="522387"/>
                </a:cubicBezTo>
                <a:close/>
                <a:moveTo>
                  <a:pt x="4238030" y="522387"/>
                </a:moveTo>
                <a:lnTo>
                  <a:pt x="4259461" y="522387"/>
                </a:lnTo>
                <a:cubicBezTo>
                  <a:pt x="4261247" y="522610"/>
                  <a:pt x="4262140" y="523503"/>
                  <a:pt x="4262140" y="525066"/>
                </a:cubicBezTo>
                <a:lnTo>
                  <a:pt x="4262140" y="546497"/>
                </a:lnTo>
                <a:cubicBezTo>
                  <a:pt x="4262140" y="548283"/>
                  <a:pt x="4261247" y="549176"/>
                  <a:pt x="4259461" y="549176"/>
                </a:cubicBezTo>
                <a:lnTo>
                  <a:pt x="4238030" y="549176"/>
                </a:lnTo>
                <a:cubicBezTo>
                  <a:pt x="4236244" y="549176"/>
                  <a:pt x="4235351" y="548283"/>
                  <a:pt x="4235351" y="546497"/>
                </a:cubicBezTo>
                <a:lnTo>
                  <a:pt x="4235351" y="525066"/>
                </a:lnTo>
                <a:cubicBezTo>
                  <a:pt x="4235574" y="523280"/>
                  <a:pt x="4236467" y="522387"/>
                  <a:pt x="4238030" y="522387"/>
                </a:cubicBezTo>
                <a:close/>
                <a:moveTo>
                  <a:pt x="4197846" y="522387"/>
                </a:moveTo>
                <a:lnTo>
                  <a:pt x="4219277" y="522387"/>
                </a:lnTo>
                <a:cubicBezTo>
                  <a:pt x="4221063" y="522610"/>
                  <a:pt x="4221956" y="523503"/>
                  <a:pt x="4221956" y="525066"/>
                </a:cubicBezTo>
                <a:lnTo>
                  <a:pt x="4221956" y="546497"/>
                </a:lnTo>
                <a:cubicBezTo>
                  <a:pt x="4221956" y="548283"/>
                  <a:pt x="4221063" y="549176"/>
                  <a:pt x="4219277" y="549176"/>
                </a:cubicBezTo>
                <a:lnTo>
                  <a:pt x="4197846" y="549176"/>
                </a:lnTo>
                <a:cubicBezTo>
                  <a:pt x="4196060" y="549176"/>
                  <a:pt x="4195167" y="548283"/>
                  <a:pt x="4195167" y="546497"/>
                </a:cubicBezTo>
                <a:lnTo>
                  <a:pt x="4195167" y="525066"/>
                </a:lnTo>
                <a:cubicBezTo>
                  <a:pt x="4195390" y="523280"/>
                  <a:pt x="4196283" y="522387"/>
                  <a:pt x="4197846" y="522387"/>
                </a:cubicBezTo>
                <a:close/>
                <a:moveTo>
                  <a:pt x="4157662" y="522387"/>
                </a:moveTo>
                <a:lnTo>
                  <a:pt x="4179094" y="522387"/>
                </a:lnTo>
                <a:cubicBezTo>
                  <a:pt x="4180880" y="522610"/>
                  <a:pt x="4181773" y="523503"/>
                  <a:pt x="4181773" y="525066"/>
                </a:cubicBezTo>
                <a:lnTo>
                  <a:pt x="4181773" y="546497"/>
                </a:lnTo>
                <a:cubicBezTo>
                  <a:pt x="4181773" y="548283"/>
                  <a:pt x="4180880" y="549176"/>
                  <a:pt x="4179094" y="549176"/>
                </a:cubicBezTo>
                <a:lnTo>
                  <a:pt x="4157662" y="549176"/>
                </a:lnTo>
                <a:cubicBezTo>
                  <a:pt x="4155876" y="549176"/>
                  <a:pt x="4154983" y="548283"/>
                  <a:pt x="4154983" y="546497"/>
                </a:cubicBezTo>
                <a:lnTo>
                  <a:pt x="4154983" y="525066"/>
                </a:lnTo>
                <a:cubicBezTo>
                  <a:pt x="4155207" y="523280"/>
                  <a:pt x="4156100" y="522387"/>
                  <a:pt x="4157662" y="522387"/>
                </a:cubicBezTo>
                <a:close/>
                <a:moveTo>
                  <a:pt x="4117479" y="522387"/>
                </a:moveTo>
                <a:lnTo>
                  <a:pt x="4138910" y="522387"/>
                </a:lnTo>
                <a:cubicBezTo>
                  <a:pt x="4140696" y="522610"/>
                  <a:pt x="4141589" y="523503"/>
                  <a:pt x="4141589" y="525066"/>
                </a:cubicBezTo>
                <a:lnTo>
                  <a:pt x="4141589" y="546497"/>
                </a:lnTo>
                <a:cubicBezTo>
                  <a:pt x="4141589" y="548283"/>
                  <a:pt x="4140696" y="549176"/>
                  <a:pt x="4138910" y="549176"/>
                </a:cubicBezTo>
                <a:lnTo>
                  <a:pt x="4117479" y="549176"/>
                </a:lnTo>
                <a:cubicBezTo>
                  <a:pt x="4115693" y="549176"/>
                  <a:pt x="4114800" y="548283"/>
                  <a:pt x="4114800" y="546497"/>
                </a:cubicBezTo>
                <a:lnTo>
                  <a:pt x="4114800" y="525066"/>
                </a:lnTo>
                <a:cubicBezTo>
                  <a:pt x="4115023" y="523280"/>
                  <a:pt x="4115916" y="522387"/>
                  <a:pt x="4117479" y="522387"/>
                </a:cubicBezTo>
                <a:close/>
                <a:moveTo>
                  <a:pt x="4045148" y="522387"/>
                </a:moveTo>
                <a:lnTo>
                  <a:pt x="4066580" y="522387"/>
                </a:lnTo>
                <a:cubicBezTo>
                  <a:pt x="4068365" y="522610"/>
                  <a:pt x="4069258" y="523503"/>
                  <a:pt x="4069258" y="525066"/>
                </a:cubicBezTo>
                <a:lnTo>
                  <a:pt x="4069258" y="546497"/>
                </a:lnTo>
                <a:cubicBezTo>
                  <a:pt x="4069258" y="548283"/>
                  <a:pt x="4068365" y="549176"/>
                  <a:pt x="4066580" y="549176"/>
                </a:cubicBezTo>
                <a:lnTo>
                  <a:pt x="4045148" y="549176"/>
                </a:lnTo>
                <a:cubicBezTo>
                  <a:pt x="4043362" y="549176"/>
                  <a:pt x="4042469" y="548283"/>
                  <a:pt x="4042469" y="546497"/>
                </a:cubicBezTo>
                <a:lnTo>
                  <a:pt x="4042469" y="525066"/>
                </a:lnTo>
                <a:cubicBezTo>
                  <a:pt x="4042693" y="523280"/>
                  <a:pt x="4043586" y="522387"/>
                  <a:pt x="4045148" y="522387"/>
                </a:cubicBezTo>
                <a:close/>
                <a:moveTo>
                  <a:pt x="4004965" y="522387"/>
                </a:moveTo>
                <a:lnTo>
                  <a:pt x="4026396" y="522387"/>
                </a:lnTo>
                <a:cubicBezTo>
                  <a:pt x="4028182" y="522610"/>
                  <a:pt x="4029075" y="523503"/>
                  <a:pt x="4029075" y="525066"/>
                </a:cubicBezTo>
                <a:lnTo>
                  <a:pt x="4029075" y="546497"/>
                </a:lnTo>
                <a:cubicBezTo>
                  <a:pt x="4029075" y="548283"/>
                  <a:pt x="4028182" y="549176"/>
                  <a:pt x="4026396" y="549176"/>
                </a:cubicBezTo>
                <a:lnTo>
                  <a:pt x="4004965" y="549176"/>
                </a:lnTo>
                <a:cubicBezTo>
                  <a:pt x="4003179" y="549176"/>
                  <a:pt x="4002286" y="548283"/>
                  <a:pt x="4002286" y="546497"/>
                </a:cubicBezTo>
                <a:lnTo>
                  <a:pt x="4002286" y="525066"/>
                </a:lnTo>
                <a:cubicBezTo>
                  <a:pt x="4002509" y="523280"/>
                  <a:pt x="4003402" y="522387"/>
                  <a:pt x="4004965" y="522387"/>
                </a:cubicBezTo>
                <a:close/>
                <a:moveTo>
                  <a:pt x="3964781" y="522387"/>
                </a:moveTo>
                <a:lnTo>
                  <a:pt x="3986212" y="522387"/>
                </a:lnTo>
                <a:cubicBezTo>
                  <a:pt x="3987998" y="522610"/>
                  <a:pt x="3988891" y="523503"/>
                  <a:pt x="3988891" y="525066"/>
                </a:cubicBezTo>
                <a:lnTo>
                  <a:pt x="3988891" y="546497"/>
                </a:lnTo>
                <a:cubicBezTo>
                  <a:pt x="3988891" y="548283"/>
                  <a:pt x="3987998" y="549176"/>
                  <a:pt x="3986212" y="549176"/>
                </a:cubicBezTo>
                <a:lnTo>
                  <a:pt x="3964781" y="549176"/>
                </a:lnTo>
                <a:cubicBezTo>
                  <a:pt x="3962995" y="549176"/>
                  <a:pt x="3962102" y="548283"/>
                  <a:pt x="3962102" y="546497"/>
                </a:cubicBezTo>
                <a:lnTo>
                  <a:pt x="3962102" y="525066"/>
                </a:lnTo>
                <a:cubicBezTo>
                  <a:pt x="3962325" y="523280"/>
                  <a:pt x="3963218" y="522387"/>
                  <a:pt x="3964781" y="522387"/>
                </a:cubicBezTo>
                <a:close/>
                <a:moveTo>
                  <a:pt x="3924598" y="522387"/>
                </a:moveTo>
                <a:lnTo>
                  <a:pt x="3946029" y="522387"/>
                </a:lnTo>
                <a:cubicBezTo>
                  <a:pt x="3947815" y="522610"/>
                  <a:pt x="3948708" y="523503"/>
                  <a:pt x="3948708" y="525066"/>
                </a:cubicBezTo>
                <a:lnTo>
                  <a:pt x="3948708" y="546497"/>
                </a:lnTo>
                <a:cubicBezTo>
                  <a:pt x="3948708" y="548283"/>
                  <a:pt x="3947815" y="549176"/>
                  <a:pt x="3946029" y="549176"/>
                </a:cubicBezTo>
                <a:lnTo>
                  <a:pt x="3924598" y="549176"/>
                </a:lnTo>
                <a:cubicBezTo>
                  <a:pt x="3922812" y="549176"/>
                  <a:pt x="3921919" y="548283"/>
                  <a:pt x="3921919" y="546497"/>
                </a:cubicBezTo>
                <a:lnTo>
                  <a:pt x="3921919" y="525066"/>
                </a:lnTo>
                <a:cubicBezTo>
                  <a:pt x="3922142" y="523280"/>
                  <a:pt x="3923035" y="522387"/>
                  <a:pt x="3924598" y="522387"/>
                </a:cubicBezTo>
                <a:close/>
                <a:moveTo>
                  <a:pt x="3884414" y="522387"/>
                </a:moveTo>
                <a:lnTo>
                  <a:pt x="3905845" y="522387"/>
                </a:lnTo>
                <a:cubicBezTo>
                  <a:pt x="3907631" y="522610"/>
                  <a:pt x="3908524" y="523503"/>
                  <a:pt x="3908524" y="525066"/>
                </a:cubicBezTo>
                <a:lnTo>
                  <a:pt x="3908524" y="546497"/>
                </a:lnTo>
                <a:cubicBezTo>
                  <a:pt x="3908524" y="548283"/>
                  <a:pt x="3907631" y="549176"/>
                  <a:pt x="3905845" y="549176"/>
                </a:cubicBezTo>
                <a:lnTo>
                  <a:pt x="3884414" y="549176"/>
                </a:lnTo>
                <a:cubicBezTo>
                  <a:pt x="3882628" y="549176"/>
                  <a:pt x="3881735" y="548283"/>
                  <a:pt x="3881735" y="546497"/>
                </a:cubicBezTo>
                <a:lnTo>
                  <a:pt x="3881735" y="525066"/>
                </a:lnTo>
                <a:cubicBezTo>
                  <a:pt x="3881958" y="523280"/>
                  <a:pt x="3882851" y="522387"/>
                  <a:pt x="3884414" y="522387"/>
                </a:cubicBezTo>
                <a:close/>
                <a:moveTo>
                  <a:pt x="3844230" y="522387"/>
                </a:moveTo>
                <a:lnTo>
                  <a:pt x="3865662" y="522387"/>
                </a:lnTo>
                <a:cubicBezTo>
                  <a:pt x="3867448" y="522610"/>
                  <a:pt x="3868340" y="523503"/>
                  <a:pt x="3868340" y="525066"/>
                </a:cubicBezTo>
                <a:lnTo>
                  <a:pt x="3868340" y="546497"/>
                </a:lnTo>
                <a:cubicBezTo>
                  <a:pt x="3868340" y="548283"/>
                  <a:pt x="3867448" y="549176"/>
                  <a:pt x="3865662" y="549176"/>
                </a:cubicBezTo>
                <a:lnTo>
                  <a:pt x="3844230" y="549176"/>
                </a:lnTo>
                <a:cubicBezTo>
                  <a:pt x="3842444" y="549176"/>
                  <a:pt x="3841551" y="548283"/>
                  <a:pt x="3841551" y="546497"/>
                </a:cubicBezTo>
                <a:lnTo>
                  <a:pt x="3841551" y="525066"/>
                </a:lnTo>
                <a:cubicBezTo>
                  <a:pt x="3841775" y="523280"/>
                  <a:pt x="3842668" y="522387"/>
                  <a:pt x="3844230" y="522387"/>
                </a:cubicBezTo>
                <a:close/>
                <a:moveTo>
                  <a:pt x="3804047" y="522387"/>
                </a:moveTo>
                <a:lnTo>
                  <a:pt x="3825478" y="522387"/>
                </a:lnTo>
                <a:cubicBezTo>
                  <a:pt x="3827264" y="522610"/>
                  <a:pt x="3828157" y="523503"/>
                  <a:pt x="3828157" y="525066"/>
                </a:cubicBezTo>
                <a:lnTo>
                  <a:pt x="3828157" y="546497"/>
                </a:lnTo>
                <a:cubicBezTo>
                  <a:pt x="3828157" y="548283"/>
                  <a:pt x="3827264" y="549176"/>
                  <a:pt x="3825478" y="549176"/>
                </a:cubicBezTo>
                <a:lnTo>
                  <a:pt x="3804047" y="549176"/>
                </a:lnTo>
                <a:cubicBezTo>
                  <a:pt x="3802261" y="549176"/>
                  <a:pt x="3801368" y="548283"/>
                  <a:pt x="3801368" y="546497"/>
                </a:cubicBezTo>
                <a:lnTo>
                  <a:pt x="3801368" y="525066"/>
                </a:lnTo>
                <a:cubicBezTo>
                  <a:pt x="3801591" y="523280"/>
                  <a:pt x="3802484" y="522387"/>
                  <a:pt x="3804047" y="522387"/>
                </a:cubicBezTo>
                <a:close/>
                <a:moveTo>
                  <a:pt x="3763863" y="522387"/>
                </a:moveTo>
                <a:lnTo>
                  <a:pt x="3785294" y="522387"/>
                </a:lnTo>
                <a:cubicBezTo>
                  <a:pt x="3787080" y="522610"/>
                  <a:pt x="3787973" y="523503"/>
                  <a:pt x="3787973" y="525066"/>
                </a:cubicBezTo>
                <a:lnTo>
                  <a:pt x="3787973" y="546497"/>
                </a:lnTo>
                <a:cubicBezTo>
                  <a:pt x="3787973" y="548283"/>
                  <a:pt x="3787080" y="549176"/>
                  <a:pt x="3785294" y="549176"/>
                </a:cubicBezTo>
                <a:lnTo>
                  <a:pt x="3763863" y="549176"/>
                </a:lnTo>
                <a:cubicBezTo>
                  <a:pt x="3762077" y="549176"/>
                  <a:pt x="3761184" y="548283"/>
                  <a:pt x="3761184" y="546497"/>
                </a:cubicBezTo>
                <a:lnTo>
                  <a:pt x="3761184" y="525066"/>
                </a:lnTo>
                <a:cubicBezTo>
                  <a:pt x="3761407" y="523280"/>
                  <a:pt x="3762300" y="522387"/>
                  <a:pt x="3763863" y="522387"/>
                </a:cubicBezTo>
                <a:close/>
                <a:moveTo>
                  <a:pt x="3723679" y="522387"/>
                </a:moveTo>
                <a:lnTo>
                  <a:pt x="3745111" y="522387"/>
                </a:lnTo>
                <a:cubicBezTo>
                  <a:pt x="3746897" y="522610"/>
                  <a:pt x="3747790" y="523503"/>
                  <a:pt x="3747790" y="525066"/>
                </a:cubicBezTo>
                <a:lnTo>
                  <a:pt x="3747790" y="546497"/>
                </a:lnTo>
                <a:cubicBezTo>
                  <a:pt x="3747790" y="548283"/>
                  <a:pt x="3746897" y="549176"/>
                  <a:pt x="3745111" y="549176"/>
                </a:cubicBezTo>
                <a:lnTo>
                  <a:pt x="3723679" y="549176"/>
                </a:lnTo>
                <a:cubicBezTo>
                  <a:pt x="3721893" y="549176"/>
                  <a:pt x="3721001" y="548283"/>
                  <a:pt x="3721001" y="546497"/>
                </a:cubicBezTo>
                <a:lnTo>
                  <a:pt x="3721001" y="525066"/>
                </a:lnTo>
                <a:cubicBezTo>
                  <a:pt x="3721224" y="523280"/>
                  <a:pt x="3722117" y="522387"/>
                  <a:pt x="3723679" y="522387"/>
                </a:cubicBezTo>
                <a:close/>
                <a:moveTo>
                  <a:pt x="3683496" y="522387"/>
                </a:moveTo>
                <a:lnTo>
                  <a:pt x="3704927" y="522387"/>
                </a:lnTo>
                <a:cubicBezTo>
                  <a:pt x="3706713" y="522610"/>
                  <a:pt x="3707606" y="523503"/>
                  <a:pt x="3707606" y="525066"/>
                </a:cubicBezTo>
                <a:lnTo>
                  <a:pt x="3707606" y="546497"/>
                </a:lnTo>
                <a:cubicBezTo>
                  <a:pt x="3707606" y="548283"/>
                  <a:pt x="3706713" y="549176"/>
                  <a:pt x="3704927" y="549176"/>
                </a:cubicBezTo>
                <a:lnTo>
                  <a:pt x="3683496" y="549176"/>
                </a:lnTo>
                <a:cubicBezTo>
                  <a:pt x="3681710" y="549176"/>
                  <a:pt x="3680817" y="548283"/>
                  <a:pt x="3680817" y="546497"/>
                </a:cubicBezTo>
                <a:lnTo>
                  <a:pt x="3680817" y="525066"/>
                </a:lnTo>
                <a:cubicBezTo>
                  <a:pt x="3681040" y="523280"/>
                  <a:pt x="3681933" y="522387"/>
                  <a:pt x="3683496" y="522387"/>
                </a:cubicBezTo>
                <a:close/>
                <a:moveTo>
                  <a:pt x="3643312" y="522387"/>
                </a:moveTo>
                <a:lnTo>
                  <a:pt x="3664743" y="522387"/>
                </a:lnTo>
                <a:cubicBezTo>
                  <a:pt x="3666529" y="522610"/>
                  <a:pt x="3667422" y="523503"/>
                  <a:pt x="3667422" y="525066"/>
                </a:cubicBezTo>
                <a:lnTo>
                  <a:pt x="3667422" y="546497"/>
                </a:lnTo>
                <a:cubicBezTo>
                  <a:pt x="3667422" y="548283"/>
                  <a:pt x="3666529" y="549176"/>
                  <a:pt x="3664743" y="549176"/>
                </a:cubicBezTo>
                <a:lnTo>
                  <a:pt x="3643312" y="549176"/>
                </a:lnTo>
                <a:cubicBezTo>
                  <a:pt x="3641526" y="549176"/>
                  <a:pt x="3640633" y="548283"/>
                  <a:pt x="3640633" y="546497"/>
                </a:cubicBezTo>
                <a:lnTo>
                  <a:pt x="3640633" y="525066"/>
                </a:lnTo>
                <a:cubicBezTo>
                  <a:pt x="3640857" y="523280"/>
                  <a:pt x="3641750" y="522387"/>
                  <a:pt x="3643312" y="522387"/>
                </a:cubicBezTo>
                <a:close/>
                <a:moveTo>
                  <a:pt x="3603129" y="522387"/>
                </a:moveTo>
                <a:lnTo>
                  <a:pt x="3624560" y="522387"/>
                </a:lnTo>
                <a:cubicBezTo>
                  <a:pt x="3626346" y="522610"/>
                  <a:pt x="3627239" y="523503"/>
                  <a:pt x="3627239" y="525066"/>
                </a:cubicBezTo>
                <a:lnTo>
                  <a:pt x="3627239" y="546497"/>
                </a:lnTo>
                <a:cubicBezTo>
                  <a:pt x="3627239" y="548283"/>
                  <a:pt x="3626346" y="549176"/>
                  <a:pt x="3624560" y="549176"/>
                </a:cubicBezTo>
                <a:lnTo>
                  <a:pt x="3603129" y="549176"/>
                </a:lnTo>
                <a:cubicBezTo>
                  <a:pt x="3601343" y="549176"/>
                  <a:pt x="3600450" y="548283"/>
                  <a:pt x="3600450" y="546497"/>
                </a:cubicBezTo>
                <a:lnTo>
                  <a:pt x="3600450" y="525066"/>
                </a:lnTo>
                <a:cubicBezTo>
                  <a:pt x="3600673" y="523280"/>
                  <a:pt x="3601566" y="522387"/>
                  <a:pt x="3603129" y="522387"/>
                </a:cubicBezTo>
                <a:close/>
                <a:moveTo>
                  <a:pt x="3016448" y="522387"/>
                </a:moveTo>
                <a:lnTo>
                  <a:pt x="3037879" y="522387"/>
                </a:lnTo>
                <a:cubicBezTo>
                  <a:pt x="3039665" y="522610"/>
                  <a:pt x="3040558" y="523503"/>
                  <a:pt x="3040558" y="525066"/>
                </a:cubicBezTo>
                <a:lnTo>
                  <a:pt x="3040558" y="546497"/>
                </a:lnTo>
                <a:cubicBezTo>
                  <a:pt x="3040558" y="548283"/>
                  <a:pt x="3039665" y="549176"/>
                  <a:pt x="3037879" y="549176"/>
                </a:cubicBezTo>
                <a:lnTo>
                  <a:pt x="3016448" y="549176"/>
                </a:lnTo>
                <a:cubicBezTo>
                  <a:pt x="3014662" y="549176"/>
                  <a:pt x="3013769" y="548283"/>
                  <a:pt x="3013769" y="546497"/>
                </a:cubicBezTo>
                <a:lnTo>
                  <a:pt x="3013769" y="525066"/>
                </a:lnTo>
                <a:cubicBezTo>
                  <a:pt x="3013993" y="523280"/>
                  <a:pt x="3014885" y="522387"/>
                  <a:pt x="3016448" y="522387"/>
                </a:cubicBezTo>
                <a:close/>
                <a:moveTo>
                  <a:pt x="2976265" y="522387"/>
                </a:moveTo>
                <a:lnTo>
                  <a:pt x="2997696" y="522387"/>
                </a:lnTo>
                <a:cubicBezTo>
                  <a:pt x="2999482" y="522610"/>
                  <a:pt x="3000375" y="523503"/>
                  <a:pt x="3000375" y="525066"/>
                </a:cubicBezTo>
                <a:lnTo>
                  <a:pt x="3000375" y="546497"/>
                </a:lnTo>
                <a:cubicBezTo>
                  <a:pt x="3000375" y="548283"/>
                  <a:pt x="2999482" y="549176"/>
                  <a:pt x="2997696" y="549176"/>
                </a:cubicBezTo>
                <a:lnTo>
                  <a:pt x="2976265" y="549176"/>
                </a:lnTo>
                <a:cubicBezTo>
                  <a:pt x="2974479" y="549176"/>
                  <a:pt x="2973586" y="548283"/>
                  <a:pt x="2973586" y="546497"/>
                </a:cubicBezTo>
                <a:lnTo>
                  <a:pt x="2973586" y="525066"/>
                </a:lnTo>
                <a:cubicBezTo>
                  <a:pt x="2973809" y="523280"/>
                  <a:pt x="2974702" y="522387"/>
                  <a:pt x="2976265" y="522387"/>
                </a:cubicBezTo>
                <a:close/>
                <a:moveTo>
                  <a:pt x="2936081" y="522387"/>
                </a:moveTo>
                <a:lnTo>
                  <a:pt x="2957512" y="522387"/>
                </a:lnTo>
                <a:cubicBezTo>
                  <a:pt x="2959298" y="522610"/>
                  <a:pt x="2960191" y="523503"/>
                  <a:pt x="2960191" y="525066"/>
                </a:cubicBezTo>
                <a:lnTo>
                  <a:pt x="2960191" y="546497"/>
                </a:lnTo>
                <a:cubicBezTo>
                  <a:pt x="2960191" y="548283"/>
                  <a:pt x="2959298" y="549176"/>
                  <a:pt x="2957512" y="549176"/>
                </a:cubicBezTo>
                <a:lnTo>
                  <a:pt x="2936081" y="549176"/>
                </a:lnTo>
                <a:cubicBezTo>
                  <a:pt x="2934295" y="549176"/>
                  <a:pt x="2933402" y="548283"/>
                  <a:pt x="2933402" y="546497"/>
                </a:cubicBezTo>
                <a:lnTo>
                  <a:pt x="2933402" y="525066"/>
                </a:lnTo>
                <a:cubicBezTo>
                  <a:pt x="2933625" y="523280"/>
                  <a:pt x="2934518" y="522387"/>
                  <a:pt x="2936081" y="522387"/>
                </a:cubicBezTo>
                <a:close/>
                <a:moveTo>
                  <a:pt x="2895897" y="522387"/>
                </a:moveTo>
                <a:lnTo>
                  <a:pt x="2917329" y="522387"/>
                </a:lnTo>
                <a:cubicBezTo>
                  <a:pt x="2919115" y="522610"/>
                  <a:pt x="2920008" y="523503"/>
                  <a:pt x="2920008" y="525066"/>
                </a:cubicBezTo>
                <a:lnTo>
                  <a:pt x="2920008" y="546497"/>
                </a:lnTo>
                <a:cubicBezTo>
                  <a:pt x="2920008" y="548283"/>
                  <a:pt x="2919115" y="549176"/>
                  <a:pt x="2917329" y="549176"/>
                </a:cubicBezTo>
                <a:lnTo>
                  <a:pt x="2895897" y="549176"/>
                </a:lnTo>
                <a:cubicBezTo>
                  <a:pt x="2894111" y="549176"/>
                  <a:pt x="2893218" y="548283"/>
                  <a:pt x="2893218" y="546497"/>
                </a:cubicBezTo>
                <a:lnTo>
                  <a:pt x="2893218" y="525066"/>
                </a:lnTo>
                <a:cubicBezTo>
                  <a:pt x="2893442" y="523280"/>
                  <a:pt x="2894335" y="522387"/>
                  <a:pt x="2895897" y="522387"/>
                </a:cubicBezTo>
                <a:close/>
                <a:moveTo>
                  <a:pt x="2855714" y="522387"/>
                </a:moveTo>
                <a:lnTo>
                  <a:pt x="2877145" y="522387"/>
                </a:lnTo>
                <a:cubicBezTo>
                  <a:pt x="2878931" y="522610"/>
                  <a:pt x="2879824" y="523503"/>
                  <a:pt x="2879824" y="525066"/>
                </a:cubicBezTo>
                <a:lnTo>
                  <a:pt x="2879824" y="546497"/>
                </a:lnTo>
                <a:cubicBezTo>
                  <a:pt x="2879824" y="548283"/>
                  <a:pt x="2878931" y="549176"/>
                  <a:pt x="2877145" y="549176"/>
                </a:cubicBezTo>
                <a:lnTo>
                  <a:pt x="2855714" y="549176"/>
                </a:lnTo>
                <a:cubicBezTo>
                  <a:pt x="2853928" y="549176"/>
                  <a:pt x="2853035" y="548283"/>
                  <a:pt x="2853035" y="546497"/>
                </a:cubicBezTo>
                <a:lnTo>
                  <a:pt x="2853035" y="525066"/>
                </a:lnTo>
                <a:cubicBezTo>
                  <a:pt x="2853258" y="523280"/>
                  <a:pt x="2854151" y="522387"/>
                  <a:pt x="2855714" y="522387"/>
                </a:cubicBezTo>
                <a:close/>
                <a:moveTo>
                  <a:pt x="2815530" y="522387"/>
                </a:moveTo>
                <a:lnTo>
                  <a:pt x="2836961" y="522387"/>
                </a:lnTo>
                <a:cubicBezTo>
                  <a:pt x="2838747" y="522610"/>
                  <a:pt x="2839640" y="523503"/>
                  <a:pt x="2839640" y="525066"/>
                </a:cubicBezTo>
                <a:lnTo>
                  <a:pt x="2839640" y="546497"/>
                </a:lnTo>
                <a:cubicBezTo>
                  <a:pt x="2839640" y="548283"/>
                  <a:pt x="2838747" y="549176"/>
                  <a:pt x="2836961" y="549176"/>
                </a:cubicBezTo>
                <a:lnTo>
                  <a:pt x="2815530" y="549176"/>
                </a:lnTo>
                <a:cubicBezTo>
                  <a:pt x="2813744" y="549176"/>
                  <a:pt x="2812851" y="548283"/>
                  <a:pt x="2812851" y="546497"/>
                </a:cubicBezTo>
                <a:lnTo>
                  <a:pt x="2812851" y="525066"/>
                </a:lnTo>
                <a:cubicBezTo>
                  <a:pt x="2813075" y="523280"/>
                  <a:pt x="2813968" y="522387"/>
                  <a:pt x="2815530" y="522387"/>
                </a:cubicBezTo>
                <a:close/>
                <a:moveTo>
                  <a:pt x="2775347" y="522387"/>
                </a:moveTo>
                <a:lnTo>
                  <a:pt x="2796778" y="522387"/>
                </a:lnTo>
                <a:cubicBezTo>
                  <a:pt x="2798564" y="522610"/>
                  <a:pt x="2799457" y="523503"/>
                  <a:pt x="2799457" y="525066"/>
                </a:cubicBezTo>
                <a:lnTo>
                  <a:pt x="2799457" y="546497"/>
                </a:lnTo>
                <a:cubicBezTo>
                  <a:pt x="2799457" y="548283"/>
                  <a:pt x="2798564" y="549176"/>
                  <a:pt x="2796778" y="549176"/>
                </a:cubicBezTo>
                <a:lnTo>
                  <a:pt x="2775347" y="549176"/>
                </a:lnTo>
                <a:cubicBezTo>
                  <a:pt x="2773561" y="549176"/>
                  <a:pt x="2772668" y="548283"/>
                  <a:pt x="2772668" y="546497"/>
                </a:cubicBezTo>
                <a:lnTo>
                  <a:pt x="2772668" y="525066"/>
                </a:lnTo>
                <a:cubicBezTo>
                  <a:pt x="2772891" y="523280"/>
                  <a:pt x="2773784" y="522387"/>
                  <a:pt x="2775347" y="522387"/>
                </a:cubicBezTo>
                <a:close/>
                <a:moveTo>
                  <a:pt x="2735163" y="522387"/>
                </a:moveTo>
                <a:lnTo>
                  <a:pt x="2756594" y="522387"/>
                </a:lnTo>
                <a:cubicBezTo>
                  <a:pt x="2758380" y="522610"/>
                  <a:pt x="2759273" y="523503"/>
                  <a:pt x="2759273" y="525066"/>
                </a:cubicBezTo>
                <a:lnTo>
                  <a:pt x="2759273" y="546497"/>
                </a:lnTo>
                <a:cubicBezTo>
                  <a:pt x="2759273" y="548283"/>
                  <a:pt x="2758380" y="549176"/>
                  <a:pt x="2756594" y="549176"/>
                </a:cubicBezTo>
                <a:lnTo>
                  <a:pt x="2735163" y="549176"/>
                </a:lnTo>
                <a:cubicBezTo>
                  <a:pt x="2733377" y="549176"/>
                  <a:pt x="2732484" y="548283"/>
                  <a:pt x="2732484" y="546497"/>
                </a:cubicBezTo>
                <a:lnTo>
                  <a:pt x="2732484" y="525066"/>
                </a:lnTo>
                <a:cubicBezTo>
                  <a:pt x="2732707" y="523280"/>
                  <a:pt x="2733600" y="522387"/>
                  <a:pt x="2735163" y="522387"/>
                </a:cubicBezTo>
                <a:close/>
                <a:moveTo>
                  <a:pt x="2694979" y="522387"/>
                </a:moveTo>
                <a:lnTo>
                  <a:pt x="2716411" y="522387"/>
                </a:lnTo>
                <a:cubicBezTo>
                  <a:pt x="2718197" y="522610"/>
                  <a:pt x="2719090" y="523503"/>
                  <a:pt x="2719090" y="525066"/>
                </a:cubicBezTo>
                <a:lnTo>
                  <a:pt x="2719090" y="546497"/>
                </a:lnTo>
                <a:cubicBezTo>
                  <a:pt x="2719090" y="548283"/>
                  <a:pt x="2718197" y="549176"/>
                  <a:pt x="2716411" y="549176"/>
                </a:cubicBezTo>
                <a:lnTo>
                  <a:pt x="2694979" y="549176"/>
                </a:lnTo>
                <a:cubicBezTo>
                  <a:pt x="2693193" y="549176"/>
                  <a:pt x="2692301" y="548283"/>
                  <a:pt x="2692301" y="546497"/>
                </a:cubicBezTo>
                <a:lnTo>
                  <a:pt x="2692301" y="525066"/>
                </a:lnTo>
                <a:cubicBezTo>
                  <a:pt x="2692524" y="523280"/>
                  <a:pt x="2693417" y="522387"/>
                  <a:pt x="2694979" y="522387"/>
                </a:cubicBezTo>
                <a:close/>
                <a:moveTo>
                  <a:pt x="2654796" y="522387"/>
                </a:moveTo>
                <a:lnTo>
                  <a:pt x="2676227" y="522387"/>
                </a:lnTo>
                <a:cubicBezTo>
                  <a:pt x="2678013" y="522610"/>
                  <a:pt x="2678906" y="523503"/>
                  <a:pt x="2678906" y="525066"/>
                </a:cubicBezTo>
                <a:lnTo>
                  <a:pt x="2678906" y="546497"/>
                </a:lnTo>
                <a:cubicBezTo>
                  <a:pt x="2678906" y="548283"/>
                  <a:pt x="2678013" y="549176"/>
                  <a:pt x="2676227" y="549176"/>
                </a:cubicBezTo>
                <a:lnTo>
                  <a:pt x="2654796" y="549176"/>
                </a:lnTo>
                <a:cubicBezTo>
                  <a:pt x="2653010" y="549176"/>
                  <a:pt x="2652117" y="548283"/>
                  <a:pt x="2652117" y="546497"/>
                </a:cubicBezTo>
                <a:lnTo>
                  <a:pt x="2652117" y="525066"/>
                </a:lnTo>
                <a:cubicBezTo>
                  <a:pt x="2652340" y="523280"/>
                  <a:pt x="2653233" y="522387"/>
                  <a:pt x="2654796" y="522387"/>
                </a:cubicBezTo>
                <a:close/>
                <a:moveTo>
                  <a:pt x="2614612" y="522387"/>
                </a:moveTo>
                <a:lnTo>
                  <a:pt x="2636043" y="522387"/>
                </a:lnTo>
                <a:cubicBezTo>
                  <a:pt x="2637829" y="522610"/>
                  <a:pt x="2638722" y="523503"/>
                  <a:pt x="2638722" y="525066"/>
                </a:cubicBezTo>
                <a:lnTo>
                  <a:pt x="2638722" y="546497"/>
                </a:lnTo>
                <a:cubicBezTo>
                  <a:pt x="2638722" y="548283"/>
                  <a:pt x="2637829" y="549176"/>
                  <a:pt x="2636043" y="549176"/>
                </a:cubicBezTo>
                <a:lnTo>
                  <a:pt x="2614612" y="549176"/>
                </a:lnTo>
                <a:cubicBezTo>
                  <a:pt x="2612826" y="549176"/>
                  <a:pt x="2611933" y="548283"/>
                  <a:pt x="2611933" y="546497"/>
                </a:cubicBezTo>
                <a:lnTo>
                  <a:pt x="2611933" y="525066"/>
                </a:lnTo>
                <a:cubicBezTo>
                  <a:pt x="2612157" y="523280"/>
                  <a:pt x="2613050" y="522387"/>
                  <a:pt x="2614612" y="522387"/>
                </a:cubicBezTo>
                <a:close/>
                <a:moveTo>
                  <a:pt x="2574429" y="522387"/>
                </a:moveTo>
                <a:lnTo>
                  <a:pt x="2595860" y="522387"/>
                </a:lnTo>
                <a:cubicBezTo>
                  <a:pt x="2597646" y="522610"/>
                  <a:pt x="2598539" y="523503"/>
                  <a:pt x="2598539" y="525066"/>
                </a:cubicBezTo>
                <a:lnTo>
                  <a:pt x="2598539" y="546497"/>
                </a:lnTo>
                <a:cubicBezTo>
                  <a:pt x="2598539" y="548283"/>
                  <a:pt x="2597646" y="549176"/>
                  <a:pt x="2595860" y="549176"/>
                </a:cubicBezTo>
                <a:lnTo>
                  <a:pt x="2574429" y="549176"/>
                </a:lnTo>
                <a:cubicBezTo>
                  <a:pt x="2572643" y="549176"/>
                  <a:pt x="2571750" y="548283"/>
                  <a:pt x="2571750" y="546497"/>
                </a:cubicBezTo>
                <a:lnTo>
                  <a:pt x="2571750" y="525066"/>
                </a:lnTo>
                <a:cubicBezTo>
                  <a:pt x="2571973" y="523280"/>
                  <a:pt x="2572866" y="522387"/>
                  <a:pt x="2574429" y="522387"/>
                </a:cubicBezTo>
                <a:close/>
                <a:moveTo>
                  <a:pt x="2502098" y="522387"/>
                </a:moveTo>
                <a:lnTo>
                  <a:pt x="2523529" y="522387"/>
                </a:lnTo>
                <a:cubicBezTo>
                  <a:pt x="2525315" y="522610"/>
                  <a:pt x="2526208" y="523503"/>
                  <a:pt x="2526208" y="525066"/>
                </a:cubicBezTo>
                <a:lnTo>
                  <a:pt x="2526208" y="546497"/>
                </a:lnTo>
                <a:cubicBezTo>
                  <a:pt x="2526208" y="548283"/>
                  <a:pt x="2525315" y="549176"/>
                  <a:pt x="2523529" y="549176"/>
                </a:cubicBezTo>
                <a:lnTo>
                  <a:pt x="2502098" y="549176"/>
                </a:lnTo>
                <a:cubicBezTo>
                  <a:pt x="2500312" y="549176"/>
                  <a:pt x="2499419" y="548283"/>
                  <a:pt x="2499419" y="546497"/>
                </a:cubicBezTo>
                <a:lnTo>
                  <a:pt x="2499419" y="525066"/>
                </a:lnTo>
                <a:cubicBezTo>
                  <a:pt x="2499643" y="523280"/>
                  <a:pt x="2500535" y="522387"/>
                  <a:pt x="2502098" y="522387"/>
                </a:cubicBezTo>
                <a:close/>
                <a:moveTo>
                  <a:pt x="2461915" y="522387"/>
                </a:moveTo>
                <a:lnTo>
                  <a:pt x="2483346" y="522387"/>
                </a:lnTo>
                <a:cubicBezTo>
                  <a:pt x="2485132" y="522610"/>
                  <a:pt x="2486025" y="523503"/>
                  <a:pt x="2486025" y="525066"/>
                </a:cubicBezTo>
                <a:lnTo>
                  <a:pt x="2486025" y="546497"/>
                </a:lnTo>
                <a:cubicBezTo>
                  <a:pt x="2486025" y="548283"/>
                  <a:pt x="2485132" y="549176"/>
                  <a:pt x="2483346" y="549176"/>
                </a:cubicBezTo>
                <a:lnTo>
                  <a:pt x="2461915" y="549176"/>
                </a:lnTo>
                <a:cubicBezTo>
                  <a:pt x="2460129" y="549176"/>
                  <a:pt x="2459236" y="548283"/>
                  <a:pt x="2459236" y="546497"/>
                </a:cubicBezTo>
                <a:lnTo>
                  <a:pt x="2459236" y="525066"/>
                </a:lnTo>
                <a:cubicBezTo>
                  <a:pt x="2459459" y="523280"/>
                  <a:pt x="2460352" y="522387"/>
                  <a:pt x="2461915" y="522387"/>
                </a:cubicBezTo>
                <a:close/>
                <a:moveTo>
                  <a:pt x="2421731" y="522387"/>
                </a:moveTo>
                <a:lnTo>
                  <a:pt x="2443162" y="522387"/>
                </a:lnTo>
                <a:cubicBezTo>
                  <a:pt x="2444948" y="522610"/>
                  <a:pt x="2445841" y="523503"/>
                  <a:pt x="2445841" y="525066"/>
                </a:cubicBezTo>
                <a:lnTo>
                  <a:pt x="2445841" y="546497"/>
                </a:lnTo>
                <a:cubicBezTo>
                  <a:pt x="2445841" y="548283"/>
                  <a:pt x="2444948" y="549176"/>
                  <a:pt x="2443162" y="549176"/>
                </a:cubicBezTo>
                <a:lnTo>
                  <a:pt x="2421731" y="549176"/>
                </a:lnTo>
                <a:cubicBezTo>
                  <a:pt x="2419945" y="549176"/>
                  <a:pt x="2419052" y="548283"/>
                  <a:pt x="2419052" y="546497"/>
                </a:cubicBezTo>
                <a:lnTo>
                  <a:pt x="2419052" y="525066"/>
                </a:lnTo>
                <a:cubicBezTo>
                  <a:pt x="2419275" y="523280"/>
                  <a:pt x="2420168" y="522387"/>
                  <a:pt x="2421731" y="522387"/>
                </a:cubicBezTo>
                <a:close/>
                <a:moveTo>
                  <a:pt x="2381547" y="522387"/>
                </a:moveTo>
                <a:lnTo>
                  <a:pt x="2402979" y="522387"/>
                </a:lnTo>
                <a:cubicBezTo>
                  <a:pt x="2404765" y="522610"/>
                  <a:pt x="2405658" y="523503"/>
                  <a:pt x="2405658" y="525066"/>
                </a:cubicBezTo>
                <a:lnTo>
                  <a:pt x="2405658" y="546497"/>
                </a:lnTo>
                <a:cubicBezTo>
                  <a:pt x="2405658" y="548283"/>
                  <a:pt x="2404765" y="549176"/>
                  <a:pt x="2402979" y="549176"/>
                </a:cubicBezTo>
                <a:lnTo>
                  <a:pt x="2381547" y="549176"/>
                </a:lnTo>
                <a:cubicBezTo>
                  <a:pt x="2379761" y="549176"/>
                  <a:pt x="2378868" y="548283"/>
                  <a:pt x="2378868" y="546497"/>
                </a:cubicBezTo>
                <a:lnTo>
                  <a:pt x="2378868" y="525066"/>
                </a:lnTo>
                <a:cubicBezTo>
                  <a:pt x="2379092" y="523280"/>
                  <a:pt x="2379985" y="522387"/>
                  <a:pt x="2381547" y="522387"/>
                </a:cubicBezTo>
                <a:close/>
                <a:moveTo>
                  <a:pt x="2341364" y="522387"/>
                </a:moveTo>
                <a:lnTo>
                  <a:pt x="2362795" y="522387"/>
                </a:lnTo>
                <a:cubicBezTo>
                  <a:pt x="2364581" y="522610"/>
                  <a:pt x="2365474" y="523503"/>
                  <a:pt x="2365474" y="525066"/>
                </a:cubicBezTo>
                <a:lnTo>
                  <a:pt x="2365474" y="546497"/>
                </a:lnTo>
                <a:cubicBezTo>
                  <a:pt x="2365474" y="548283"/>
                  <a:pt x="2364581" y="549176"/>
                  <a:pt x="2362795" y="549176"/>
                </a:cubicBezTo>
                <a:lnTo>
                  <a:pt x="2341364" y="549176"/>
                </a:lnTo>
                <a:cubicBezTo>
                  <a:pt x="2339578" y="549176"/>
                  <a:pt x="2338685" y="548283"/>
                  <a:pt x="2338685" y="546497"/>
                </a:cubicBezTo>
                <a:lnTo>
                  <a:pt x="2338685" y="525066"/>
                </a:lnTo>
                <a:cubicBezTo>
                  <a:pt x="2338908" y="523280"/>
                  <a:pt x="2339801" y="522387"/>
                  <a:pt x="2341364" y="522387"/>
                </a:cubicBezTo>
                <a:close/>
                <a:moveTo>
                  <a:pt x="2301180" y="522387"/>
                </a:moveTo>
                <a:lnTo>
                  <a:pt x="2322611" y="522387"/>
                </a:lnTo>
                <a:cubicBezTo>
                  <a:pt x="2324397" y="522610"/>
                  <a:pt x="2325290" y="523503"/>
                  <a:pt x="2325290" y="525066"/>
                </a:cubicBezTo>
                <a:lnTo>
                  <a:pt x="2325290" y="546497"/>
                </a:lnTo>
                <a:cubicBezTo>
                  <a:pt x="2325290" y="548283"/>
                  <a:pt x="2324397" y="549176"/>
                  <a:pt x="2322611" y="549176"/>
                </a:cubicBezTo>
                <a:lnTo>
                  <a:pt x="2301180" y="549176"/>
                </a:lnTo>
                <a:cubicBezTo>
                  <a:pt x="2299394" y="549176"/>
                  <a:pt x="2298501" y="548283"/>
                  <a:pt x="2298501" y="546497"/>
                </a:cubicBezTo>
                <a:lnTo>
                  <a:pt x="2298501" y="525066"/>
                </a:lnTo>
                <a:cubicBezTo>
                  <a:pt x="2298725" y="523280"/>
                  <a:pt x="2299618" y="522387"/>
                  <a:pt x="2301180" y="522387"/>
                </a:cubicBezTo>
                <a:close/>
                <a:moveTo>
                  <a:pt x="2260997" y="522387"/>
                </a:moveTo>
                <a:lnTo>
                  <a:pt x="2282428" y="522387"/>
                </a:lnTo>
                <a:cubicBezTo>
                  <a:pt x="2284214" y="522610"/>
                  <a:pt x="2285107" y="523503"/>
                  <a:pt x="2285107" y="525066"/>
                </a:cubicBezTo>
                <a:lnTo>
                  <a:pt x="2285107" y="546497"/>
                </a:lnTo>
                <a:cubicBezTo>
                  <a:pt x="2285107" y="548283"/>
                  <a:pt x="2284214" y="549176"/>
                  <a:pt x="2282428" y="549176"/>
                </a:cubicBezTo>
                <a:lnTo>
                  <a:pt x="2260997" y="549176"/>
                </a:lnTo>
                <a:cubicBezTo>
                  <a:pt x="2259211" y="549176"/>
                  <a:pt x="2258318" y="548283"/>
                  <a:pt x="2258318" y="546497"/>
                </a:cubicBezTo>
                <a:lnTo>
                  <a:pt x="2258318" y="525066"/>
                </a:lnTo>
                <a:cubicBezTo>
                  <a:pt x="2258541" y="523280"/>
                  <a:pt x="2259434" y="522387"/>
                  <a:pt x="2260997" y="522387"/>
                </a:cubicBezTo>
                <a:close/>
                <a:moveTo>
                  <a:pt x="2220813" y="522387"/>
                </a:moveTo>
                <a:lnTo>
                  <a:pt x="2242244" y="522387"/>
                </a:lnTo>
                <a:cubicBezTo>
                  <a:pt x="2244030" y="522610"/>
                  <a:pt x="2244923" y="523503"/>
                  <a:pt x="2244923" y="525066"/>
                </a:cubicBezTo>
                <a:lnTo>
                  <a:pt x="2244923" y="546497"/>
                </a:lnTo>
                <a:cubicBezTo>
                  <a:pt x="2244923" y="548283"/>
                  <a:pt x="2244030" y="549176"/>
                  <a:pt x="2242244" y="549176"/>
                </a:cubicBezTo>
                <a:lnTo>
                  <a:pt x="2220813" y="549176"/>
                </a:lnTo>
                <a:cubicBezTo>
                  <a:pt x="2219027" y="549176"/>
                  <a:pt x="2218134" y="548283"/>
                  <a:pt x="2218134" y="546497"/>
                </a:cubicBezTo>
                <a:lnTo>
                  <a:pt x="2218134" y="525066"/>
                </a:lnTo>
                <a:cubicBezTo>
                  <a:pt x="2218357" y="523280"/>
                  <a:pt x="2219250" y="522387"/>
                  <a:pt x="2220813" y="522387"/>
                </a:cubicBezTo>
                <a:close/>
                <a:moveTo>
                  <a:pt x="2180629" y="522387"/>
                </a:moveTo>
                <a:lnTo>
                  <a:pt x="2202061" y="522387"/>
                </a:lnTo>
                <a:cubicBezTo>
                  <a:pt x="2203847" y="522610"/>
                  <a:pt x="2204740" y="523503"/>
                  <a:pt x="2204740" y="525066"/>
                </a:cubicBezTo>
                <a:lnTo>
                  <a:pt x="2204740" y="546497"/>
                </a:lnTo>
                <a:cubicBezTo>
                  <a:pt x="2204740" y="548283"/>
                  <a:pt x="2203847" y="549176"/>
                  <a:pt x="2202061" y="549176"/>
                </a:cubicBezTo>
                <a:lnTo>
                  <a:pt x="2180629" y="549176"/>
                </a:lnTo>
                <a:cubicBezTo>
                  <a:pt x="2178843" y="549176"/>
                  <a:pt x="2177951" y="548283"/>
                  <a:pt x="2177951" y="546497"/>
                </a:cubicBezTo>
                <a:lnTo>
                  <a:pt x="2177951" y="525066"/>
                </a:lnTo>
                <a:cubicBezTo>
                  <a:pt x="2178174" y="523280"/>
                  <a:pt x="2179067" y="522387"/>
                  <a:pt x="2180629" y="522387"/>
                </a:cubicBezTo>
                <a:close/>
                <a:moveTo>
                  <a:pt x="2140446" y="522387"/>
                </a:moveTo>
                <a:lnTo>
                  <a:pt x="2161877" y="522387"/>
                </a:lnTo>
                <a:cubicBezTo>
                  <a:pt x="2163663" y="522610"/>
                  <a:pt x="2164556" y="523503"/>
                  <a:pt x="2164556" y="525066"/>
                </a:cubicBezTo>
                <a:lnTo>
                  <a:pt x="2164556" y="546497"/>
                </a:lnTo>
                <a:cubicBezTo>
                  <a:pt x="2164556" y="548283"/>
                  <a:pt x="2163663" y="549176"/>
                  <a:pt x="2161877" y="549176"/>
                </a:cubicBezTo>
                <a:lnTo>
                  <a:pt x="2140446" y="549176"/>
                </a:lnTo>
                <a:cubicBezTo>
                  <a:pt x="2138660" y="549176"/>
                  <a:pt x="2137767" y="548283"/>
                  <a:pt x="2137767" y="546497"/>
                </a:cubicBezTo>
                <a:lnTo>
                  <a:pt x="2137767" y="525066"/>
                </a:lnTo>
                <a:cubicBezTo>
                  <a:pt x="2137990" y="523280"/>
                  <a:pt x="2138883" y="522387"/>
                  <a:pt x="2140446" y="522387"/>
                </a:cubicBezTo>
                <a:close/>
                <a:moveTo>
                  <a:pt x="2100262" y="522387"/>
                </a:moveTo>
                <a:lnTo>
                  <a:pt x="2121693" y="522387"/>
                </a:lnTo>
                <a:cubicBezTo>
                  <a:pt x="2123479" y="522610"/>
                  <a:pt x="2124372" y="523503"/>
                  <a:pt x="2124372" y="525066"/>
                </a:cubicBezTo>
                <a:lnTo>
                  <a:pt x="2124372" y="546497"/>
                </a:lnTo>
                <a:cubicBezTo>
                  <a:pt x="2124372" y="548283"/>
                  <a:pt x="2123479" y="549176"/>
                  <a:pt x="2121693" y="549176"/>
                </a:cubicBezTo>
                <a:lnTo>
                  <a:pt x="2100262" y="549176"/>
                </a:lnTo>
                <a:cubicBezTo>
                  <a:pt x="2098476" y="549176"/>
                  <a:pt x="2097583" y="548283"/>
                  <a:pt x="2097583" y="546497"/>
                </a:cubicBezTo>
                <a:lnTo>
                  <a:pt x="2097583" y="525066"/>
                </a:lnTo>
                <a:cubicBezTo>
                  <a:pt x="2097807" y="523280"/>
                  <a:pt x="2098700" y="522387"/>
                  <a:pt x="2100262" y="522387"/>
                </a:cubicBezTo>
                <a:close/>
                <a:moveTo>
                  <a:pt x="2060079" y="522387"/>
                </a:moveTo>
                <a:lnTo>
                  <a:pt x="2081510" y="522387"/>
                </a:lnTo>
                <a:cubicBezTo>
                  <a:pt x="2083296" y="522610"/>
                  <a:pt x="2084189" y="523503"/>
                  <a:pt x="2084189" y="525066"/>
                </a:cubicBezTo>
                <a:lnTo>
                  <a:pt x="2084189" y="546497"/>
                </a:lnTo>
                <a:cubicBezTo>
                  <a:pt x="2084189" y="548283"/>
                  <a:pt x="2083296" y="549176"/>
                  <a:pt x="2081510" y="549176"/>
                </a:cubicBezTo>
                <a:lnTo>
                  <a:pt x="2060079" y="549176"/>
                </a:lnTo>
                <a:cubicBezTo>
                  <a:pt x="2058293" y="549176"/>
                  <a:pt x="2057400" y="548283"/>
                  <a:pt x="2057400" y="546497"/>
                </a:cubicBezTo>
                <a:lnTo>
                  <a:pt x="2057400" y="525066"/>
                </a:lnTo>
                <a:cubicBezTo>
                  <a:pt x="2057623" y="523280"/>
                  <a:pt x="2058516" y="522387"/>
                  <a:pt x="2060079" y="522387"/>
                </a:cubicBezTo>
                <a:close/>
                <a:moveTo>
                  <a:pt x="1987748" y="522387"/>
                </a:moveTo>
                <a:lnTo>
                  <a:pt x="2009179" y="522387"/>
                </a:lnTo>
                <a:cubicBezTo>
                  <a:pt x="2010965" y="522610"/>
                  <a:pt x="2011858" y="523503"/>
                  <a:pt x="2011858" y="525066"/>
                </a:cubicBezTo>
                <a:lnTo>
                  <a:pt x="2011858" y="546497"/>
                </a:lnTo>
                <a:cubicBezTo>
                  <a:pt x="2011858" y="548283"/>
                  <a:pt x="2010965" y="549176"/>
                  <a:pt x="2009179" y="549176"/>
                </a:cubicBezTo>
                <a:lnTo>
                  <a:pt x="1987748" y="549176"/>
                </a:lnTo>
                <a:cubicBezTo>
                  <a:pt x="1985962" y="549176"/>
                  <a:pt x="1985069" y="548283"/>
                  <a:pt x="1985069" y="546497"/>
                </a:cubicBezTo>
                <a:lnTo>
                  <a:pt x="1985069" y="525066"/>
                </a:lnTo>
                <a:cubicBezTo>
                  <a:pt x="1985292" y="523280"/>
                  <a:pt x="1986185" y="522387"/>
                  <a:pt x="1987748" y="522387"/>
                </a:cubicBezTo>
                <a:close/>
                <a:moveTo>
                  <a:pt x="1947564" y="522387"/>
                </a:moveTo>
                <a:lnTo>
                  <a:pt x="1968996" y="522387"/>
                </a:lnTo>
                <a:cubicBezTo>
                  <a:pt x="1970782" y="522610"/>
                  <a:pt x="1971675" y="523503"/>
                  <a:pt x="1971675" y="525066"/>
                </a:cubicBezTo>
                <a:lnTo>
                  <a:pt x="1971675" y="546497"/>
                </a:lnTo>
                <a:cubicBezTo>
                  <a:pt x="1971675" y="548283"/>
                  <a:pt x="1970782" y="549176"/>
                  <a:pt x="1968996" y="549176"/>
                </a:cubicBezTo>
                <a:lnTo>
                  <a:pt x="1947564" y="549176"/>
                </a:lnTo>
                <a:cubicBezTo>
                  <a:pt x="1945779" y="549176"/>
                  <a:pt x="1944886" y="548283"/>
                  <a:pt x="1944886" y="546497"/>
                </a:cubicBezTo>
                <a:lnTo>
                  <a:pt x="1944886" y="525066"/>
                </a:lnTo>
                <a:cubicBezTo>
                  <a:pt x="1945109" y="523280"/>
                  <a:pt x="1946002" y="522387"/>
                  <a:pt x="1947564" y="522387"/>
                </a:cubicBezTo>
                <a:close/>
                <a:moveTo>
                  <a:pt x="1907381" y="522387"/>
                </a:moveTo>
                <a:lnTo>
                  <a:pt x="1928812" y="522387"/>
                </a:lnTo>
                <a:cubicBezTo>
                  <a:pt x="1930598" y="522610"/>
                  <a:pt x="1931491" y="523503"/>
                  <a:pt x="1931491" y="525066"/>
                </a:cubicBezTo>
                <a:lnTo>
                  <a:pt x="1931491" y="546497"/>
                </a:lnTo>
                <a:cubicBezTo>
                  <a:pt x="1931491" y="548283"/>
                  <a:pt x="1930598" y="549176"/>
                  <a:pt x="1928812" y="549176"/>
                </a:cubicBezTo>
                <a:lnTo>
                  <a:pt x="1907381" y="549176"/>
                </a:lnTo>
                <a:cubicBezTo>
                  <a:pt x="1905595" y="549176"/>
                  <a:pt x="1904702" y="548283"/>
                  <a:pt x="1904702" y="546497"/>
                </a:cubicBezTo>
                <a:lnTo>
                  <a:pt x="1904702" y="525066"/>
                </a:lnTo>
                <a:cubicBezTo>
                  <a:pt x="1904925" y="523280"/>
                  <a:pt x="1905818" y="522387"/>
                  <a:pt x="1907381" y="522387"/>
                </a:cubicBezTo>
                <a:close/>
                <a:moveTo>
                  <a:pt x="1867197" y="522387"/>
                </a:moveTo>
                <a:lnTo>
                  <a:pt x="1888629" y="522387"/>
                </a:lnTo>
                <a:cubicBezTo>
                  <a:pt x="1890414" y="522610"/>
                  <a:pt x="1891307" y="523503"/>
                  <a:pt x="1891307" y="525066"/>
                </a:cubicBezTo>
                <a:lnTo>
                  <a:pt x="1891307" y="546497"/>
                </a:lnTo>
                <a:cubicBezTo>
                  <a:pt x="1891307" y="548283"/>
                  <a:pt x="1890414" y="549176"/>
                  <a:pt x="1888629" y="549176"/>
                </a:cubicBezTo>
                <a:lnTo>
                  <a:pt x="1867197" y="549176"/>
                </a:lnTo>
                <a:cubicBezTo>
                  <a:pt x="1865411" y="549176"/>
                  <a:pt x="1864518" y="548283"/>
                  <a:pt x="1864518" y="546497"/>
                </a:cubicBezTo>
                <a:lnTo>
                  <a:pt x="1864518" y="525066"/>
                </a:lnTo>
                <a:cubicBezTo>
                  <a:pt x="1864742" y="523280"/>
                  <a:pt x="1865635" y="522387"/>
                  <a:pt x="1867197" y="522387"/>
                </a:cubicBezTo>
                <a:close/>
                <a:moveTo>
                  <a:pt x="1827014" y="522387"/>
                </a:moveTo>
                <a:lnTo>
                  <a:pt x="1848445" y="522387"/>
                </a:lnTo>
                <a:cubicBezTo>
                  <a:pt x="1850231" y="522610"/>
                  <a:pt x="1851124" y="523503"/>
                  <a:pt x="1851124" y="525066"/>
                </a:cubicBezTo>
                <a:lnTo>
                  <a:pt x="1851124" y="546497"/>
                </a:lnTo>
                <a:cubicBezTo>
                  <a:pt x="1851124" y="548283"/>
                  <a:pt x="1850231" y="549176"/>
                  <a:pt x="1848445" y="549176"/>
                </a:cubicBezTo>
                <a:lnTo>
                  <a:pt x="1827014" y="549176"/>
                </a:lnTo>
                <a:cubicBezTo>
                  <a:pt x="1825228" y="549176"/>
                  <a:pt x="1824335" y="548283"/>
                  <a:pt x="1824335" y="546497"/>
                </a:cubicBezTo>
                <a:lnTo>
                  <a:pt x="1824335" y="525066"/>
                </a:lnTo>
                <a:cubicBezTo>
                  <a:pt x="1824558" y="523280"/>
                  <a:pt x="1825451" y="522387"/>
                  <a:pt x="1827014" y="522387"/>
                </a:cubicBezTo>
                <a:close/>
                <a:moveTo>
                  <a:pt x="1786830" y="522387"/>
                </a:moveTo>
                <a:lnTo>
                  <a:pt x="1808261" y="522387"/>
                </a:lnTo>
                <a:cubicBezTo>
                  <a:pt x="1810047" y="522610"/>
                  <a:pt x="1810940" y="523503"/>
                  <a:pt x="1810940" y="525066"/>
                </a:cubicBezTo>
                <a:lnTo>
                  <a:pt x="1810940" y="546497"/>
                </a:lnTo>
                <a:cubicBezTo>
                  <a:pt x="1810940" y="548283"/>
                  <a:pt x="1810047" y="549176"/>
                  <a:pt x="1808261" y="549176"/>
                </a:cubicBezTo>
                <a:lnTo>
                  <a:pt x="1786830" y="549176"/>
                </a:lnTo>
                <a:cubicBezTo>
                  <a:pt x="1785044" y="549176"/>
                  <a:pt x="1784151" y="548283"/>
                  <a:pt x="1784151" y="546497"/>
                </a:cubicBezTo>
                <a:lnTo>
                  <a:pt x="1784151" y="525066"/>
                </a:lnTo>
                <a:cubicBezTo>
                  <a:pt x="1784374" y="523280"/>
                  <a:pt x="1785267" y="522387"/>
                  <a:pt x="1786830" y="522387"/>
                </a:cubicBezTo>
                <a:close/>
                <a:moveTo>
                  <a:pt x="1746646" y="522387"/>
                </a:moveTo>
                <a:lnTo>
                  <a:pt x="1768078" y="522387"/>
                </a:lnTo>
                <a:cubicBezTo>
                  <a:pt x="1769864" y="522610"/>
                  <a:pt x="1770757" y="523503"/>
                  <a:pt x="1770757" y="525066"/>
                </a:cubicBezTo>
                <a:lnTo>
                  <a:pt x="1770757" y="546497"/>
                </a:lnTo>
                <a:cubicBezTo>
                  <a:pt x="1770757" y="548283"/>
                  <a:pt x="1769864" y="549176"/>
                  <a:pt x="1768078" y="549176"/>
                </a:cubicBezTo>
                <a:lnTo>
                  <a:pt x="1746646" y="549176"/>
                </a:lnTo>
                <a:cubicBezTo>
                  <a:pt x="1744861" y="549176"/>
                  <a:pt x="1743968" y="548283"/>
                  <a:pt x="1743968" y="546497"/>
                </a:cubicBezTo>
                <a:lnTo>
                  <a:pt x="1743968" y="525066"/>
                </a:lnTo>
                <a:cubicBezTo>
                  <a:pt x="1744191" y="523280"/>
                  <a:pt x="1745084" y="522387"/>
                  <a:pt x="1746646" y="522387"/>
                </a:cubicBezTo>
                <a:close/>
                <a:moveTo>
                  <a:pt x="1706463" y="522387"/>
                </a:moveTo>
                <a:lnTo>
                  <a:pt x="1727894" y="522387"/>
                </a:lnTo>
                <a:cubicBezTo>
                  <a:pt x="1729680" y="522610"/>
                  <a:pt x="1730573" y="523503"/>
                  <a:pt x="1730573" y="525066"/>
                </a:cubicBezTo>
                <a:lnTo>
                  <a:pt x="1730573" y="546497"/>
                </a:lnTo>
                <a:cubicBezTo>
                  <a:pt x="1730573" y="548283"/>
                  <a:pt x="1729680" y="549176"/>
                  <a:pt x="1727894" y="549176"/>
                </a:cubicBezTo>
                <a:lnTo>
                  <a:pt x="1706463" y="549176"/>
                </a:lnTo>
                <a:cubicBezTo>
                  <a:pt x="1704677" y="549176"/>
                  <a:pt x="1703784" y="548283"/>
                  <a:pt x="1703784" y="546497"/>
                </a:cubicBezTo>
                <a:lnTo>
                  <a:pt x="1703784" y="525066"/>
                </a:lnTo>
                <a:cubicBezTo>
                  <a:pt x="1704007" y="523280"/>
                  <a:pt x="1704900" y="522387"/>
                  <a:pt x="1706463" y="522387"/>
                </a:cubicBezTo>
                <a:close/>
                <a:moveTo>
                  <a:pt x="1666279" y="522387"/>
                </a:moveTo>
                <a:lnTo>
                  <a:pt x="1687711" y="522387"/>
                </a:lnTo>
                <a:cubicBezTo>
                  <a:pt x="1689497" y="522610"/>
                  <a:pt x="1690390" y="523503"/>
                  <a:pt x="1690390" y="525066"/>
                </a:cubicBezTo>
                <a:lnTo>
                  <a:pt x="1690390" y="546497"/>
                </a:lnTo>
                <a:cubicBezTo>
                  <a:pt x="1690390" y="548283"/>
                  <a:pt x="1689497" y="549176"/>
                  <a:pt x="1687711" y="549176"/>
                </a:cubicBezTo>
                <a:lnTo>
                  <a:pt x="1666279" y="549176"/>
                </a:lnTo>
                <a:cubicBezTo>
                  <a:pt x="1664493" y="549176"/>
                  <a:pt x="1663600" y="548283"/>
                  <a:pt x="1663600" y="546497"/>
                </a:cubicBezTo>
                <a:lnTo>
                  <a:pt x="1663600" y="525066"/>
                </a:lnTo>
                <a:cubicBezTo>
                  <a:pt x="1663824" y="523280"/>
                  <a:pt x="1664717" y="522387"/>
                  <a:pt x="1666279" y="522387"/>
                </a:cubicBezTo>
                <a:close/>
                <a:moveTo>
                  <a:pt x="1626096" y="522387"/>
                </a:moveTo>
                <a:lnTo>
                  <a:pt x="1647527" y="522387"/>
                </a:lnTo>
                <a:cubicBezTo>
                  <a:pt x="1649313" y="522610"/>
                  <a:pt x="1650206" y="523503"/>
                  <a:pt x="1650206" y="525066"/>
                </a:cubicBezTo>
                <a:lnTo>
                  <a:pt x="1650206" y="546497"/>
                </a:lnTo>
                <a:cubicBezTo>
                  <a:pt x="1650206" y="548283"/>
                  <a:pt x="1649313" y="549176"/>
                  <a:pt x="1647527" y="549176"/>
                </a:cubicBezTo>
                <a:lnTo>
                  <a:pt x="1626096" y="549176"/>
                </a:lnTo>
                <a:cubicBezTo>
                  <a:pt x="1624310" y="549176"/>
                  <a:pt x="1623417" y="548283"/>
                  <a:pt x="1623417" y="546497"/>
                </a:cubicBezTo>
                <a:lnTo>
                  <a:pt x="1623417" y="525066"/>
                </a:lnTo>
                <a:cubicBezTo>
                  <a:pt x="1623640" y="523280"/>
                  <a:pt x="1624533" y="522387"/>
                  <a:pt x="1626096" y="522387"/>
                </a:cubicBezTo>
                <a:close/>
                <a:moveTo>
                  <a:pt x="1585912" y="522387"/>
                </a:moveTo>
                <a:lnTo>
                  <a:pt x="1607343" y="522387"/>
                </a:lnTo>
                <a:cubicBezTo>
                  <a:pt x="1609129" y="522610"/>
                  <a:pt x="1610022" y="523503"/>
                  <a:pt x="1610022" y="525066"/>
                </a:cubicBezTo>
                <a:lnTo>
                  <a:pt x="1610022" y="546497"/>
                </a:lnTo>
                <a:cubicBezTo>
                  <a:pt x="1610022" y="548283"/>
                  <a:pt x="1609129" y="549176"/>
                  <a:pt x="1607343" y="549176"/>
                </a:cubicBezTo>
                <a:lnTo>
                  <a:pt x="1585912" y="549176"/>
                </a:lnTo>
                <a:cubicBezTo>
                  <a:pt x="1584126" y="549176"/>
                  <a:pt x="1583233" y="548283"/>
                  <a:pt x="1583233" y="546497"/>
                </a:cubicBezTo>
                <a:lnTo>
                  <a:pt x="1583233" y="525066"/>
                </a:lnTo>
                <a:cubicBezTo>
                  <a:pt x="1583456" y="523280"/>
                  <a:pt x="1584349" y="522387"/>
                  <a:pt x="1585912" y="522387"/>
                </a:cubicBezTo>
                <a:close/>
                <a:moveTo>
                  <a:pt x="1545729" y="522387"/>
                </a:moveTo>
                <a:lnTo>
                  <a:pt x="1567160" y="522387"/>
                </a:lnTo>
                <a:cubicBezTo>
                  <a:pt x="1568946" y="522610"/>
                  <a:pt x="1569839" y="523503"/>
                  <a:pt x="1569839" y="525066"/>
                </a:cubicBezTo>
                <a:lnTo>
                  <a:pt x="1569839" y="546497"/>
                </a:lnTo>
                <a:cubicBezTo>
                  <a:pt x="1569839" y="548283"/>
                  <a:pt x="1568946" y="549176"/>
                  <a:pt x="1567160" y="549176"/>
                </a:cubicBezTo>
                <a:lnTo>
                  <a:pt x="1545729" y="549176"/>
                </a:lnTo>
                <a:cubicBezTo>
                  <a:pt x="1543943" y="549176"/>
                  <a:pt x="1543050" y="548283"/>
                  <a:pt x="1543050" y="546497"/>
                </a:cubicBezTo>
                <a:lnTo>
                  <a:pt x="1543050" y="525066"/>
                </a:lnTo>
                <a:cubicBezTo>
                  <a:pt x="1543273" y="523280"/>
                  <a:pt x="1544166" y="522387"/>
                  <a:pt x="1545729" y="522387"/>
                </a:cubicBezTo>
                <a:close/>
                <a:moveTo>
                  <a:pt x="1473398" y="522387"/>
                </a:moveTo>
                <a:lnTo>
                  <a:pt x="1494829" y="522387"/>
                </a:lnTo>
                <a:cubicBezTo>
                  <a:pt x="1496615" y="522610"/>
                  <a:pt x="1497508" y="523503"/>
                  <a:pt x="1497508" y="525066"/>
                </a:cubicBezTo>
                <a:lnTo>
                  <a:pt x="1497508" y="546497"/>
                </a:lnTo>
                <a:cubicBezTo>
                  <a:pt x="1497508" y="548283"/>
                  <a:pt x="1496615" y="549176"/>
                  <a:pt x="1494829" y="549176"/>
                </a:cubicBezTo>
                <a:lnTo>
                  <a:pt x="1473398" y="549176"/>
                </a:lnTo>
                <a:cubicBezTo>
                  <a:pt x="1471612" y="549176"/>
                  <a:pt x="1470719" y="548283"/>
                  <a:pt x="1470719" y="546497"/>
                </a:cubicBezTo>
                <a:lnTo>
                  <a:pt x="1470719" y="525066"/>
                </a:lnTo>
                <a:cubicBezTo>
                  <a:pt x="1470942" y="523280"/>
                  <a:pt x="1471835" y="522387"/>
                  <a:pt x="1473398" y="522387"/>
                </a:cubicBezTo>
                <a:close/>
                <a:moveTo>
                  <a:pt x="1433215" y="522387"/>
                </a:moveTo>
                <a:lnTo>
                  <a:pt x="1454646" y="522387"/>
                </a:lnTo>
                <a:cubicBezTo>
                  <a:pt x="1456432" y="522610"/>
                  <a:pt x="1457325" y="523503"/>
                  <a:pt x="1457325" y="525066"/>
                </a:cubicBezTo>
                <a:lnTo>
                  <a:pt x="1457325" y="546497"/>
                </a:lnTo>
                <a:cubicBezTo>
                  <a:pt x="1457325" y="548283"/>
                  <a:pt x="1456432" y="549176"/>
                  <a:pt x="1454646" y="549176"/>
                </a:cubicBezTo>
                <a:lnTo>
                  <a:pt x="1433215" y="549176"/>
                </a:lnTo>
                <a:cubicBezTo>
                  <a:pt x="1431429" y="549176"/>
                  <a:pt x="1430536" y="548283"/>
                  <a:pt x="1430536" y="546497"/>
                </a:cubicBezTo>
                <a:lnTo>
                  <a:pt x="1430536" y="525066"/>
                </a:lnTo>
                <a:cubicBezTo>
                  <a:pt x="1430759" y="523280"/>
                  <a:pt x="1431652" y="522387"/>
                  <a:pt x="1433215" y="522387"/>
                </a:cubicBezTo>
                <a:close/>
                <a:moveTo>
                  <a:pt x="1393031" y="522387"/>
                </a:moveTo>
                <a:lnTo>
                  <a:pt x="1414462" y="522387"/>
                </a:lnTo>
                <a:cubicBezTo>
                  <a:pt x="1416248" y="522610"/>
                  <a:pt x="1417141" y="523503"/>
                  <a:pt x="1417141" y="525066"/>
                </a:cubicBezTo>
                <a:lnTo>
                  <a:pt x="1417141" y="546497"/>
                </a:lnTo>
                <a:cubicBezTo>
                  <a:pt x="1417141" y="548283"/>
                  <a:pt x="1416248" y="549176"/>
                  <a:pt x="1414462" y="549176"/>
                </a:cubicBezTo>
                <a:lnTo>
                  <a:pt x="1393031" y="549176"/>
                </a:lnTo>
                <a:cubicBezTo>
                  <a:pt x="1391245" y="549176"/>
                  <a:pt x="1390352" y="548283"/>
                  <a:pt x="1390352" y="546497"/>
                </a:cubicBezTo>
                <a:lnTo>
                  <a:pt x="1390352" y="525066"/>
                </a:lnTo>
                <a:cubicBezTo>
                  <a:pt x="1390575" y="523280"/>
                  <a:pt x="1391468" y="522387"/>
                  <a:pt x="1393031" y="522387"/>
                </a:cubicBezTo>
                <a:close/>
                <a:moveTo>
                  <a:pt x="1352847" y="522387"/>
                </a:moveTo>
                <a:lnTo>
                  <a:pt x="1374279" y="522387"/>
                </a:lnTo>
                <a:cubicBezTo>
                  <a:pt x="1376065" y="522610"/>
                  <a:pt x="1376957" y="523503"/>
                  <a:pt x="1376957" y="525066"/>
                </a:cubicBezTo>
                <a:lnTo>
                  <a:pt x="1376957" y="546497"/>
                </a:lnTo>
                <a:cubicBezTo>
                  <a:pt x="1376957" y="548283"/>
                  <a:pt x="1376065" y="549176"/>
                  <a:pt x="1374279" y="549176"/>
                </a:cubicBezTo>
                <a:lnTo>
                  <a:pt x="1352847" y="549176"/>
                </a:lnTo>
                <a:cubicBezTo>
                  <a:pt x="1351061" y="549176"/>
                  <a:pt x="1350169" y="548283"/>
                  <a:pt x="1350169" y="546497"/>
                </a:cubicBezTo>
                <a:lnTo>
                  <a:pt x="1350169" y="525066"/>
                </a:lnTo>
                <a:cubicBezTo>
                  <a:pt x="1350392" y="523280"/>
                  <a:pt x="1351285" y="522387"/>
                  <a:pt x="1352847" y="522387"/>
                </a:cubicBezTo>
                <a:close/>
                <a:moveTo>
                  <a:pt x="1151929" y="522387"/>
                </a:moveTo>
                <a:lnTo>
                  <a:pt x="1173361" y="522387"/>
                </a:lnTo>
                <a:cubicBezTo>
                  <a:pt x="1175147" y="522610"/>
                  <a:pt x="1176040" y="523503"/>
                  <a:pt x="1176040" y="525066"/>
                </a:cubicBezTo>
                <a:lnTo>
                  <a:pt x="1176040" y="546497"/>
                </a:lnTo>
                <a:cubicBezTo>
                  <a:pt x="1176040" y="548283"/>
                  <a:pt x="1175147" y="549176"/>
                  <a:pt x="1173361" y="549176"/>
                </a:cubicBezTo>
                <a:lnTo>
                  <a:pt x="1151929" y="549176"/>
                </a:lnTo>
                <a:cubicBezTo>
                  <a:pt x="1150144" y="549176"/>
                  <a:pt x="1149251" y="548283"/>
                  <a:pt x="1149251" y="546497"/>
                </a:cubicBezTo>
                <a:lnTo>
                  <a:pt x="1149251" y="525066"/>
                </a:lnTo>
                <a:cubicBezTo>
                  <a:pt x="1149474" y="523280"/>
                  <a:pt x="1150367" y="522387"/>
                  <a:pt x="1151929" y="522387"/>
                </a:cubicBezTo>
                <a:close/>
                <a:moveTo>
                  <a:pt x="1111746" y="522387"/>
                </a:moveTo>
                <a:lnTo>
                  <a:pt x="1133177" y="522387"/>
                </a:lnTo>
                <a:cubicBezTo>
                  <a:pt x="1134963" y="522610"/>
                  <a:pt x="1135856" y="523503"/>
                  <a:pt x="1135856" y="525066"/>
                </a:cubicBezTo>
                <a:lnTo>
                  <a:pt x="1135856" y="546497"/>
                </a:lnTo>
                <a:cubicBezTo>
                  <a:pt x="1135856" y="548283"/>
                  <a:pt x="1134963" y="549176"/>
                  <a:pt x="1133177" y="549176"/>
                </a:cubicBezTo>
                <a:lnTo>
                  <a:pt x="1111746" y="549176"/>
                </a:lnTo>
                <a:cubicBezTo>
                  <a:pt x="1109960" y="549176"/>
                  <a:pt x="1109067" y="548283"/>
                  <a:pt x="1109067" y="546497"/>
                </a:cubicBezTo>
                <a:lnTo>
                  <a:pt x="1109067" y="525066"/>
                </a:lnTo>
                <a:cubicBezTo>
                  <a:pt x="1109290" y="523280"/>
                  <a:pt x="1110183" y="522387"/>
                  <a:pt x="1111746" y="522387"/>
                </a:cubicBezTo>
                <a:close/>
                <a:moveTo>
                  <a:pt x="1071562" y="522387"/>
                </a:moveTo>
                <a:lnTo>
                  <a:pt x="1092994" y="522387"/>
                </a:lnTo>
                <a:cubicBezTo>
                  <a:pt x="1094780" y="522610"/>
                  <a:pt x="1095673" y="523503"/>
                  <a:pt x="1095673" y="525066"/>
                </a:cubicBezTo>
                <a:lnTo>
                  <a:pt x="1095673" y="546497"/>
                </a:lnTo>
                <a:cubicBezTo>
                  <a:pt x="1095673" y="548283"/>
                  <a:pt x="1094780" y="549176"/>
                  <a:pt x="1092994" y="549176"/>
                </a:cubicBezTo>
                <a:lnTo>
                  <a:pt x="1071562" y="549176"/>
                </a:lnTo>
                <a:cubicBezTo>
                  <a:pt x="1069776" y="549176"/>
                  <a:pt x="1068883" y="548283"/>
                  <a:pt x="1068883" y="546497"/>
                </a:cubicBezTo>
                <a:lnTo>
                  <a:pt x="1068883" y="525066"/>
                </a:lnTo>
                <a:cubicBezTo>
                  <a:pt x="1069106" y="523280"/>
                  <a:pt x="1070000" y="522387"/>
                  <a:pt x="1071562" y="522387"/>
                </a:cubicBezTo>
                <a:close/>
                <a:moveTo>
                  <a:pt x="1031379" y="522387"/>
                </a:moveTo>
                <a:lnTo>
                  <a:pt x="1052810" y="522387"/>
                </a:lnTo>
                <a:cubicBezTo>
                  <a:pt x="1054596" y="522610"/>
                  <a:pt x="1055489" y="523503"/>
                  <a:pt x="1055489" y="525066"/>
                </a:cubicBezTo>
                <a:lnTo>
                  <a:pt x="1055489" y="546497"/>
                </a:lnTo>
                <a:cubicBezTo>
                  <a:pt x="1055489" y="548283"/>
                  <a:pt x="1054596" y="549176"/>
                  <a:pt x="1052810" y="549176"/>
                </a:cubicBezTo>
                <a:lnTo>
                  <a:pt x="1031379" y="549176"/>
                </a:lnTo>
                <a:cubicBezTo>
                  <a:pt x="1029593" y="549176"/>
                  <a:pt x="1028700" y="548283"/>
                  <a:pt x="1028700" y="546497"/>
                </a:cubicBezTo>
                <a:lnTo>
                  <a:pt x="1028700" y="525066"/>
                </a:lnTo>
                <a:cubicBezTo>
                  <a:pt x="1028923" y="523280"/>
                  <a:pt x="1029816" y="522387"/>
                  <a:pt x="1031379" y="522387"/>
                </a:cubicBezTo>
                <a:close/>
                <a:moveTo>
                  <a:pt x="959048" y="522387"/>
                </a:moveTo>
                <a:lnTo>
                  <a:pt x="980479" y="522387"/>
                </a:lnTo>
                <a:cubicBezTo>
                  <a:pt x="982265" y="522610"/>
                  <a:pt x="983159" y="523503"/>
                  <a:pt x="983159" y="525066"/>
                </a:cubicBezTo>
                <a:lnTo>
                  <a:pt x="983159" y="546497"/>
                </a:lnTo>
                <a:cubicBezTo>
                  <a:pt x="983159" y="548283"/>
                  <a:pt x="982265" y="549176"/>
                  <a:pt x="980479" y="549176"/>
                </a:cubicBezTo>
                <a:lnTo>
                  <a:pt x="959048" y="549176"/>
                </a:lnTo>
                <a:cubicBezTo>
                  <a:pt x="957262" y="549176"/>
                  <a:pt x="956370" y="548283"/>
                  <a:pt x="956370" y="546497"/>
                </a:cubicBezTo>
                <a:lnTo>
                  <a:pt x="956370" y="525066"/>
                </a:lnTo>
                <a:cubicBezTo>
                  <a:pt x="956593" y="523280"/>
                  <a:pt x="957486" y="522387"/>
                  <a:pt x="959048" y="522387"/>
                </a:cubicBezTo>
                <a:close/>
                <a:moveTo>
                  <a:pt x="918865" y="522387"/>
                </a:moveTo>
                <a:lnTo>
                  <a:pt x="940296" y="522387"/>
                </a:lnTo>
                <a:cubicBezTo>
                  <a:pt x="942082" y="522610"/>
                  <a:pt x="942975" y="523503"/>
                  <a:pt x="942975" y="525066"/>
                </a:cubicBezTo>
                <a:lnTo>
                  <a:pt x="942975" y="546497"/>
                </a:lnTo>
                <a:cubicBezTo>
                  <a:pt x="942975" y="548283"/>
                  <a:pt x="942082" y="549176"/>
                  <a:pt x="940296" y="549176"/>
                </a:cubicBezTo>
                <a:lnTo>
                  <a:pt x="918865" y="549176"/>
                </a:lnTo>
                <a:cubicBezTo>
                  <a:pt x="917079" y="549176"/>
                  <a:pt x="916186" y="548283"/>
                  <a:pt x="916186" y="546497"/>
                </a:cubicBezTo>
                <a:lnTo>
                  <a:pt x="916186" y="525066"/>
                </a:lnTo>
                <a:cubicBezTo>
                  <a:pt x="916409" y="523280"/>
                  <a:pt x="917302" y="522387"/>
                  <a:pt x="918865" y="522387"/>
                </a:cubicBezTo>
                <a:close/>
                <a:moveTo>
                  <a:pt x="878681" y="522387"/>
                </a:moveTo>
                <a:lnTo>
                  <a:pt x="900112" y="522387"/>
                </a:lnTo>
                <a:cubicBezTo>
                  <a:pt x="901898" y="522610"/>
                  <a:pt x="902791" y="523503"/>
                  <a:pt x="902791" y="525066"/>
                </a:cubicBezTo>
                <a:lnTo>
                  <a:pt x="902791" y="546497"/>
                </a:lnTo>
                <a:cubicBezTo>
                  <a:pt x="902791" y="548283"/>
                  <a:pt x="901898" y="549176"/>
                  <a:pt x="900112" y="549176"/>
                </a:cubicBezTo>
                <a:lnTo>
                  <a:pt x="878681" y="549176"/>
                </a:lnTo>
                <a:cubicBezTo>
                  <a:pt x="876895" y="549176"/>
                  <a:pt x="876002" y="548283"/>
                  <a:pt x="876002" y="546497"/>
                </a:cubicBezTo>
                <a:lnTo>
                  <a:pt x="876002" y="525066"/>
                </a:lnTo>
                <a:cubicBezTo>
                  <a:pt x="876225" y="523280"/>
                  <a:pt x="877119" y="522387"/>
                  <a:pt x="878681" y="522387"/>
                </a:cubicBezTo>
                <a:close/>
                <a:moveTo>
                  <a:pt x="838497" y="522387"/>
                </a:moveTo>
                <a:lnTo>
                  <a:pt x="859929" y="522387"/>
                </a:lnTo>
                <a:cubicBezTo>
                  <a:pt x="861715" y="522610"/>
                  <a:pt x="862608" y="523503"/>
                  <a:pt x="862608" y="525066"/>
                </a:cubicBezTo>
                <a:lnTo>
                  <a:pt x="862608" y="546497"/>
                </a:lnTo>
                <a:cubicBezTo>
                  <a:pt x="862608" y="548283"/>
                  <a:pt x="861715" y="549176"/>
                  <a:pt x="859929" y="549176"/>
                </a:cubicBezTo>
                <a:lnTo>
                  <a:pt x="838497" y="549176"/>
                </a:lnTo>
                <a:cubicBezTo>
                  <a:pt x="836712" y="549176"/>
                  <a:pt x="835819" y="548283"/>
                  <a:pt x="835819" y="546497"/>
                </a:cubicBezTo>
                <a:lnTo>
                  <a:pt x="835819" y="525066"/>
                </a:lnTo>
                <a:cubicBezTo>
                  <a:pt x="836042" y="523280"/>
                  <a:pt x="836935" y="522387"/>
                  <a:pt x="838497" y="522387"/>
                </a:cubicBezTo>
                <a:close/>
                <a:moveTo>
                  <a:pt x="798314" y="522387"/>
                </a:moveTo>
                <a:lnTo>
                  <a:pt x="819745" y="522387"/>
                </a:lnTo>
                <a:cubicBezTo>
                  <a:pt x="821531" y="522610"/>
                  <a:pt x="822424" y="523503"/>
                  <a:pt x="822424" y="525066"/>
                </a:cubicBezTo>
                <a:lnTo>
                  <a:pt x="822424" y="546497"/>
                </a:lnTo>
                <a:cubicBezTo>
                  <a:pt x="822424" y="548283"/>
                  <a:pt x="821531" y="549176"/>
                  <a:pt x="819745" y="549176"/>
                </a:cubicBezTo>
                <a:lnTo>
                  <a:pt x="798314" y="549176"/>
                </a:lnTo>
                <a:cubicBezTo>
                  <a:pt x="796528" y="549176"/>
                  <a:pt x="795635" y="548283"/>
                  <a:pt x="795635" y="546497"/>
                </a:cubicBezTo>
                <a:lnTo>
                  <a:pt x="795635" y="525066"/>
                </a:lnTo>
                <a:cubicBezTo>
                  <a:pt x="795858" y="523280"/>
                  <a:pt x="796751" y="522387"/>
                  <a:pt x="798314" y="522387"/>
                </a:cubicBezTo>
                <a:close/>
                <a:moveTo>
                  <a:pt x="758130" y="522387"/>
                </a:moveTo>
                <a:lnTo>
                  <a:pt x="779562" y="522387"/>
                </a:lnTo>
                <a:cubicBezTo>
                  <a:pt x="781347" y="522610"/>
                  <a:pt x="782241" y="523503"/>
                  <a:pt x="782241" y="525066"/>
                </a:cubicBezTo>
                <a:lnTo>
                  <a:pt x="782241" y="546497"/>
                </a:lnTo>
                <a:cubicBezTo>
                  <a:pt x="782241" y="548283"/>
                  <a:pt x="781347" y="549176"/>
                  <a:pt x="779562" y="549176"/>
                </a:cubicBezTo>
                <a:lnTo>
                  <a:pt x="758130" y="549176"/>
                </a:lnTo>
                <a:cubicBezTo>
                  <a:pt x="756344" y="549176"/>
                  <a:pt x="755451" y="548283"/>
                  <a:pt x="755451" y="546497"/>
                </a:cubicBezTo>
                <a:lnTo>
                  <a:pt x="755451" y="525066"/>
                </a:lnTo>
                <a:cubicBezTo>
                  <a:pt x="755675" y="523280"/>
                  <a:pt x="756568" y="522387"/>
                  <a:pt x="758130" y="522387"/>
                </a:cubicBezTo>
                <a:close/>
                <a:moveTo>
                  <a:pt x="717947" y="522387"/>
                </a:moveTo>
                <a:lnTo>
                  <a:pt x="739378" y="522387"/>
                </a:lnTo>
                <a:cubicBezTo>
                  <a:pt x="741164" y="522610"/>
                  <a:pt x="742057" y="523503"/>
                  <a:pt x="742057" y="525066"/>
                </a:cubicBezTo>
                <a:lnTo>
                  <a:pt x="742057" y="546497"/>
                </a:lnTo>
                <a:cubicBezTo>
                  <a:pt x="742057" y="548283"/>
                  <a:pt x="741164" y="549176"/>
                  <a:pt x="739378" y="549176"/>
                </a:cubicBezTo>
                <a:lnTo>
                  <a:pt x="717947" y="549176"/>
                </a:lnTo>
                <a:cubicBezTo>
                  <a:pt x="716161" y="549176"/>
                  <a:pt x="715268" y="548283"/>
                  <a:pt x="715268" y="546497"/>
                </a:cubicBezTo>
                <a:lnTo>
                  <a:pt x="715268" y="525066"/>
                </a:lnTo>
                <a:cubicBezTo>
                  <a:pt x="715491" y="523280"/>
                  <a:pt x="716384" y="522387"/>
                  <a:pt x="717947" y="522387"/>
                </a:cubicBezTo>
                <a:close/>
                <a:moveTo>
                  <a:pt x="677763" y="522387"/>
                </a:moveTo>
                <a:lnTo>
                  <a:pt x="699194" y="522387"/>
                </a:lnTo>
                <a:cubicBezTo>
                  <a:pt x="700980" y="522610"/>
                  <a:pt x="701873" y="523503"/>
                  <a:pt x="701873" y="525066"/>
                </a:cubicBezTo>
                <a:lnTo>
                  <a:pt x="701873" y="546497"/>
                </a:lnTo>
                <a:cubicBezTo>
                  <a:pt x="701873" y="548283"/>
                  <a:pt x="700980" y="549176"/>
                  <a:pt x="699194" y="549176"/>
                </a:cubicBezTo>
                <a:lnTo>
                  <a:pt x="677763" y="549176"/>
                </a:lnTo>
                <a:cubicBezTo>
                  <a:pt x="675977" y="549176"/>
                  <a:pt x="675084" y="548283"/>
                  <a:pt x="675084" y="546497"/>
                </a:cubicBezTo>
                <a:lnTo>
                  <a:pt x="675084" y="525066"/>
                </a:lnTo>
                <a:cubicBezTo>
                  <a:pt x="675307" y="523280"/>
                  <a:pt x="676200" y="522387"/>
                  <a:pt x="677763" y="522387"/>
                </a:cubicBezTo>
                <a:close/>
                <a:moveTo>
                  <a:pt x="637580" y="522387"/>
                </a:moveTo>
                <a:lnTo>
                  <a:pt x="659011" y="522387"/>
                </a:lnTo>
                <a:cubicBezTo>
                  <a:pt x="660797" y="522610"/>
                  <a:pt x="661690" y="523503"/>
                  <a:pt x="661690" y="525066"/>
                </a:cubicBezTo>
                <a:lnTo>
                  <a:pt x="661690" y="546497"/>
                </a:lnTo>
                <a:cubicBezTo>
                  <a:pt x="661690" y="548283"/>
                  <a:pt x="660797" y="549176"/>
                  <a:pt x="659011" y="549176"/>
                </a:cubicBezTo>
                <a:lnTo>
                  <a:pt x="637580" y="549176"/>
                </a:lnTo>
                <a:cubicBezTo>
                  <a:pt x="635794" y="549176"/>
                  <a:pt x="634900" y="548283"/>
                  <a:pt x="634900" y="546497"/>
                </a:cubicBezTo>
                <a:lnTo>
                  <a:pt x="634900" y="525066"/>
                </a:lnTo>
                <a:cubicBezTo>
                  <a:pt x="635124" y="523280"/>
                  <a:pt x="636017" y="522387"/>
                  <a:pt x="637580" y="522387"/>
                </a:cubicBezTo>
                <a:close/>
                <a:moveTo>
                  <a:pt x="597396" y="522387"/>
                </a:moveTo>
                <a:lnTo>
                  <a:pt x="618827" y="522387"/>
                </a:lnTo>
                <a:cubicBezTo>
                  <a:pt x="620613" y="522610"/>
                  <a:pt x="621506" y="523503"/>
                  <a:pt x="621506" y="525066"/>
                </a:cubicBezTo>
                <a:lnTo>
                  <a:pt x="621506" y="546497"/>
                </a:lnTo>
                <a:cubicBezTo>
                  <a:pt x="621506" y="548283"/>
                  <a:pt x="620613" y="549176"/>
                  <a:pt x="618827" y="549176"/>
                </a:cubicBezTo>
                <a:lnTo>
                  <a:pt x="597396" y="549176"/>
                </a:lnTo>
                <a:cubicBezTo>
                  <a:pt x="595610" y="549176"/>
                  <a:pt x="594717" y="548283"/>
                  <a:pt x="594717" y="546497"/>
                </a:cubicBezTo>
                <a:lnTo>
                  <a:pt x="594717" y="525066"/>
                </a:lnTo>
                <a:cubicBezTo>
                  <a:pt x="594940" y="523280"/>
                  <a:pt x="595833" y="522387"/>
                  <a:pt x="597396" y="522387"/>
                </a:cubicBezTo>
                <a:close/>
                <a:moveTo>
                  <a:pt x="557212" y="522387"/>
                </a:moveTo>
                <a:lnTo>
                  <a:pt x="578644" y="522387"/>
                </a:lnTo>
                <a:cubicBezTo>
                  <a:pt x="580430" y="522610"/>
                  <a:pt x="581322" y="523503"/>
                  <a:pt x="581322" y="525066"/>
                </a:cubicBezTo>
                <a:lnTo>
                  <a:pt x="581322" y="546497"/>
                </a:lnTo>
                <a:cubicBezTo>
                  <a:pt x="581322" y="548283"/>
                  <a:pt x="580430" y="549176"/>
                  <a:pt x="578644" y="549176"/>
                </a:cubicBezTo>
                <a:lnTo>
                  <a:pt x="557212" y="549176"/>
                </a:lnTo>
                <a:cubicBezTo>
                  <a:pt x="555426" y="549176"/>
                  <a:pt x="554533" y="548283"/>
                  <a:pt x="554533" y="546497"/>
                </a:cubicBezTo>
                <a:lnTo>
                  <a:pt x="554533" y="525066"/>
                </a:lnTo>
                <a:cubicBezTo>
                  <a:pt x="554757" y="523280"/>
                  <a:pt x="555650" y="522387"/>
                  <a:pt x="557212" y="522387"/>
                </a:cubicBezTo>
                <a:close/>
                <a:moveTo>
                  <a:pt x="517029" y="522387"/>
                </a:moveTo>
                <a:lnTo>
                  <a:pt x="538460" y="522387"/>
                </a:lnTo>
                <a:cubicBezTo>
                  <a:pt x="540246" y="522610"/>
                  <a:pt x="541139" y="523503"/>
                  <a:pt x="541139" y="525066"/>
                </a:cubicBezTo>
                <a:lnTo>
                  <a:pt x="541139" y="546497"/>
                </a:lnTo>
                <a:cubicBezTo>
                  <a:pt x="541139" y="548283"/>
                  <a:pt x="540246" y="549176"/>
                  <a:pt x="538460" y="549176"/>
                </a:cubicBezTo>
                <a:lnTo>
                  <a:pt x="517029" y="549176"/>
                </a:lnTo>
                <a:cubicBezTo>
                  <a:pt x="515243" y="549176"/>
                  <a:pt x="514350" y="548283"/>
                  <a:pt x="514350" y="546497"/>
                </a:cubicBezTo>
                <a:lnTo>
                  <a:pt x="514350" y="525066"/>
                </a:lnTo>
                <a:cubicBezTo>
                  <a:pt x="514573" y="523280"/>
                  <a:pt x="515466" y="522387"/>
                  <a:pt x="517029" y="522387"/>
                </a:cubicBezTo>
                <a:close/>
                <a:moveTo>
                  <a:pt x="444698" y="522387"/>
                </a:moveTo>
                <a:lnTo>
                  <a:pt x="466130" y="522387"/>
                </a:lnTo>
                <a:cubicBezTo>
                  <a:pt x="467916" y="522610"/>
                  <a:pt x="468808" y="523503"/>
                  <a:pt x="468808" y="525066"/>
                </a:cubicBezTo>
                <a:lnTo>
                  <a:pt x="468808" y="546497"/>
                </a:lnTo>
                <a:cubicBezTo>
                  <a:pt x="468808" y="548283"/>
                  <a:pt x="467916" y="549176"/>
                  <a:pt x="466130" y="549176"/>
                </a:cubicBezTo>
                <a:lnTo>
                  <a:pt x="444698" y="549176"/>
                </a:lnTo>
                <a:cubicBezTo>
                  <a:pt x="442912" y="549176"/>
                  <a:pt x="442019" y="548283"/>
                  <a:pt x="442019" y="546497"/>
                </a:cubicBezTo>
                <a:lnTo>
                  <a:pt x="442019" y="525066"/>
                </a:lnTo>
                <a:cubicBezTo>
                  <a:pt x="442243" y="523280"/>
                  <a:pt x="443136" y="522387"/>
                  <a:pt x="444698" y="522387"/>
                </a:cubicBezTo>
                <a:close/>
                <a:moveTo>
                  <a:pt x="404515" y="522387"/>
                </a:moveTo>
                <a:lnTo>
                  <a:pt x="425946" y="522387"/>
                </a:lnTo>
                <a:cubicBezTo>
                  <a:pt x="427732" y="522610"/>
                  <a:pt x="428625" y="523503"/>
                  <a:pt x="428625" y="525066"/>
                </a:cubicBezTo>
                <a:lnTo>
                  <a:pt x="428625" y="546497"/>
                </a:lnTo>
                <a:cubicBezTo>
                  <a:pt x="428625" y="548283"/>
                  <a:pt x="427732" y="549176"/>
                  <a:pt x="425946" y="549176"/>
                </a:cubicBezTo>
                <a:lnTo>
                  <a:pt x="404515" y="549176"/>
                </a:lnTo>
                <a:cubicBezTo>
                  <a:pt x="402729" y="549176"/>
                  <a:pt x="401836" y="548283"/>
                  <a:pt x="401836" y="546497"/>
                </a:cubicBezTo>
                <a:lnTo>
                  <a:pt x="401836" y="525066"/>
                </a:lnTo>
                <a:cubicBezTo>
                  <a:pt x="402059" y="523280"/>
                  <a:pt x="402952" y="522387"/>
                  <a:pt x="404515" y="522387"/>
                </a:cubicBezTo>
                <a:close/>
                <a:moveTo>
                  <a:pt x="364331" y="522387"/>
                </a:moveTo>
                <a:lnTo>
                  <a:pt x="385763" y="522387"/>
                </a:lnTo>
                <a:cubicBezTo>
                  <a:pt x="387549" y="522610"/>
                  <a:pt x="388441" y="523503"/>
                  <a:pt x="388441" y="525066"/>
                </a:cubicBezTo>
                <a:lnTo>
                  <a:pt x="388441" y="546497"/>
                </a:lnTo>
                <a:cubicBezTo>
                  <a:pt x="388441" y="548283"/>
                  <a:pt x="387549" y="549176"/>
                  <a:pt x="385763" y="549176"/>
                </a:cubicBezTo>
                <a:lnTo>
                  <a:pt x="364331" y="549176"/>
                </a:lnTo>
                <a:cubicBezTo>
                  <a:pt x="362546" y="549176"/>
                  <a:pt x="361652" y="548283"/>
                  <a:pt x="361652" y="546497"/>
                </a:cubicBezTo>
                <a:lnTo>
                  <a:pt x="361652" y="525066"/>
                </a:lnTo>
                <a:cubicBezTo>
                  <a:pt x="361875" y="523280"/>
                  <a:pt x="362768" y="522387"/>
                  <a:pt x="364331" y="522387"/>
                </a:cubicBezTo>
                <a:close/>
                <a:moveTo>
                  <a:pt x="324148" y="522387"/>
                </a:moveTo>
                <a:lnTo>
                  <a:pt x="345579" y="522387"/>
                </a:lnTo>
                <a:cubicBezTo>
                  <a:pt x="347365" y="522610"/>
                  <a:pt x="348258" y="523503"/>
                  <a:pt x="348258" y="525066"/>
                </a:cubicBezTo>
                <a:lnTo>
                  <a:pt x="348258" y="546497"/>
                </a:lnTo>
                <a:cubicBezTo>
                  <a:pt x="348258" y="548283"/>
                  <a:pt x="347365" y="549176"/>
                  <a:pt x="345579" y="549176"/>
                </a:cubicBezTo>
                <a:lnTo>
                  <a:pt x="324148" y="549176"/>
                </a:lnTo>
                <a:cubicBezTo>
                  <a:pt x="322362" y="549176"/>
                  <a:pt x="321469" y="548283"/>
                  <a:pt x="321469" y="546497"/>
                </a:cubicBezTo>
                <a:lnTo>
                  <a:pt x="321469" y="525066"/>
                </a:lnTo>
                <a:cubicBezTo>
                  <a:pt x="321692" y="523280"/>
                  <a:pt x="322585" y="522387"/>
                  <a:pt x="324148" y="522387"/>
                </a:cubicBezTo>
                <a:close/>
                <a:moveTo>
                  <a:pt x="283964" y="522387"/>
                </a:moveTo>
                <a:lnTo>
                  <a:pt x="305395" y="522387"/>
                </a:lnTo>
                <a:cubicBezTo>
                  <a:pt x="307181" y="522610"/>
                  <a:pt x="308074" y="523503"/>
                  <a:pt x="308074" y="525066"/>
                </a:cubicBezTo>
                <a:lnTo>
                  <a:pt x="308074" y="546497"/>
                </a:lnTo>
                <a:cubicBezTo>
                  <a:pt x="308074" y="548283"/>
                  <a:pt x="307181" y="549176"/>
                  <a:pt x="305395" y="549176"/>
                </a:cubicBezTo>
                <a:lnTo>
                  <a:pt x="283964" y="549176"/>
                </a:lnTo>
                <a:cubicBezTo>
                  <a:pt x="282178" y="549176"/>
                  <a:pt x="281285" y="548283"/>
                  <a:pt x="281285" y="546497"/>
                </a:cubicBezTo>
                <a:lnTo>
                  <a:pt x="281285" y="525066"/>
                </a:lnTo>
                <a:cubicBezTo>
                  <a:pt x="281509" y="523280"/>
                  <a:pt x="282401" y="522387"/>
                  <a:pt x="283964" y="522387"/>
                </a:cubicBezTo>
                <a:close/>
                <a:moveTo>
                  <a:pt x="243780" y="522387"/>
                </a:moveTo>
                <a:lnTo>
                  <a:pt x="265211" y="522387"/>
                </a:lnTo>
                <a:cubicBezTo>
                  <a:pt x="266998" y="522610"/>
                  <a:pt x="267890" y="523503"/>
                  <a:pt x="267890" y="525066"/>
                </a:cubicBezTo>
                <a:lnTo>
                  <a:pt x="267890" y="546497"/>
                </a:lnTo>
                <a:cubicBezTo>
                  <a:pt x="267890" y="548283"/>
                  <a:pt x="266998" y="549176"/>
                  <a:pt x="265211" y="549176"/>
                </a:cubicBezTo>
                <a:lnTo>
                  <a:pt x="243780" y="549176"/>
                </a:lnTo>
                <a:cubicBezTo>
                  <a:pt x="241994" y="549176"/>
                  <a:pt x="241102" y="548283"/>
                  <a:pt x="241102" y="546497"/>
                </a:cubicBezTo>
                <a:lnTo>
                  <a:pt x="241102" y="525066"/>
                </a:lnTo>
                <a:cubicBezTo>
                  <a:pt x="241325" y="523280"/>
                  <a:pt x="242218" y="522387"/>
                  <a:pt x="243780" y="522387"/>
                </a:cubicBezTo>
                <a:close/>
                <a:moveTo>
                  <a:pt x="203597" y="522387"/>
                </a:moveTo>
                <a:lnTo>
                  <a:pt x="225028" y="522387"/>
                </a:lnTo>
                <a:cubicBezTo>
                  <a:pt x="226814" y="522610"/>
                  <a:pt x="227707" y="523503"/>
                  <a:pt x="227707" y="525066"/>
                </a:cubicBezTo>
                <a:lnTo>
                  <a:pt x="227707" y="546497"/>
                </a:lnTo>
                <a:cubicBezTo>
                  <a:pt x="227707" y="548283"/>
                  <a:pt x="226814" y="549176"/>
                  <a:pt x="225028" y="549176"/>
                </a:cubicBezTo>
                <a:lnTo>
                  <a:pt x="203597" y="549176"/>
                </a:lnTo>
                <a:cubicBezTo>
                  <a:pt x="201811" y="549176"/>
                  <a:pt x="200918" y="548283"/>
                  <a:pt x="200918" y="546497"/>
                </a:cubicBezTo>
                <a:lnTo>
                  <a:pt x="200918" y="525066"/>
                </a:lnTo>
                <a:cubicBezTo>
                  <a:pt x="201141" y="523280"/>
                  <a:pt x="202034" y="522387"/>
                  <a:pt x="203597" y="522387"/>
                </a:cubicBezTo>
                <a:close/>
                <a:moveTo>
                  <a:pt x="163413" y="522387"/>
                </a:moveTo>
                <a:lnTo>
                  <a:pt x="184844" y="522387"/>
                </a:lnTo>
                <a:cubicBezTo>
                  <a:pt x="186630" y="522610"/>
                  <a:pt x="187523" y="523503"/>
                  <a:pt x="187523" y="525066"/>
                </a:cubicBezTo>
                <a:lnTo>
                  <a:pt x="187523" y="546497"/>
                </a:lnTo>
                <a:cubicBezTo>
                  <a:pt x="187523" y="548283"/>
                  <a:pt x="186630" y="549176"/>
                  <a:pt x="184844" y="549176"/>
                </a:cubicBezTo>
                <a:lnTo>
                  <a:pt x="163413" y="549176"/>
                </a:lnTo>
                <a:cubicBezTo>
                  <a:pt x="161627" y="549176"/>
                  <a:pt x="160735" y="548283"/>
                  <a:pt x="160735" y="546497"/>
                </a:cubicBezTo>
                <a:lnTo>
                  <a:pt x="160735" y="525066"/>
                </a:lnTo>
                <a:cubicBezTo>
                  <a:pt x="160957" y="523280"/>
                  <a:pt x="161850" y="522387"/>
                  <a:pt x="163413" y="522387"/>
                </a:cubicBezTo>
                <a:close/>
                <a:moveTo>
                  <a:pt x="123229" y="522387"/>
                </a:moveTo>
                <a:lnTo>
                  <a:pt x="144661" y="522387"/>
                </a:lnTo>
                <a:cubicBezTo>
                  <a:pt x="146447" y="522610"/>
                  <a:pt x="147340" y="523503"/>
                  <a:pt x="147340" y="525066"/>
                </a:cubicBezTo>
                <a:lnTo>
                  <a:pt x="147340" y="546497"/>
                </a:lnTo>
                <a:cubicBezTo>
                  <a:pt x="147340" y="548283"/>
                  <a:pt x="146447" y="549176"/>
                  <a:pt x="144661" y="549176"/>
                </a:cubicBezTo>
                <a:lnTo>
                  <a:pt x="123229" y="549176"/>
                </a:lnTo>
                <a:cubicBezTo>
                  <a:pt x="121443" y="549176"/>
                  <a:pt x="120551" y="548283"/>
                  <a:pt x="120551" y="546497"/>
                </a:cubicBezTo>
                <a:lnTo>
                  <a:pt x="120551" y="525066"/>
                </a:lnTo>
                <a:cubicBezTo>
                  <a:pt x="120774" y="523280"/>
                  <a:pt x="121667" y="522387"/>
                  <a:pt x="123229" y="522387"/>
                </a:cubicBezTo>
                <a:close/>
                <a:moveTo>
                  <a:pt x="83046" y="522387"/>
                </a:moveTo>
                <a:lnTo>
                  <a:pt x="104477" y="522387"/>
                </a:lnTo>
                <a:cubicBezTo>
                  <a:pt x="106263" y="522610"/>
                  <a:pt x="107156" y="523503"/>
                  <a:pt x="107156" y="525066"/>
                </a:cubicBezTo>
                <a:lnTo>
                  <a:pt x="107156" y="546497"/>
                </a:lnTo>
                <a:cubicBezTo>
                  <a:pt x="107156" y="548283"/>
                  <a:pt x="106263" y="549176"/>
                  <a:pt x="104477" y="549176"/>
                </a:cubicBezTo>
                <a:lnTo>
                  <a:pt x="83046" y="549176"/>
                </a:lnTo>
                <a:cubicBezTo>
                  <a:pt x="81260" y="549176"/>
                  <a:pt x="80367" y="548283"/>
                  <a:pt x="80367" y="546497"/>
                </a:cubicBezTo>
                <a:lnTo>
                  <a:pt x="80367" y="525066"/>
                </a:lnTo>
                <a:cubicBezTo>
                  <a:pt x="80590" y="523280"/>
                  <a:pt x="81484" y="522387"/>
                  <a:pt x="83046" y="522387"/>
                </a:cubicBezTo>
                <a:close/>
                <a:moveTo>
                  <a:pt x="42862" y="522387"/>
                </a:moveTo>
                <a:lnTo>
                  <a:pt x="64293" y="522387"/>
                </a:lnTo>
                <a:cubicBezTo>
                  <a:pt x="66079" y="522610"/>
                  <a:pt x="66973" y="523503"/>
                  <a:pt x="66973" y="525066"/>
                </a:cubicBezTo>
                <a:lnTo>
                  <a:pt x="66973" y="546497"/>
                </a:lnTo>
                <a:cubicBezTo>
                  <a:pt x="66973" y="548283"/>
                  <a:pt x="66079" y="549176"/>
                  <a:pt x="64293" y="549176"/>
                </a:cubicBezTo>
                <a:lnTo>
                  <a:pt x="42862" y="549176"/>
                </a:lnTo>
                <a:cubicBezTo>
                  <a:pt x="41076" y="549176"/>
                  <a:pt x="40183" y="548283"/>
                  <a:pt x="40183" y="546497"/>
                </a:cubicBezTo>
                <a:lnTo>
                  <a:pt x="40183" y="525066"/>
                </a:lnTo>
                <a:cubicBezTo>
                  <a:pt x="40407" y="523280"/>
                  <a:pt x="41300" y="522387"/>
                  <a:pt x="42862" y="522387"/>
                </a:cubicBezTo>
                <a:close/>
                <a:moveTo>
                  <a:pt x="2679" y="522387"/>
                </a:moveTo>
                <a:lnTo>
                  <a:pt x="24110" y="522387"/>
                </a:lnTo>
                <a:cubicBezTo>
                  <a:pt x="25896" y="522610"/>
                  <a:pt x="26789" y="523503"/>
                  <a:pt x="26789" y="525066"/>
                </a:cubicBezTo>
                <a:lnTo>
                  <a:pt x="26789" y="546497"/>
                </a:lnTo>
                <a:cubicBezTo>
                  <a:pt x="26789" y="548283"/>
                  <a:pt x="25896" y="549176"/>
                  <a:pt x="24110" y="549176"/>
                </a:cubicBezTo>
                <a:lnTo>
                  <a:pt x="2679" y="549176"/>
                </a:lnTo>
                <a:cubicBezTo>
                  <a:pt x="893" y="549176"/>
                  <a:pt x="0" y="548283"/>
                  <a:pt x="0" y="546497"/>
                </a:cubicBezTo>
                <a:lnTo>
                  <a:pt x="0" y="525066"/>
                </a:lnTo>
                <a:cubicBezTo>
                  <a:pt x="223" y="523280"/>
                  <a:pt x="1116" y="522387"/>
                  <a:pt x="2679" y="522387"/>
                </a:cubicBezTo>
                <a:close/>
                <a:moveTo>
                  <a:pt x="6626423" y="482203"/>
                </a:moveTo>
                <a:lnTo>
                  <a:pt x="6647854" y="482203"/>
                </a:lnTo>
                <a:cubicBezTo>
                  <a:pt x="6649640" y="482427"/>
                  <a:pt x="6650533" y="483320"/>
                  <a:pt x="6650533" y="484882"/>
                </a:cubicBezTo>
                <a:lnTo>
                  <a:pt x="6650533" y="506313"/>
                </a:lnTo>
                <a:cubicBezTo>
                  <a:pt x="6650533" y="508099"/>
                  <a:pt x="6649640" y="508992"/>
                  <a:pt x="6647854" y="508992"/>
                </a:cubicBezTo>
                <a:lnTo>
                  <a:pt x="6626423" y="508992"/>
                </a:lnTo>
                <a:cubicBezTo>
                  <a:pt x="6624637" y="508992"/>
                  <a:pt x="6623744" y="508099"/>
                  <a:pt x="6623744" y="506313"/>
                </a:cubicBezTo>
                <a:lnTo>
                  <a:pt x="6623744" y="484882"/>
                </a:lnTo>
                <a:cubicBezTo>
                  <a:pt x="6623968" y="483096"/>
                  <a:pt x="6624860" y="482203"/>
                  <a:pt x="6626423" y="482203"/>
                </a:cubicBezTo>
                <a:close/>
                <a:moveTo>
                  <a:pt x="6586240" y="482203"/>
                </a:moveTo>
                <a:lnTo>
                  <a:pt x="6607670" y="482203"/>
                </a:lnTo>
                <a:cubicBezTo>
                  <a:pt x="6609456" y="482427"/>
                  <a:pt x="6610350" y="483320"/>
                  <a:pt x="6610350" y="484882"/>
                </a:cubicBezTo>
                <a:lnTo>
                  <a:pt x="6610350" y="506313"/>
                </a:lnTo>
                <a:cubicBezTo>
                  <a:pt x="6610350" y="508099"/>
                  <a:pt x="6609456" y="508992"/>
                  <a:pt x="6607670" y="508992"/>
                </a:cubicBezTo>
                <a:lnTo>
                  <a:pt x="6586240" y="508992"/>
                </a:lnTo>
                <a:cubicBezTo>
                  <a:pt x="6584454" y="508992"/>
                  <a:pt x="6583560" y="508099"/>
                  <a:pt x="6583560" y="506313"/>
                </a:cubicBezTo>
                <a:lnTo>
                  <a:pt x="6583560" y="484882"/>
                </a:lnTo>
                <a:cubicBezTo>
                  <a:pt x="6583784" y="483096"/>
                  <a:pt x="6584677" y="482203"/>
                  <a:pt x="6586240" y="482203"/>
                </a:cubicBezTo>
                <a:close/>
                <a:moveTo>
                  <a:pt x="6546056" y="482203"/>
                </a:moveTo>
                <a:lnTo>
                  <a:pt x="6567487" y="482203"/>
                </a:lnTo>
                <a:cubicBezTo>
                  <a:pt x="6569273" y="482427"/>
                  <a:pt x="6570166" y="483320"/>
                  <a:pt x="6570166" y="484882"/>
                </a:cubicBezTo>
                <a:lnTo>
                  <a:pt x="6570166" y="506313"/>
                </a:lnTo>
                <a:cubicBezTo>
                  <a:pt x="6570166" y="508099"/>
                  <a:pt x="6569273" y="508992"/>
                  <a:pt x="6567487" y="508992"/>
                </a:cubicBezTo>
                <a:lnTo>
                  <a:pt x="6546056" y="508992"/>
                </a:lnTo>
                <a:cubicBezTo>
                  <a:pt x="6544270" y="508992"/>
                  <a:pt x="6543377" y="508099"/>
                  <a:pt x="6543377" y="506313"/>
                </a:cubicBezTo>
                <a:lnTo>
                  <a:pt x="6543377" y="484882"/>
                </a:lnTo>
                <a:cubicBezTo>
                  <a:pt x="6543600" y="483096"/>
                  <a:pt x="6544493" y="482203"/>
                  <a:pt x="6546056" y="482203"/>
                </a:cubicBezTo>
                <a:close/>
                <a:moveTo>
                  <a:pt x="6505872" y="482203"/>
                </a:moveTo>
                <a:lnTo>
                  <a:pt x="6527304" y="482203"/>
                </a:lnTo>
                <a:cubicBezTo>
                  <a:pt x="6529090" y="482427"/>
                  <a:pt x="6529982" y="483320"/>
                  <a:pt x="6529982" y="484882"/>
                </a:cubicBezTo>
                <a:lnTo>
                  <a:pt x="6529982" y="506313"/>
                </a:lnTo>
                <a:cubicBezTo>
                  <a:pt x="6529982" y="508099"/>
                  <a:pt x="6529090" y="508992"/>
                  <a:pt x="6527304" y="508992"/>
                </a:cubicBezTo>
                <a:lnTo>
                  <a:pt x="6505872" y="508992"/>
                </a:lnTo>
                <a:cubicBezTo>
                  <a:pt x="6504086" y="508992"/>
                  <a:pt x="6503194" y="508099"/>
                  <a:pt x="6503194" y="506313"/>
                </a:cubicBezTo>
                <a:lnTo>
                  <a:pt x="6503194" y="484882"/>
                </a:lnTo>
                <a:cubicBezTo>
                  <a:pt x="6503416" y="483096"/>
                  <a:pt x="6504310" y="482203"/>
                  <a:pt x="6505872" y="482203"/>
                </a:cubicBezTo>
                <a:close/>
                <a:moveTo>
                  <a:pt x="6465688" y="482203"/>
                </a:moveTo>
                <a:lnTo>
                  <a:pt x="6487120" y="482203"/>
                </a:lnTo>
                <a:cubicBezTo>
                  <a:pt x="6488906" y="482427"/>
                  <a:pt x="6489799" y="483320"/>
                  <a:pt x="6489799" y="484882"/>
                </a:cubicBezTo>
                <a:lnTo>
                  <a:pt x="6489799" y="506313"/>
                </a:lnTo>
                <a:cubicBezTo>
                  <a:pt x="6489799" y="508099"/>
                  <a:pt x="6488906" y="508992"/>
                  <a:pt x="6487120" y="508992"/>
                </a:cubicBezTo>
                <a:lnTo>
                  <a:pt x="6465688" y="508992"/>
                </a:lnTo>
                <a:cubicBezTo>
                  <a:pt x="6463902" y="508992"/>
                  <a:pt x="6463010" y="508099"/>
                  <a:pt x="6463010" y="506313"/>
                </a:cubicBezTo>
                <a:lnTo>
                  <a:pt x="6463010" y="484882"/>
                </a:lnTo>
                <a:cubicBezTo>
                  <a:pt x="6463233" y="483096"/>
                  <a:pt x="6464126" y="482203"/>
                  <a:pt x="6465688" y="482203"/>
                </a:cubicBezTo>
                <a:close/>
                <a:moveTo>
                  <a:pt x="6425505" y="482203"/>
                </a:moveTo>
                <a:lnTo>
                  <a:pt x="6446936" y="482203"/>
                </a:lnTo>
                <a:cubicBezTo>
                  <a:pt x="6448722" y="482427"/>
                  <a:pt x="6449615" y="483320"/>
                  <a:pt x="6449615" y="484882"/>
                </a:cubicBezTo>
                <a:lnTo>
                  <a:pt x="6449615" y="506313"/>
                </a:lnTo>
                <a:cubicBezTo>
                  <a:pt x="6449615" y="508099"/>
                  <a:pt x="6448722" y="508992"/>
                  <a:pt x="6446936" y="508992"/>
                </a:cubicBezTo>
                <a:lnTo>
                  <a:pt x="6425505" y="508992"/>
                </a:lnTo>
                <a:cubicBezTo>
                  <a:pt x="6423719" y="508992"/>
                  <a:pt x="6422826" y="508099"/>
                  <a:pt x="6422826" y="506313"/>
                </a:cubicBezTo>
                <a:lnTo>
                  <a:pt x="6422826" y="484882"/>
                </a:lnTo>
                <a:cubicBezTo>
                  <a:pt x="6423050" y="483096"/>
                  <a:pt x="6423942" y="482203"/>
                  <a:pt x="6425505" y="482203"/>
                </a:cubicBezTo>
                <a:close/>
                <a:moveTo>
                  <a:pt x="6385322" y="482203"/>
                </a:moveTo>
                <a:lnTo>
                  <a:pt x="6406752" y="482203"/>
                </a:lnTo>
                <a:cubicBezTo>
                  <a:pt x="6408538" y="482427"/>
                  <a:pt x="6409432" y="483320"/>
                  <a:pt x="6409432" y="484882"/>
                </a:cubicBezTo>
                <a:lnTo>
                  <a:pt x="6409432" y="506313"/>
                </a:lnTo>
                <a:cubicBezTo>
                  <a:pt x="6409432" y="508099"/>
                  <a:pt x="6408538" y="508992"/>
                  <a:pt x="6406752" y="508992"/>
                </a:cubicBezTo>
                <a:lnTo>
                  <a:pt x="6385322" y="508992"/>
                </a:lnTo>
                <a:cubicBezTo>
                  <a:pt x="6383536" y="508992"/>
                  <a:pt x="6382642" y="508099"/>
                  <a:pt x="6382642" y="506313"/>
                </a:cubicBezTo>
                <a:lnTo>
                  <a:pt x="6382642" y="484882"/>
                </a:lnTo>
                <a:cubicBezTo>
                  <a:pt x="6382866" y="483096"/>
                  <a:pt x="6383759" y="482203"/>
                  <a:pt x="6385322" y="482203"/>
                </a:cubicBezTo>
                <a:close/>
                <a:moveTo>
                  <a:pt x="6345138" y="482203"/>
                </a:moveTo>
                <a:lnTo>
                  <a:pt x="6366569" y="482203"/>
                </a:lnTo>
                <a:cubicBezTo>
                  <a:pt x="6368355" y="482427"/>
                  <a:pt x="6369248" y="483320"/>
                  <a:pt x="6369248" y="484882"/>
                </a:cubicBezTo>
                <a:lnTo>
                  <a:pt x="6369248" y="506313"/>
                </a:lnTo>
                <a:cubicBezTo>
                  <a:pt x="6369248" y="508099"/>
                  <a:pt x="6368355" y="508992"/>
                  <a:pt x="6366569" y="508992"/>
                </a:cubicBezTo>
                <a:lnTo>
                  <a:pt x="6345138" y="508992"/>
                </a:lnTo>
                <a:cubicBezTo>
                  <a:pt x="6343352" y="508992"/>
                  <a:pt x="6342459" y="508099"/>
                  <a:pt x="6342459" y="506313"/>
                </a:cubicBezTo>
                <a:lnTo>
                  <a:pt x="6342459" y="484882"/>
                </a:lnTo>
                <a:cubicBezTo>
                  <a:pt x="6342682" y="483096"/>
                  <a:pt x="6343575" y="482203"/>
                  <a:pt x="6345138" y="482203"/>
                </a:cubicBezTo>
                <a:close/>
                <a:moveTo>
                  <a:pt x="6304954" y="482203"/>
                </a:moveTo>
                <a:lnTo>
                  <a:pt x="6326386" y="482203"/>
                </a:lnTo>
                <a:cubicBezTo>
                  <a:pt x="6328172" y="482427"/>
                  <a:pt x="6329064" y="483320"/>
                  <a:pt x="6329064" y="484882"/>
                </a:cubicBezTo>
                <a:lnTo>
                  <a:pt x="6329064" y="506313"/>
                </a:lnTo>
                <a:cubicBezTo>
                  <a:pt x="6329064" y="508099"/>
                  <a:pt x="6328172" y="508992"/>
                  <a:pt x="6326386" y="508992"/>
                </a:cubicBezTo>
                <a:lnTo>
                  <a:pt x="6304954" y="508992"/>
                </a:lnTo>
                <a:cubicBezTo>
                  <a:pt x="6303168" y="508992"/>
                  <a:pt x="6302276" y="508099"/>
                  <a:pt x="6302276" y="506313"/>
                </a:cubicBezTo>
                <a:lnTo>
                  <a:pt x="6302276" y="484882"/>
                </a:lnTo>
                <a:cubicBezTo>
                  <a:pt x="6302498" y="483096"/>
                  <a:pt x="6303392" y="482203"/>
                  <a:pt x="6304954" y="482203"/>
                </a:cubicBezTo>
                <a:close/>
                <a:moveTo>
                  <a:pt x="6264770" y="482203"/>
                </a:moveTo>
                <a:lnTo>
                  <a:pt x="6286202" y="482203"/>
                </a:lnTo>
                <a:cubicBezTo>
                  <a:pt x="6287988" y="482427"/>
                  <a:pt x="6288881" y="483320"/>
                  <a:pt x="6288881" y="484882"/>
                </a:cubicBezTo>
                <a:lnTo>
                  <a:pt x="6288881" y="506313"/>
                </a:lnTo>
                <a:cubicBezTo>
                  <a:pt x="6288881" y="508099"/>
                  <a:pt x="6287988" y="508992"/>
                  <a:pt x="6286202" y="508992"/>
                </a:cubicBezTo>
                <a:lnTo>
                  <a:pt x="6264770" y="508992"/>
                </a:lnTo>
                <a:cubicBezTo>
                  <a:pt x="6262985" y="508992"/>
                  <a:pt x="6262092" y="508099"/>
                  <a:pt x="6262092" y="506313"/>
                </a:cubicBezTo>
                <a:lnTo>
                  <a:pt x="6262092" y="484882"/>
                </a:lnTo>
                <a:cubicBezTo>
                  <a:pt x="6262315" y="483096"/>
                  <a:pt x="6263208" y="482203"/>
                  <a:pt x="6264770" y="482203"/>
                </a:cubicBezTo>
                <a:close/>
                <a:moveTo>
                  <a:pt x="6224587" y="482203"/>
                </a:moveTo>
                <a:lnTo>
                  <a:pt x="6246018" y="482203"/>
                </a:lnTo>
                <a:cubicBezTo>
                  <a:pt x="6247804" y="482427"/>
                  <a:pt x="6248698" y="483320"/>
                  <a:pt x="6248698" y="484882"/>
                </a:cubicBezTo>
                <a:lnTo>
                  <a:pt x="6248698" y="506313"/>
                </a:lnTo>
                <a:cubicBezTo>
                  <a:pt x="6248698" y="508099"/>
                  <a:pt x="6247804" y="508992"/>
                  <a:pt x="6246018" y="508992"/>
                </a:cubicBezTo>
                <a:lnTo>
                  <a:pt x="6224587" y="508992"/>
                </a:lnTo>
                <a:cubicBezTo>
                  <a:pt x="6222801" y="508992"/>
                  <a:pt x="6221908" y="508099"/>
                  <a:pt x="6221908" y="506313"/>
                </a:cubicBezTo>
                <a:lnTo>
                  <a:pt x="6221908" y="484882"/>
                </a:lnTo>
                <a:cubicBezTo>
                  <a:pt x="6222132" y="483096"/>
                  <a:pt x="6223024" y="482203"/>
                  <a:pt x="6224587" y="482203"/>
                </a:cubicBezTo>
                <a:close/>
                <a:moveTo>
                  <a:pt x="6184404" y="482203"/>
                </a:moveTo>
                <a:lnTo>
                  <a:pt x="6205835" y="482203"/>
                </a:lnTo>
                <a:cubicBezTo>
                  <a:pt x="6207620" y="482427"/>
                  <a:pt x="6208514" y="483320"/>
                  <a:pt x="6208514" y="484882"/>
                </a:cubicBezTo>
                <a:lnTo>
                  <a:pt x="6208514" y="506313"/>
                </a:lnTo>
                <a:cubicBezTo>
                  <a:pt x="6208514" y="508099"/>
                  <a:pt x="6207620" y="508992"/>
                  <a:pt x="6205835" y="508992"/>
                </a:cubicBezTo>
                <a:lnTo>
                  <a:pt x="6184404" y="508992"/>
                </a:lnTo>
                <a:cubicBezTo>
                  <a:pt x="6182618" y="508992"/>
                  <a:pt x="6181724" y="508099"/>
                  <a:pt x="6181724" y="506313"/>
                </a:cubicBezTo>
                <a:lnTo>
                  <a:pt x="6181724" y="484882"/>
                </a:lnTo>
                <a:cubicBezTo>
                  <a:pt x="6181948" y="483096"/>
                  <a:pt x="6182841" y="482203"/>
                  <a:pt x="6184404" y="482203"/>
                </a:cubicBezTo>
                <a:close/>
                <a:moveTo>
                  <a:pt x="6112073" y="482203"/>
                </a:moveTo>
                <a:lnTo>
                  <a:pt x="6133504" y="482203"/>
                </a:lnTo>
                <a:cubicBezTo>
                  <a:pt x="6135290" y="482427"/>
                  <a:pt x="6136183" y="483320"/>
                  <a:pt x="6136183" y="484882"/>
                </a:cubicBezTo>
                <a:lnTo>
                  <a:pt x="6136183" y="506313"/>
                </a:lnTo>
                <a:cubicBezTo>
                  <a:pt x="6136183" y="508099"/>
                  <a:pt x="6135290" y="508992"/>
                  <a:pt x="6133504" y="508992"/>
                </a:cubicBezTo>
                <a:lnTo>
                  <a:pt x="6112073" y="508992"/>
                </a:lnTo>
                <a:cubicBezTo>
                  <a:pt x="6110287" y="508992"/>
                  <a:pt x="6109394" y="508099"/>
                  <a:pt x="6109394" y="506313"/>
                </a:cubicBezTo>
                <a:lnTo>
                  <a:pt x="6109394" y="484882"/>
                </a:lnTo>
                <a:cubicBezTo>
                  <a:pt x="6109618" y="483096"/>
                  <a:pt x="6110510" y="482203"/>
                  <a:pt x="6112073" y="482203"/>
                </a:cubicBezTo>
                <a:close/>
                <a:moveTo>
                  <a:pt x="6071890" y="482203"/>
                </a:moveTo>
                <a:lnTo>
                  <a:pt x="6093320" y="482203"/>
                </a:lnTo>
                <a:cubicBezTo>
                  <a:pt x="6095106" y="482427"/>
                  <a:pt x="6096000" y="483320"/>
                  <a:pt x="6096000" y="484882"/>
                </a:cubicBezTo>
                <a:lnTo>
                  <a:pt x="6096000" y="506313"/>
                </a:lnTo>
                <a:cubicBezTo>
                  <a:pt x="6096000" y="508099"/>
                  <a:pt x="6095106" y="508992"/>
                  <a:pt x="6093320" y="508992"/>
                </a:cubicBezTo>
                <a:lnTo>
                  <a:pt x="6071890" y="508992"/>
                </a:lnTo>
                <a:cubicBezTo>
                  <a:pt x="6070104" y="508992"/>
                  <a:pt x="6069210" y="508099"/>
                  <a:pt x="6069210" y="506313"/>
                </a:cubicBezTo>
                <a:lnTo>
                  <a:pt x="6069210" y="484882"/>
                </a:lnTo>
                <a:cubicBezTo>
                  <a:pt x="6069434" y="483096"/>
                  <a:pt x="6070327" y="482203"/>
                  <a:pt x="6071890" y="482203"/>
                </a:cubicBezTo>
                <a:close/>
                <a:moveTo>
                  <a:pt x="6031706" y="482203"/>
                </a:moveTo>
                <a:lnTo>
                  <a:pt x="6053137" y="482203"/>
                </a:lnTo>
                <a:cubicBezTo>
                  <a:pt x="6054923" y="482427"/>
                  <a:pt x="6055816" y="483320"/>
                  <a:pt x="6055816" y="484882"/>
                </a:cubicBezTo>
                <a:lnTo>
                  <a:pt x="6055816" y="506313"/>
                </a:lnTo>
                <a:cubicBezTo>
                  <a:pt x="6055816" y="508099"/>
                  <a:pt x="6054923" y="508992"/>
                  <a:pt x="6053137" y="508992"/>
                </a:cubicBezTo>
                <a:lnTo>
                  <a:pt x="6031706" y="508992"/>
                </a:lnTo>
                <a:cubicBezTo>
                  <a:pt x="6029920" y="508992"/>
                  <a:pt x="6029027" y="508099"/>
                  <a:pt x="6029027" y="506313"/>
                </a:cubicBezTo>
                <a:lnTo>
                  <a:pt x="6029027" y="484882"/>
                </a:lnTo>
                <a:cubicBezTo>
                  <a:pt x="6029250" y="483096"/>
                  <a:pt x="6030143" y="482203"/>
                  <a:pt x="6031706" y="482203"/>
                </a:cubicBezTo>
                <a:close/>
                <a:moveTo>
                  <a:pt x="5991522" y="482203"/>
                </a:moveTo>
                <a:lnTo>
                  <a:pt x="6012954" y="482203"/>
                </a:lnTo>
                <a:cubicBezTo>
                  <a:pt x="6014740" y="482427"/>
                  <a:pt x="6015632" y="483320"/>
                  <a:pt x="6015632" y="484882"/>
                </a:cubicBezTo>
                <a:lnTo>
                  <a:pt x="6015632" y="506313"/>
                </a:lnTo>
                <a:cubicBezTo>
                  <a:pt x="6015632" y="508099"/>
                  <a:pt x="6014740" y="508992"/>
                  <a:pt x="6012954" y="508992"/>
                </a:cubicBezTo>
                <a:lnTo>
                  <a:pt x="5991522" y="508992"/>
                </a:lnTo>
                <a:cubicBezTo>
                  <a:pt x="5989736" y="508992"/>
                  <a:pt x="5988844" y="508099"/>
                  <a:pt x="5988844" y="506313"/>
                </a:cubicBezTo>
                <a:lnTo>
                  <a:pt x="5988844" y="484882"/>
                </a:lnTo>
                <a:cubicBezTo>
                  <a:pt x="5989066" y="483096"/>
                  <a:pt x="5989960" y="482203"/>
                  <a:pt x="5991522" y="482203"/>
                </a:cubicBezTo>
                <a:close/>
                <a:moveTo>
                  <a:pt x="5790604" y="482203"/>
                </a:moveTo>
                <a:lnTo>
                  <a:pt x="5812036" y="482203"/>
                </a:lnTo>
                <a:cubicBezTo>
                  <a:pt x="5813822" y="482427"/>
                  <a:pt x="5814714" y="483320"/>
                  <a:pt x="5814714" y="484882"/>
                </a:cubicBezTo>
                <a:lnTo>
                  <a:pt x="5814714" y="506313"/>
                </a:lnTo>
                <a:cubicBezTo>
                  <a:pt x="5814714" y="508099"/>
                  <a:pt x="5813822" y="508992"/>
                  <a:pt x="5812036" y="508992"/>
                </a:cubicBezTo>
                <a:lnTo>
                  <a:pt x="5790604" y="508992"/>
                </a:lnTo>
                <a:cubicBezTo>
                  <a:pt x="5788818" y="508992"/>
                  <a:pt x="5787926" y="508099"/>
                  <a:pt x="5787926" y="506313"/>
                </a:cubicBezTo>
                <a:lnTo>
                  <a:pt x="5787926" y="484882"/>
                </a:lnTo>
                <a:cubicBezTo>
                  <a:pt x="5788148" y="483096"/>
                  <a:pt x="5789042" y="482203"/>
                  <a:pt x="5790604" y="482203"/>
                </a:cubicBezTo>
                <a:close/>
                <a:moveTo>
                  <a:pt x="5750420" y="482203"/>
                </a:moveTo>
                <a:lnTo>
                  <a:pt x="5771852" y="482203"/>
                </a:lnTo>
                <a:cubicBezTo>
                  <a:pt x="5773638" y="482427"/>
                  <a:pt x="5774531" y="483320"/>
                  <a:pt x="5774531" y="484882"/>
                </a:cubicBezTo>
                <a:lnTo>
                  <a:pt x="5774531" y="506313"/>
                </a:lnTo>
                <a:cubicBezTo>
                  <a:pt x="5774531" y="508099"/>
                  <a:pt x="5773638" y="508992"/>
                  <a:pt x="5771852" y="508992"/>
                </a:cubicBezTo>
                <a:lnTo>
                  <a:pt x="5750420" y="508992"/>
                </a:lnTo>
                <a:cubicBezTo>
                  <a:pt x="5748635" y="508992"/>
                  <a:pt x="5747742" y="508099"/>
                  <a:pt x="5747742" y="506313"/>
                </a:cubicBezTo>
                <a:lnTo>
                  <a:pt x="5747742" y="484882"/>
                </a:lnTo>
                <a:cubicBezTo>
                  <a:pt x="5747965" y="483096"/>
                  <a:pt x="5748858" y="482203"/>
                  <a:pt x="5750420" y="482203"/>
                </a:cubicBezTo>
                <a:close/>
                <a:moveTo>
                  <a:pt x="5710237" y="482203"/>
                </a:moveTo>
                <a:lnTo>
                  <a:pt x="5731668" y="482203"/>
                </a:lnTo>
                <a:cubicBezTo>
                  <a:pt x="5733454" y="482427"/>
                  <a:pt x="5734348" y="483320"/>
                  <a:pt x="5734348" y="484882"/>
                </a:cubicBezTo>
                <a:lnTo>
                  <a:pt x="5734348" y="506313"/>
                </a:lnTo>
                <a:cubicBezTo>
                  <a:pt x="5734348" y="508099"/>
                  <a:pt x="5733454" y="508992"/>
                  <a:pt x="5731668" y="508992"/>
                </a:cubicBezTo>
                <a:lnTo>
                  <a:pt x="5710237" y="508992"/>
                </a:lnTo>
                <a:cubicBezTo>
                  <a:pt x="5708451" y="508992"/>
                  <a:pt x="5707558" y="508099"/>
                  <a:pt x="5707558" y="506313"/>
                </a:cubicBezTo>
                <a:lnTo>
                  <a:pt x="5707558" y="484882"/>
                </a:lnTo>
                <a:cubicBezTo>
                  <a:pt x="5707782" y="483096"/>
                  <a:pt x="5708674" y="482203"/>
                  <a:pt x="5710237" y="482203"/>
                </a:cubicBezTo>
                <a:close/>
                <a:moveTo>
                  <a:pt x="5670054" y="482203"/>
                </a:moveTo>
                <a:lnTo>
                  <a:pt x="5691485" y="482203"/>
                </a:lnTo>
                <a:cubicBezTo>
                  <a:pt x="5693270" y="482427"/>
                  <a:pt x="5694164" y="483320"/>
                  <a:pt x="5694164" y="484882"/>
                </a:cubicBezTo>
                <a:lnTo>
                  <a:pt x="5694164" y="506313"/>
                </a:lnTo>
                <a:cubicBezTo>
                  <a:pt x="5694164" y="508099"/>
                  <a:pt x="5693270" y="508992"/>
                  <a:pt x="5691485" y="508992"/>
                </a:cubicBezTo>
                <a:lnTo>
                  <a:pt x="5670054" y="508992"/>
                </a:lnTo>
                <a:cubicBezTo>
                  <a:pt x="5668268" y="508992"/>
                  <a:pt x="5667374" y="508099"/>
                  <a:pt x="5667374" y="506313"/>
                </a:cubicBezTo>
                <a:lnTo>
                  <a:pt x="5667374" y="484882"/>
                </a:lnTo>
                <a:cubicBezTo>
                  <a:pt x="5667598" y="483096"/>
                  <a:pt x="5668491" y="482203"/>
                  <a:pt x="5670054" y="482203"/>
                </a:cubicBezTo>
                <a:close/>
                <a:moveTo>
                  <a:pt x="5588198" y="482203"/>
                </a:moveTo>
                <a:lnTo>
                  <a:pt x="5609630" y="482203"/>
                </a:lnTo>
                <a:cubicBezTo>
                  <a:pt x="5611415" y="482427"/>
                  <a:pt x="5612308" y="483320"/>
                  <a:pt x="5612308" y="484882"/>
                </a:cubicBezTo>
                <a:lnTo>
                  <a:pt x="5612308" y="506313"/>
                </a:lnTo>
                <a:cubicBezTo>
                  <a:pt x="5612308" y="508099"/>
                  <a:pt x="5611415" y="508992"/>
                  <a:pt x="5609630" y="508992"/>
                </a:cubicBezTo>
                <a:lnTo>
                  <a:pt x="5588198" y="508992"/>
                </a:lnTo>
                <a:cubicBezTo>
                  <a:pt x="5586412" y="508992"/>
                  <a:pt x="5585519" y="508099"/>
                  <a:pt x="5585519" y="506313"/>
                </a:cubicBezTo>
                <a:lnTo>
                  <a:pt x="5585519" y="484882"/>
                </a:lnTo>
                <a:cubicBezTo>
                  <a:pt x="5585742" y="483096"/>
                  <a:pt x="5586636" y="482203"/>
                  <a:pt x="5588198" y="482203"/>
                </a:cubicBezTo>
                <a:close/>
                <a:moveTo>
                  <a:pt x="5548014" y="482203"/>
                </a:moveTo>
                <a:lnTo>
                  <a:pt x="5569446" y="482203"/>
                </a:lnTo>
                <a:cubicBezTo>
                  <a:pt x="5571232" y="482427"/>
                  <a:pt x="5572124" y="483320"/>
                  <a:pt x="5572124" y="484882"/>
                </a:cubicBezTo>
                <a:lnTo>
                  <a:pt x="5572124" y="506313"/>
                </a:lnTo>
                <a:cubicBezTo>
                  <a:pt x="5572124" y="508099"/>
                  <a:pt x="5571232" y="508992"/>
                  <a:pt x="5569446" y="508992"/>
                </a:cubicBezTo>
                <a:lnTo>
                  <a:pt x="5548014" y="508992"/>
                </a:lnTo>
                <a:cubicBezTo>
                  <a:pt x="5546228" y="508992"/>
                  <a:pt x="5545336" y="508099"/>
                  <a:pt x="5545336" y="506313"/>
                </a:cubicBezTo>
                <a:lnTo>
                  <a:pt x="5545336" y="484882"/>
                </a:lnTo>
                <a:cubicBezTo>
                  <a:pt x="5545559" y="483096"/>
                  <a:pt x="5546452" y="482203"/>
                  <a:pt x="5548014" y="482203"/>
                </a:cubicBezTo>
                <a:close/>
                <a:moveTo>
                  <a:pt x="5507831" y="482203"/>
                </a:moveTo>
                <a:lnTo>
                  <a:pt x="5529262" y="482203"/>
                </a:lnTo>
                <a:cubicBezTo>
                  <a:pt x="5531048" y="482427"/>
                  <a:pt x="5531941" y="483320"/>
                  <a:pt x="5531941" y="484882"/>
                </a:cubicBezTo>
                <a:lnTo>
                  <a:pt x="5531941" y="506313"/>
                </a:lnTo>
                <a:cubicBezTo>
                  <a:pt x="5531941" y="508099"/>
                  <a:pt x="5531048" y="508992"/>
                  <a:pt x="5529262" y="508992"/>
                </a:cubicBezTo>
                <a:lnTo>
                  <a:pt x="5507831" y="508992"/>
                </a:lnTo>
                <a:cubicBezTo>
                  <a:pt x="5506045" y="508992"/>
                  <a:pt x="5505152" y="508099"/>
                  <a:pt x="5505152" y="506313"/>
                </a:cubicBezTo>
                <a:lnTo>
                  <a:pt x="5505152" y="484882"/>
                </a:lnTo>
                <a:cubicBezTo>
                  <a:pt x="5505375" y="483096"/>
                  <a:pt x="5506268" y="482203"/>
                  <a:pt x="5507831" y="482203"/>
                </a:cubicBezTo>
                <a:close/>
                <a:moveTo>
                  <a:pt x="5467648" y="482203"/>
                </a:moveTo>
                <a:lnTo>
                  <a:pt x="5489079" y="482203"/>
                </a:lnTo>
                <a:cubicBezTo>
                  <a:pt x="5490865" y="482427"/>
                  <a:pt x="5491758" y="483320"/>
                  <a:pt x="5491758" y="484882"/>
                </a:cubicBezTo>
                <a:lnTo>
                  <a:pt x="5491758" y="506313"/>
                </a:lnTo>
                <a:cubicBezTo>
                  <a:pt x="5491758" y="508099"/>
                  <a:pt x="5490865" y="508992"/>
                  <a:pt x="5489079" y="508992"/>
                </a:cubicBezTo>
                <a:lnTo>
                  <a:pt x="5467648" y="508992"/>
                </a:lnTo>
                <a:cubicBezTo>
                  <a:pt x="5465862" y="508992"/>
                  <a:pt x="5464969" y="508099"/>
                  <a:pt x="5464969" y="506313"/>
                </a:cubicBezTo>
                <a:lnTo>
                  <a:pt x="5464969" y="484882"/>
                </a:lnTo>
                <a:cubicBezTo>
                  <a:pt x="5465192" y="483096"/>
                  <a:pt x="5466085" y="482203"/>
                  <a:pt x="5467648" y="482203"/>
                </a:cubicBezTo>
                <a:close/>
                <a:moveTo>
                  <a:pt x="5427464" y="482203"/>
                </a:moveTo>
                <a:lnTo>
                  <a:pt x="5448895" y="482203"/>
                </a:lnTo>
                <a:cubicBezTo>
                  <a:pt x="5450681" y="482427"/>
                  <a:pt x="5451574" y="483320"/>
                  <a:pt x="5451574" y="484882"/>
                </a:cubicBezTo>
                <a:lnTo>
                  <a:pt x="5451574" y="506313"/>
                </a:lnTo>
                <a:cubicBezTo>
                  <a:pt x="5451574" y="508099"/>
                  <a:pt x="5450681" y="508992"/>
                  <a:pt x="5448895" y="508992"/>
                </a:cubicBezTo>
                <a:lnTo>
                  <a:pt x="5427464" y="508992"/>
                </a:lnTo>
                <a:cubicBezTo>
                  <a:pt x="5425678" y="508992"/>
                  <a:pt x="5424785" y="508099"/>
                  <a:pt x="5424785" y="506313"/>
                </a:cubicBezTo>
                <a:lnTo>
                  <a:pt x="5424785" y="484882"/>
                </a:lnTo>
                <a:cubicBezTo>
                  <a:pt x="5425008" y="483096"/>
                  <a:pt x="5425901" y="482203"/>
                  <a:pt x="5427464" y="482203"/>
                </a:cubicBezTo>
                <a:close/>
                <a:moveTo>
                  <a:pt x="5387280" y="482203"/>
                </a:moveTo>
                <a:lnTo>
                  <a:pt x="5408712" y="482203"/>
                </a:lnTo>
                <a:cubicBezTo>
                  <a:pt x="5410498" y="482427"/>
                  <a:pt x="5411390" y="483320"/>
                  <a:pt x="5411390" y="484882"/>
                </a:cubicBezTo>
                <a:lnTo>
                  <a:pt x="5411390" y="506313"/>
                </a:lnTo>
                <a:cubicBezTo>
                  <a:pt x="5411390" y="508099"/>
                  <a:pt x="5410498" y="508992"/>
                  <a:pt x="5408712" y="508992"/>
                </a:cubicBezTo>
                <a:lnTo>
                  <a:pt x="5387280" y="508992"/>
                </a:lnTo>
                <a:cubicBezTo>
                  <a:pt x="5385494" y="508992"/>
                  <a:pt x="5384601" y="508099"/>
                  <a:pt x="5384601" y="506313"/>
                </a:cubicBezTo>
                <a:lnTo>
                  <a:pt x="5384601" y="484882"/>
                </a:lnTo>
                <a:cubicBezTo>
                  <a:pt x="5384825" y="483096"/>
                  <a:pt x="5385718" y="482203"/>
                  <a:pt x="5387280" y="482203"/>
                </a:cubicBezTo>
                <a:close/>
                <a:moveTo>
                  <a:pt x="5347097" y="482203"/>
                </a:moveTo>
                <a:lnTo>
                  <a:pt x="5368528" y="482203"/>
                </a:lnTo>
                <a:cubicBezTo>
                  <a:pt x="5370314" y="482427"/>
                  <a:pt x="5371207" y="483320"/>
                  <a:pt x="5371207" y="484882"/>
                </a:cubicBezTo>
                <a:lnTo>
                  <a:pt x="5371207" y="506313"/>
                </a:lnTo>
                <a:cubicBezTo>
                  <a:pt x="5371207" y="508099"/>
                  <a:pt x="5370314" y="508992"/>
                  <a:pt x="5368528" y="508992"/>
                </a:cubicBezTo>
                <a:lnTo>
                  <a:pt x="5347097" y="508992"/>
                </a:lnTo>
                <a:cubicBezTo>
                  <a:pt x="5345311" y="508992"/>
                  <a:pt x="5344418" y="508099"/>
                  <a:pt x="5344418" y="506313"/>
                </a:cubicBezTo>
                <a:lnTo>
                  <a:pt x="5344418" y="484882"/>
                </a:lnTo>
                <a:cubicBezTo>
                  <a:pt x="5344641" y="483096"/>
                  <a:pt x="5345534" y="482203"/>
                  <a:pt x="5347097" y="482203"/>
                </a:cubicBezTo>
                <a:close/>
                <a:moveTo>
                  <a:pt x="5306913" y="482203"/>
                </a:moveTo>
                <a:lnTo>
                  <a:pt x="5328344" y="482203"/>
                </a:lnTo>
                <a:cubicBezTo>
                  <a:pt x="5330130" y="482427"/>
                  <a:pt x="5331023" y="483320"/>
                  <a:pt x="5331023" y="484882"/>
                </a:cubicBezTo>
                <a:lnTo>
                  <a:pt x="5331023" y="506313"/>
                </a:lnTo>
                <a:cubicBezTo>
                  <a:pt x="5331023" y="508099"/>
                  <a:pt x="5330130" y="508992"/>
                  <a:pt x="5328344" y="508992"/>
                </a:cubicBezTo>
                <a:lnTo>
                  <a:pt x="5306913" y="508992"/>
                </a:lnTo>
                <a:cubicBezTo>
                  <a:pt x="5305127" y="508992"/>
                  <a:pt x="5304234" y="508099"/>
                  <a:pt x="5304234" y="506313"/>
                </a:cubicBezTo>
                <a:lnTo>
                  <a:pt x="5304234" y="484882"/>
                </a:lnTo>
                <a:cubicBezTo>
                  <a:pt x="5304457" y="483096"/>
                  <a:pt x="5305350" y="482203"/>
                  <a:pt x="5306913" y="482203"/>
                </a:cubicBezTo>
                <a:close/>
                <a:moveTo>
                  <a:pt x="5266730" y="482203"/>
                </a:moveTo>
                <a:lnTo>
                  <a:pt x="5288161" y="482203"/>
                </a:lnTo>
                <a:cubicBezTo>
                  <a:pt x="5289947" y="482427"/>
                  <a:pt x="5290840" y="483320"/>
                  <a:pt x="5290840" y="484882"/>
                </a:cubicBezTo>
                <a:lnTo>
                  <a:pt x="5290840" y="506313"/>
                </a:lnTo>
                <a:cubicBezTo>
                  <a:pt x="5290840" y="508099"/>
                  <a:pt x="5289947" y="508992"/>
                  <a:pt x="5288161" y="508992"/>
                </a:cubicBezTo>
                <a:lnTo>
                  <a:pt x="5266730" y="508992"/>
                </a:lnTo>
                <a:cubicBezTo>
                  <a:pt x="5264944" y="508992"/>
                  <a:pt x="5264051" y="508099"/>
                  <a:pt x="5264051" y="506313"/>
                </a:cubicBezTo>
                <a:lnTo>
                  <a:pt x="5264051" y="484882"/>
                </a:lnTo>
                <a:cubicBezTo>
                  <a:pt x="5264274" y="483096"/>
                  <a:pt x="5265167" y="482203"/>
                  <a:pt x="5266730" y="482203"/>
                </a:cubicBezTo>
                <a:close/>
                <a:moveTo>
                  <a:pt x="5226546" y="482203"/>
                </a:moveTo>
                <a:lnTo>
                  <a:pt x="5247977" y="482203"/>
                </a:lnTo>
                <a:cubicBezTo>
                  <a:pt x="5249763" y="482427"/>
                  <a:pt x="5250656" y="483320"/>
                  <a:pt x="5250656" y="484882"/>
                </a:cubicBezTo>
                <a:lnTo>
                  <a:pt x="5250656" y="506313"/>
                </a:lnTo>
                <a:cubicBezTo>
                  <a:pt x="5250656" y="508099"/>
                  <a:pt x="5249763" y="508992"/>
                  <a:pt x="5247977" y="508992"/>
                </a:cubicBezTo>
                <a:lnTo>
                  <a:pt x="5226546" y="508992"/>
                </a:lnTo>
                <a:cubicBezTo>
                  <a:pt x="5224760" y="508992"/>
                  <a:pt x="5223867" y="508099"/>
                  <a:pt x="5223867" y="506313"/>
                </a:cubicBezTo>
                <a:lnTo>
                  <a:pt x="5223867" y="484882"/>
                </a:lnTo>
                <a:cubicBezTo>
                  <a:pt x="5224090" y="483096"/>
                  <a:pt x="5224983" y="482203"/>
                  <a:pt x="5226546" y="482203"/>
                </a:cubicBezTo>
                <a:close/>
                <a:moveTo>
                  <a:pt x="5186362" y="482203"/>
                </a:moveTo>
                <a:lnTo>
                  <a:pt x="5207794" y="482203"/>
                </a:lnTo>
                <a:cubicBezTo>
                  <a:pt x="5209580" y="482427"/>
                  <a:pt x="5210473" y="483320"/>
                  <a:pt x="5210473" y="484882"/>
                </a:cubicBezTo>
                <a:lnTo>
                  <a:pt x="5210473" y="506313"/>
                </a:lnTo>
                <a:cubicBezTo>
                  <a:pt x="5210473" y="508099"/>
                  <a:pt x="5209580" y="508992"/>
                  <a:pt x="5207794" y="508992"/>
                </a:cubicBezTo>
                <a:lnTo>
                  <a:pt x="5186362" y="508992"/>
                </a:lnTo>
                <a:cubicBezTo>
                  <a:pt x="5184576" y="508992"/>
                  <a:pt x="5183683" y="508099"/>
                  <a:pt x="5183683" y="506313"/>
                </a:cubicBezTo>
                <a:lnTo>
                  <a:pt x="5183683" y="484882"/>
                </a:lnTo>
                <a:cubicBezTo>
                  <a:pt x="5183907" y="483096"/>
                  <a:pt x="5184800" y="482203"/>
                  <a:pt x="5186362" y="482203"/>
                </a:cubicBezTo>
                <a:close/>
                <a:moveTo>
                  <a:pt x="5146179" y="482203"/>
                </a:moveTo>
                <a:lnTo>
                  <a:pt x="5167610" y="482203"/>
                </a:lnTo>
                <a:cubicBezTo>
                  <a:pt x="5169396" y="482427"/>
                  <a:pt x="5170289" y="483320"/>
                  <a:pt x="5170289" y="484882"/>
                </a:cubicBezTo>
                <a:lnTo>
                  <a:pt x="5170289" y="506313"/>
                </a:lnTo>
                <a:cubicBezTo>
                  <a:pt x="5170289" y="508099"/>
                  <a:pt x="5169396" y="508992"/>
                  <a:pt x="5167610" y="508992"/>
                </a:cubicBezTo>
                <a:lnTo>
                  <a:pt x="5146179" y="508992"/>
                </a:lnTo>
                <a:cubicBezTo>
                  <a:pt x="5144393" y="508992"/>
                  <a:pt x="5143500" y="508099"/>
                  <a:pt x="5143500" y="506313"/>
                </a:cubicBezTo>
                <a:lnTo>
                  <a:pt x="5143500" y="484882"/>
                </a:lnTo>
                <a:cubicBezTo>
                  <a:pt x="5143723" y="483096"/>
                  <a:pt x="5144616" y="482203"/>
                  <a:pt x="5146179" y="482203"/>
                </a:cubicBezTo>
                <a:close/>
                <a:moveTo>
                  <a:pt x="5073848" y="482203"/>
                </a:moveTo>
                <a:lnTo>
                  <a:pt x="5095280" y="482203"/>
                </a:lnTo>
                <a:cubicBezTo>
                  <a:pt x="5097065" y="482427"/>
                  <a:pt x="5097958" y="483320"/>
                  <a:pt x="5097958" y="484882"/>
                </a:cubicBezTo>
                <a:lnTo>
                  <a:pt x="5097958" y="506313"/>
                </a:lnTo>
                <a:cubicBezTo>
                  <a:pt x="5097958" y="508099"/>
                  <a:pt x="5097065" y="508992"/>
                  <a:pt x="5095280" y="508992"/>
                </a:cubicBezTo>
                <a:lnTo>
                  <a:pt x="5073848" y="508992"/>
                </a:lnTo>
                <a:cubicBezTo>
                  <a:pt x="5072062" y="508992"/>
                  <a:pt x="5071169" y="508099"/>
                  <a:pt x="5071169" y="506313"/>
                </a:cubicBezTo>
                <a:lnTo>
                  <a:pt x="5071169" y="484882"/>
                </a:lnTo>
                <a:cubicBezTo>
                  <a:pt x="5071393" y="483096"/>
                  <a:pt x="5072286" y="482203"/>
                  <a:pt x="5073848" y="482203"/>
                </a:cubicBezTo>
                <a:close/>
                <a:moveTo>
                  <a:pt x="5033665" y="482203"/>
                </a:moveTo>
                <a:lnTo>
                  <a:pt x="5055096" y="482203"/>
                </a:lnTo>
                <a:cubicBezTo>
                  <a:pt x="5056882" y="482427"/>
                  <a:pt x="5057775" y="483320"/>
                  <a:pt x="5057775" y="484882"/>
                </a:cubicBezTo>
                <a:lnTo>
                  <a:pt x="5057775" y="506313"/>
                </a:lnTo>
                <a:cubicBezTo>
                  <a:pt x="5057775" y="508099"/>
                  <a:pt x="5056882" y="508992"/>
                  <a:pt x="5055096" y="508992"/>
                </a:cubicBezTo>
                <a:lnTo>
                  <a:pt x="5033665" y="508992"/>
                </a:lnTo>
                <a:cubicBezTo>
                  <a:pt x="5031879" y="508992"/>
                  <a:pt x="5030986" y="508099"/>
                  <a:pt x="5030986" y="506313"/>
                </a:cubicBezTo>
                <a:lnTo>
                  <a:pt x="5030986" y="484882"/>
                </a:lnTo>
                <a:cubicBezTo>
                  <a:pt x="5031209" y="483096"/>
                  <a:pt x="5032102" y="482203"/>
                  <a:pt x="5033665" y="482203"/>
                </a:cubicBezTo>
                <a:close/>
                <a:moveTo>
                  <a:pt x="4993481" y="482203"/>
                </a:moveTo>
                <a:lnTo>
                  <a:pt x="5014912" y="482203"/>
                </a:lnTo>
                <a:cubicBezTo>
                  <a:pt x="5016698" y="482427"/>
                  <a:pt x="5017591" y="483320"/>
                  <a:pt x="5017591" y="484882"/>
                </a:cubicBezTo>
                <a:lnTo>
                  <a:pt x="5017591" y="506313"/>
                </a:lnTo>
                <a:cubicBezTo>
                  <a:pt x="5017591" y="508099"/>
                  <a:pt x="5016698" y="508992"/>
                  <a:pt x="5014912" y="508992"/>
                </a:cubicBezTo>
                <a:lnTo>
                  <a:pt x="4993481" y="508992"/>
                </a:lnTo>
                <a:cubicBezTo>
                  <a:pt x="4991695" y="508992"/>
                  <a:pt x="4990802" y="508099"/>
                  <a:pt x="4990802" y="506313"/>
                </a:cubicBezTo>
                <a:lnTo>
                  <a:pt x="4990802" y="484882"/>
                </a:lnTo>
                <a:cubicBezTo>
                  <a:pt x="4991025" y="483096"/>
                  <a:pt x="4991918" y="482203"/>
                  <a:pt x="4993481" y="482203"/>
                </a:cubicBezTo>
                <a:close/>
                <a:moveTo>
                  <a:pt x="4953298" y="482203"/>
                </a:moveTo>
                <a:lnTo>
                  <a:pt x="4974729" y="482203"/>
                </a:lnTo>
                <a:cubicBezTo>
                  <a:pt x="4976515" y="482427"/>
                  <a:pt x="4977408" y="483320"/>
                  <a:pt x="4977408" y="484882"/>
                </a:cubicBezTo>
                <a:lnTo>
                  <a:pt x="4977408" y="506313"/>
                </a:lnTo>
                <a:cubicBezTo>
                  <a:pt x="4977408" y="508099"/>
                  <a:pt x="4976515" y="508992"/>
                  <a:pt x="4974729" y="508992"/>
                </a:cubicBezTo>
                <a:lnTo>
                  <a:pt x="4953298" y="508992"/>
                </a:lnTo>
                <a:cubicBezTo>
                  <a:pt x="4951512" y="508992"/>
                  <a:pt x="4950619" y="508099"/>
                  <a:pt x="4950619" y="506313"/>
                </a:cubicBezTo>
                <a:lnTo>
                  <a:pt x="4950619" y="484882"/>
                </a:lnTo>
                <a:cubicBezTo>
                  <a:pt x="4950842" y="483096"/>
                  <a:pt x="4951735" y="482203"/>
                  <a:pt x="4953298" y="482203"/>
                </a:cubicBezTo>
                <a:close/>
                <a:moveTo>
                  <a:pt x="4913114" y="482203"/>
                </a:moveTo>
                <a:lnTo>
                  <a:pt x="4934545" y="482203"/>
                </a:lnTo>
                <a:cubicBezTo>
                  <a:pt x="4936331" y="482427"/>
                  <a:pt x="4937224" y="483320"/>
                  <a:pt x="4937224" y="484882"/>
                </a:cubicBezTo>
                <a:lnTo>
                  <a:pt x="4937224" y="506313"/>
                </a:lnTo>
                <a:cubicBezTo>
                  <a:pt x="4937224" y="508099"/>
                  <a:pt x="4936331" y="508992"/>
                  <a:pt x="4934545" y="508992"/>
                </a:cubicBezTo>
                <a:lnTo>
                  <a:pt x="4913114" y="508992"/>
                </a:lnTo>
                <a:cubicBezTo>
                  <a:pt x="4911328" y="508992"/>
                  <a:pt x="4910435" y="508099"/>
                  <a:pt x="4910435" y="506313"/>
                </a:cubicBezTo>
                <a:lnTo>
                  <a:pt x="4910435" y="484882"/>
                </a:lnTo>
                <a:cubicBezTo>
                  <a:pt x="4910658" y="483096"/>
                  <a:pt x="4911551" y="482203"/>
                  <a:pt x="4913114" y="482203"/>
                </a:cubicBezTo>
                <a:close/>
                <a:moveTo>
                  <a:pt x="4872930" y="482203"/>
                </a:moveTo>
                <a:lnTo>
                  <a:pt x="4894362" y="482203"/>
                </a:lnTo>
                <a:cubicBezTo>
                  <a:pt x="4896148" y="482427"/>
                  <a:pt x="4897040" y="483320"/>
                  <a:pt x="4897040" y="484882"/>
                </a:cubicBezTo>
                <a:lnTo>
                  <a:pt x="4897040" y="506313"/>
                </a:lnTo>
                <a:cubicBezTo>
                  <a:pt x="4897040" y="508099"/>
                  <a:pt x="4896148" y="508992"/>
                  <a:pt x="4894362" y="508992"/>
                </a:cubicBezTo>
                <a:lnTo>
                  <a:pt x="4872930" y="508992"/>
                </a:lnTo>
                <a:cubicBezTo>
                  <a:pt x="4871144" y="508992"/>
                  <a:pt x="4870251" y="508099"/>
                  <a:pt x="4870251" y="506313"/>
                </a:cubicBezTo>
                <a:lnTo>
                  <a:pt x="4870251" y="484882"/>
                </a:lnTo>
                <a:cubicBezTo>
                  <a:pt x="4870475" y="483096"/>
                  <a:pt x="4871368" y="482203"/>
                  <a:pt x="4872930" y="482203"/>
                </a:cubicBezTo>
                <a:close/>
                <a:moveTo>
                  <a:pt x="4832747" y="482203"/>
                </a:moveTo>
                <a:lnTo>
                  <a:pt x="4854178" y="482203"/>
                </a:lnTo>
                <a:cubicBezTo>
                  <a:pt x="4855964" y="482427"/>
                  <a:pt x="4856857" y="483320"/>
                  <a:pt x="4856857" y="484882"/>
                </a:cubicBezTo>
                <a:lnTo>
                  <a:pt x="4856857" y="506313"/>
                </a:lnTo>
                <a:cubicBezTo>
                  <a:pt x="4856857" y="508099"/>
                  <a:pt x="4855964" y="508992"/>
                  <a:pt x="4854178" y="508992"/>
                </a:cubicBezTo>
                <a:lnTo>
                  <a:pt x="4832747" y="508992"/>
                </a:lnTo>
                <a:cubicBezTo>
                  <a:pt x="4830961" y="508992"/>
                  <a:pt x="4830068" y="508099"/>
                  <a:pt x="4830068" y="506313"/>
                </a:cubicBezTo>
                <a:lnTo>
                  <a:pt x="4830068" y="484882"/>
                </a:lnTo>
                <a:cubicBezTo>
                  <a:pt x="4830291" y="483096"/>
                  <a:pt x="4831184" y="482203"/>
                  <a:pt x="4832747" y="482203"/>
                </a:cubicBezTo>
                <a:close/>
                <a:moveTo>
                  <a:pt x="4792563" y="482203"/>
                </a:moveTo>
                <a:lnTo>
                  <a:pt x="4813994" y="482203"/>
                </a:lnTo>
                <a:cubicBezTo>
                  <a:pt x="4815780" y="482427"/>
                  <a:pt x="4816673" y="483320"/>
                  <a:pt x="4816673" y="484882"/>
                </a:cubicBezTo>
                <a:lnTo>
                  <a:pt x="4816673" y="506313"/>
                </a:lnTo>
                <a:cubicBezTo>
                  <a:pt x="4816673" y="508099"/>
                  <a:pt x="4815780" y="508992"/>
                  <a:pt x="4813994" y="508992"/>
                </a:cubicBezTo>
                <a:lnTo>
                  <a:pt x="4792563" y="508992"/>
                </a:lnTo>
                <a:cubicBezTo>
                  <a:pt x="4790777" y="508992"/>
                  <a:pt x="4789884" y="508099"/>
                  <a:pt x="4789884" y="506313"/>
                </a:cubicBezTo>
                <a:lnTo>
                  <a:pt x="4789884" y="484882"/>
                </a:lnTo>
                <a:cubicBezTo>
                  <a:pt x="4790107" y="483096"/>
                  <a:pt x="4791000" y="482203"/>
                  <a:pt x="4792563" y="482203"/>
                </a:cubicBezTo>
                <a:close/>
                <a:moveTo>
                  <a:pt x="4752380" y="482203"/>
                </a:moveTo>
                <a:lnTo>
                  <a:pt x="4773811" y="482203"/>
                </a:lnTo>
                <a:cubicBezTo>
                  <a:pt x="4775597" y="482427"/>
                  <a:pt x="4776490" y="483320"/>
                  <a:pt x="4776490" y="484882"/>
                </a:cubicBezTo>
                <a:lnTo>
                  <a:pt x="4776490" y="506313"/>
                </a:lnTo>
                <a:cubicBezTo>
                  <a:pt x="4776490" y="508099"/>
                  <a:pt x="4775597" y="508992"/>
                  <a:pt x="4773811" y="508992"/>
                </a:cubicBezTo>
                <a:lnTo>
                  <a:pt x="4752380" y="508992"/>
                </a:lnTo>
                <a:cubicBezTo>
                  <a:pt x="4750594" y="508992"/>
                  <a:pt x="4749701" y="508099"/>
                  <a:pt x="4749701" y="506313"/>
                </a:cubicBezTo>
                <a:lnTo>
                  <a:pt x="4749701" y="484882"/>
                </a:lnTo>
                <a:cubicBezTo>
                  <a:pt x="4749924" y="483096"/>
                  <a:pt x="4750817" y="482203"/>
                  <a:pt x="4752380" y="482203"/>
                </a:cubicBezTo>
                <a:close/>
                <a:moveTo>
                  <a:pt x="4712196" y="482203"/>
                </a:moveTo>
                <a:lnTo>
                  <a:pt x="4733627" y="482203"/>
                </a:lnTo>
                <a:cubicBezTo>
                  <a:pt x="4735413" y="482427"/>
                  <a:pt x="4736306" y="483320"/>
                  <a:pt x="4736306" y="484882"/>
                </a:cubicBezTo>
                <a:lnTo>
                  <a:pt x="4736306" y="506313"/>
                </a:lnTo>
                <a:cubicBezTo>
                  <a:pt x="4736306" y="508099"/>
                  <a:pt x="4735413" y="508992"/>
                  <a:pt x="4733627" y="508992"/>
                </a:cubicBezTo>
                <a:lnTo>
                  <a:pt x="4712196" y="508992"/>
                </a:lnTo>
                <a:cubicBezTo>
                  <a:pt x="4710410" y="508992"/>
                  <a:pt x="4709517" y="508099"/>
                  <a:pt x="4709517" y="506313"/>
                </a:cubicBezTo>
                <a:lnTo>
                  <a:pt x="4709517" y="484882"/>
                </a:lnTo>
                <a:cubicBezTo>
                  <a:pt x="4709740" y="483096"/>
                  <a:pt x="4710633" y="482203"/>
                  <a:pt x="4712196" y="482203"/>
                </a:cubicBezTo>
                <a:close/>
                <a:moveTo>
                  <a:pt x="4672012" y="482203"/>
                </a:moveTo>
                <a:lnTo>
                  <a:pt x="4693444" y="482203"/>
                </a:lnTo>
                <a:cubicBezTo>
                  <a:pt x="4695230" y="482427"/>
                  <a:pt x="4696123" y="483320"/>
                  <a:pt x="4696123" y="484882"/>
                </a:cubicBezTo>
                <a:lnTo>
                  <a:pt x="4696123" y="506313"/>
                </a:lnTo>
                <a:cubicBezTo>
                  <a:pt x="4696123" y="508099"/>
                  <a:pt x="4695230" y="508992"/>
                  <a:pt x="4693444" y="508992"/>
                </a:cubicBezTo>
                <a:lnTo>
                  <a:pt x="4672012" y="508992"/>
                </a:lnTo>
                <a:cubicBezTo>
                  <a:pt x="4670226" y="508992"/>
                  <a:pt x="4669333" y="508099"/>
                  <a:pt x="4669333" y="506313"/>
                </a:cubicBezTo>
                <a:lnTo>
                  <a:pt x="4669333" y="484882"/>
                </a:lnTo>
                <a:cubicBezTo>
                  <a:pt x="4669557" y="483096"/>
                  <a:pt x="4670450" y="482203"/>
                  <a:pt x="4672012" y="482203"/>
                </a:cubicBezTo>
                <a:close/>
                <a:moveTo>
                  <a:pt x="4631829" y="482203"/>
                </a:moveTo>
                <a:lnTo>
                  <a:pt x="4653260" y="482203"/>
                </a:lnTo>
                <a:cubicBezTo>
                  <a:pt x="4655046" y="482427"/>
                  <a:pt x="4655939" y="483320"/>
                  <a:pt x="4655939" y="484882"/>
                </a:cubicBezTo>
                <a:lnTo>
                  <a:pt x="4655939" y="506313"/>
                </a:lnTo>
                <a:cubicBezTo>
                  <a:pt x="4655939" y="508099"/>
                  <a:pt x="4655046" y="508992"/>
                  <a:pt x="4653260" y="508992"/>
                </a:cubicBezTo>
                <a:lnTo>
                  <a:pt x="4631829" y="508992"/>
                </a:lnTo>
                <a:cubicBezTo>
                  <a:pt x="4630043" y="508992"/>
                  <a:pt x="4629150" y="508099"/>
                  <a:pt x="4629150" y="506313"/>
                </a:cubicBezTo>
                <a:lnTo>
                  <a:pt x="4629150" y="484882"/>
                </a:lnTo>
                <a:cubicBezTo>
                  <a:pt x="4629373" y="483096"/>
                  <a:pt x="4630266" y="482203"/>
                  <a:pt x="4631829" y="482203"/>
                </a:cubicBezTo>
                <a:close/>
                <a:moveTo>
                  <a:pt x="4559498" y="482203"/>
                </a:moveTo>
                <a:lnTo>
                  <a:pt x="4580930" y="482203"/>
                </a:lnTo>
                <a:cubicBezTo>
                  <a:pt x="4582715" y="482427"/>
                  <a:pt x="4583608" y="483320"/>
                  <a:pt x="4583608" y="484882"/>
                </a:cubicBezTo>
                <a:lnTo>
                  <a:pt x="4583608" y="506313"/>
                </a:lnTo>
                <a:cubicBezTo>
                  <a:pt x="4583608" y="508099"/>
                  <a:pt x="4582715" y="508992"/>
                  <a:pt x="4580930" y="508992"/>
                </a:cubicBezTo>
                <a:lnTo>
                  <a:pt x="4559498" y="508992"/>
                </a:lnTo>
                <a:cubicBezTo>
                  <a:pt x="4557712" y="508992"/>
                  <a:pt x="4556819" y="508099"/>
                  <a:pt x="4556819" y="506313"/>
                </a:cubicBezTo>
                <a:lnTo>
                  <a:pt x="4556819" y="484882"/>
                </a:lnTo>
                <a:cubicBezTo>
                  <a:pt x="4557043" y="483096"/>
                  <a:pt x="4557936" y="482203"/>
                  <a:pt x="4559498" y="482203"/>
                </a:cubicBezTo>
                <a:close/>
                <a:moveTo>
                  <a:pt x="4519315" y="482203"/>
                </a:moveTo>
                <a:lnTo>
                  <a:pt x="4540746" y="482203"/>
                </a:lnTo>
                <a:cubicBezTo>
                  <a:pt x="4542532" y="482427"/>
                  <a:pt x="4543425" y="483320"/>
                  <a:pt x="4543425" y="484882"/>
                </a:cubicBezTo>
                <a:lnTo>
                  <a:pt x="4543425" y="506313"/>
                </a:lnTo>
                <a:cubicBezTo>
                  <a:pt x="4543425" y="508099"/>
                  <a:pt x="4542532" y="508992"/>
                  <a:pt x="4540746" y="508992"/>
                </a:cubicBezTo>
                <a:lnTo>
                  <a:pt x="4519315" y="508992"/>
                </a:lnTo>
                <a:cubicBezTo>
                  <a:pt x="4517529" y="508992"/>
                  <a:pt x="4516636" y="508099"/>
                  <a:pt x="4516636" y="506313"/>
                </a:cubicBezTo>
                <a:lnTo>
                  <a:pt x="4516636" y="484882"/>
                </a:lnTo>
                <a:cubicBezTo>
                  <a:pt x="4516859" y="483096"/>
                  <a:pt x="4517752" y="482203"/>
                  <a:pt x="4519315" y="482203"/>
                </a:cubicBezTo>
                <a:close/>
                <a:moveTo>
                  <a:pt x="4479131" y="482203"/>
                </a:moveTo>
                <a:lnTo>
                  <a:pt x="4500562" y="482203"/>
                </a:lnTo>
                <a:cubicBezTo>
                  <a:pt x="4502348" y="482427"/>
                  <a:pt x="4503241" y="483320"/>
                  <a:pt x="4503241" y="484882"/>
                </a:cubicBezTo>
                <a:lnTo>
                  <a:pt x="4503241" y="506313"/>
                </a:lnTo>
                <a:cubicBezTo>
                  <a:pt x="4503241" y="508099"/>
                  <a:pt x="4502348" y="508992"/>
                  <a:pt x="4500562" y="508992"/>
                </a:cubicBezTo>
                <a:lnTo>
                  <a:pt x="4479131" y="508992"/>
                </a:lnTo>
                <a:cubicBezTo>
                  <a:pt x="4477345" y="508992"/>
                  <a:pt x="4476452" y="508099"/>
                  <a:pt x="4476452" y="506313"/>
                </a:cubicBezTo>
                <a:lnTo>
                  <a:pt x="4476452" y="484882"/>
                </a:lnTo>
                <a:cubicBezTo>
                  <a:pt x="4476675" y="483096"/>
                  <a:pt x="4477568" y="482203"/>
                  <a:pt x="4479131" y="482203"/>
                </a:cubicBezTo>
                <a:close/>
                <a:moveTo>
                  <a:pt x="4438948" y="482203"/>
                </a:moveTo>
                <a:lnTo>
                  <a:pt x="4460379" y="482203"/>
                </a:lnTo>
                <a:cubicBezTo>
                  <a:pt x="4462165" y="482427"/>
                  <a:pt x="4463058" y="483320"/>
                  <a:pt x="4463058" y="484882"/>
                </a:cubicBezTo>
                <a:lnTo>
                  <a:pt x="4463058" y="506313"/>
                </a:lnTo>
                <a:cubicBezTo>
                  <a:pt x="4463058" y="508099"/>
                  <a:pt x="4462165" y="508992"/>
                  <a:pt x="4460379" y="508992"/>
                </a:cubicBezTo>
                <a:lnTo>
                  <a:pt x="4438948" y="508992"/>
                </a:lnTo>
                <a:cubicBezTo>
                  <a:pt x="4437162" y="508992"/>
                  <a:pt x="4436269" y="508099"/>
                  <a:pt x="4436269" y="506313"/>
                </a:cubicBezTo>
                <a:lnTo>
                  <a:pt x="4436269" y="484882"/>
                </a:lnTo>
                <a:cubicBezTo>
                  <a:pt x="4436492" y="483096"/>
                  <a:pt x="4437385" y="482203"/>
                  <a:pt x="4438948" y="482203"/>
                </a:cubicBezTo>
                <a:close/>
                <a:moveTo>
                  <a:pt x="4238030" y="482203"/>
                </a:moveTo>
                <a:lnTo>
                  <a:pt x="4259461" y="482203"/>
                </a:lnTo>
                <a:cubicBezTo>
                  <a:pt x="4261247" y="482427"/>
                  <a:pt x="4262140" y="483320"/>
                  <a:pt x="4262140" y="484882"/>
                </a:cubicBezTo>
                <a:lnTo>
                  <a:pt x="4262140" y="506313"/>
                </a:lnTo>
                <a:cubicBezTo>
                  <a:pt x="4262140" y="508099"/>
                  <a:pt x="4261247" y="508992"/>
                  <a:pt x="4259461" y="508992"/>
                </a:cubicBezTo>
                <a:lnTo>
                  <a:pt x="4238030" y="508992"/>
                </a:lnTo>
                <a:cubicBezTo>
                  <a:pt x="4236244" y="508992"/>
                  <a:pt x="4235351" y="508099"/>
                  <a:pt x="4235351" y="506313"/>
                </a:cubicBezTo>
                <a:lnTo>
                  <a:pt x="4235351" y="484882"/>
                </a:lnTo>
                <a:cubicBezTo>
                  <a:pt x="4235574" y="483096"/>
                  <a:pt x="4236467" y="482203"/>
                  <a:pt x="4238030" y="482203"/>
                </a:cubicBezTo>
                <a:close/>
                <a:moveTo>
                  <a:pt x="4197846" y="482203"/>
                </a:moveTo>
                <a:lnTo>
                  <a:pt x="4219277" y="482203"/>
                </a:lnTo>
                <a:cubicBezTo>
                  <a:pt x="4221063" y="482427"/>
                  <a:pt x="4221956" y="483320"/>
                  <a:pt x="4221956" y="484882"/>
                </a:cubicBezTo>
                <a:lnTo>
                  <a:pt x="4221956" y="506313"/>
                </a:lnTo>
                <a:cubicBezTo>
                  <a:pt x="4221956" y="508099"/>
                  <a:pt x="4221063" y="508992"/>
                  <a:pt x="4219277" y="508992"/>
                </a:cubicBezTo>
                <a:lnTo>
                  <a:pt x="4197846" y="508992"/>
                </a:lnTo>
                <a:cubicBezTo>
                  <a:pt x="4196060" y="508992"/>
                  <a:pt x="4195167" y="508099"/>
                  <a:pt x="4195167" y="506313"/>
                </a:cubicBezTo>
                <a:lnTo>
                  <a:pt x="4195167" y="484882"/>
                </a:lnTo>
                <a:cubicBezTo>
                  <a:pt x="4195390" y="483096"/>
                  <a:pt x="4196283" y="482203"/>
                  <a:pt x="4197846" y="482203"/>
                </a:cubicBezTo>
                <a:close/>
                <a:moveTo>
                  <a:pt x="4157662" y="482203"/>
                </a:moveTo>
                <a:lnTo>
                  <a:pt x="4179094" y="482203"/>
                </a:lnTo>
                <a:cubicBezTo>
                  <a:pt x="4180880" y="482427"/>
                  <a:pt x="4181773" y="483320"/>
                  <a:pt x="4181773" y="484882"/>
                </a:cubicBezTo>
                <a:lnTo>
                  <a:pt x="4181773" y="506313"/>
                </a:lnTo>
                <a:cubicBezTo>
                  <a:pt x="4181773" y="508099"/>
                  <a:pt x="4180880" y="508992"/>
                  <a:pt x="4179094" y="508992"/>
                </a:cubicBezTo>
                <a:lnTo>
                  <a:pt x="4157662" y="508992"/>
                </a:lnTo>
                <a:cubicBezTo>
                  <a:pt x="4155876" y="508992"/>
                  <a:pt x="4154983" y="508099"/>
                  <a:pt x="4154983" y="506313"/>
                </a:cubicBezTo>
                <a:lnTo>
                  <a:pt x="4154983" y="484882"/>
                </a:lnTo>
                <a:cubicBezTo>
                  <a:pt x="4155207" y="483096"/>
                  <a:pt x="4156100" y="482203"/>
                  <a:pt x="4157662" y="482203"/>
                </a:cubicBezTo>
                <a:close/>
                <a:moveTo>
                  <a:pt x="4117479" y="482203"/>
                </a:moveTo>
                <a:lnTo>
                  <a:pt x="4138910" y="482203"/>
                </a:lnTo>
                <a:cubicBezTo>
                  <a:pt x="4140696" y="482427"/>
                  <a:pt x="4141589" y="483320"/>
                  <a:pt x="4141589" y="484882"/>
                </a:cubicBezTo>
                <a:lnTo>
                  <a:pt x="4141589" y="506313"/>
                </a:lnTo>
                <a:cubicBezTo>
                  <a:pt x="4141589" y="508099"/>
                  <a:pt x="4140696" y="508992"/>
                  <a:pt x="4138910" y="508992"/>
                </a:cubicBezTo>
                <a:lnTo>
                  <a:pt x="4117479" y="508992"/>
                </a:lnTo>
                <a:cubicBezTo>
                  <a:pt x="4115693" y="508992"/>
                  <a:pt x="4114800" y="508099"/>
                  <a:pt x="4114800" y="506313"/>
                </a:cubicBezTo>
                <a:lnTo>
                  <a:pt x="4114800" y="484882"/>
                </a:lnTo>
                <a:cubicBezTo>
                  <a:pt x="4115023" y="483096"/>
                  <a:pt x="4115916" y="482203"/>
                  <a:pt x="4117479" y="482203"/>
                </a:cubicBezTo>
                <a:close/>
                <a:moveTo>
                  <a:pt x="4045148" y="482203"/>
                </a:moveTo>
                <a:lnTo>
                  <a:pt x="4066580" y="482203"/>
                </a:lnTo>
                <a:cubicBezTo>
                  <a:pt x="4068365" y="482427"/>
                  <a:pt x="4069258" y="483320"/>
                  <a:pt x="4069258" y="484882"/>
                </a:cubicBezTo>
                <a:lnTo>
                  <a:pt x="4069258" y="506313"/>
                </a:lnTo>
                <a:cubicBezTo>
                  <a:pt x="4069258" y="508099"/>
                  <a:pt x="4068365" y="508992"/>
                  <a:pt x="4066580" y="508992"/>
                </a:cubicBezTo>
                <a:lnTo>
                  <a:pt x="4045148" y="508992"/>
                </a:lnTo>
                <a:cubicBezTo>
                  <a:pt x="4043362" y="508992"/>
                  <a:pt x="4042469" y="508099"/>
                  <a:pt x="4042469" y="506313"/>
                </a:cubicBezTo>
                <a:lnTo>
                  <a:pt x="4042469" y="484882"/>
                </a:lnTo>
                <a:cubicBezTo>
                  <a:pt x="4042693" y="483096"/>
                  <a:pt x="4043586" y="482203"/>
                  <a:pt x="4045148" y="482203"/>
                </a:cubicBezTo>
                <a:close/>
                <a:moveTo>
                  <a:pt x="4004965" y="482203"/>
                </a:moveTo>
                <a:lnTo>
                  <a:pt x="4026396" y="482203"/>
                </a:lnTo>
                <a:cubicBezTo>
                  <a:pt x="4028182" y="482427"/>
                  <a:pt x="4029075" y="483320"/>
                  <a:pt x="4029075" y="484882"/>
                </a:cubicBezTo>
                <a:lnTo>
                  <a:pt x="4029075" y="506313"/>
                </a:lnTo>
                <a:cubicBezTo>
                  <a:pt x="4029075" y="508099"/>
                  <a:pt x="4028182" y="508992"/>
                  <a:pt x="4026396" y="508992"/>
                </a:cubicBezTo>
                <a:lnTo>
                  <a:pt x="4004965" y="508992"/>
                </a:lnTo>
                <a:cubicBezTo>
                  <a:pt x="4003179" y="508992"/>
                  <a:pt x="4002286" y="508099"/>
                  <a:pt x="4002286" y="506313"/>
                </a:cubicBezTo>
                <a:lnTo>
                  <a:pt x="4002286" y="484882"/>
                </a:lnTo>
                <a:cubicBezTo>
                  <a:pt x="4002509" y="483096"/>
                  <a:pt x="4003402" y="482203"/>
                  <a:pt x="4004965" y="482203"/>
                </a:cubicBezTo>
                <a:close/>
                <a:moveTo>
                  <a:pt x="3964781" y="482203"/>
                </a:moveTo>
                <a:lnTo>
                  <a:pt x="3986212" y="482203"/>
                </a:lnTo>
                <a:cubicBezTo>
                  <a:pt x="3987998" y="482427"/>
                  <a:pt x="3988891" y="483320"/>
                  <a:pt x="3988891" y="484882"/>
                </a:cubicBezTo>
                <a:lnTo>
                  <a:pt x="3988891" y="506313"/>
                </a:lnTo>
                <a:cubicBezTo>
                  <a:pt x="3988891" y="508099"/>
                  <a:pt x="3987998" y="508992"/>
                  <a:pt x="3986212" y="508992"/>
                </a:cubicBezTo>
                <a:lnTo>
                  <a:pt x="3964781" y="508992"/>
                </a:lnTo>
                <a:cubicBezTo>
                  <a:pt x="3962995" y="508992"/>
                  <a:pt x="3962102" y="508099"/>
                  <a:pt x="3962102" y="506313"/>
                </a:cubicBezTo>
                <a:lnTo>
                  <a:pt x="3962102" y="484882"/>
                </a:lnTo>
                <a:cubicBezTo>
                  <a:pt x="3962325" y="483096"/>
                  <a:pt x="3963218" y="482203"/>
                  <a:pt x="3964781" y="482203"/>
                </a:cubicBezTo>
                <a:close/>
                <a:moveTo>
                  <a:pt x="3924598" y="482203"/>
                </a:moveTo>
                <a:lnTo>
                  <a:pt x="3946029" y="482203"/>
                </a:lnTo>
                <a:cubicBezTo>
                  <a:pt x="3947815" y="482427"/>
                  <a:pt x="3948708" y="483320"/>
                  <a:pt x="3948708" y="484882"/>
                </a:cubicBezTo>
                <a:lnTo>
                  <a:pt x="3948708" y="506313"/>
                </a:lnTo>
                <a:cubicBezTo>
                  <a:pt x="3948708" y="508099"/>
                  <a:pt x="3947815" y="508992"/>
                  <a:pt x="3946029" y="508992"/>
                </a:cubicBezTo>
                <a:lnTo>
                  <a:pt x="3924598" y="508992"/>
                </a:lnTo>
                <a:cubicBezTo>
                  <a:pt x="3922812" y="508992"/>
                  <a:pt x="3921919" y="508099"/>
                  <a:pt x="3921919" y="506313"/>
                </a:cubicBezTo>
                <a:lnTo>
                  <a:pt x="3921919" y="484882"/>
                </a:lnTo>
                <a:cubicBezTo>
                  <a:pt x="3922142" y="483096"/>
                  <a:pt x="3923035" y="482203"/>
                  <a:pt x="3924598" y="482203"/>
                </a:cubicBezTo>
                <a:close/>
                <a:moveTo>
                  <a:pt x="3884414" y="482203"/>
                </a:moveTo>
                <a:lnTo>
                  <a:pt x="3905845" y="482203"/>
                </a:lnTo>
                <a:cubicBezTo>
                  <a:pt x="3907631" y="482427"/>
                  <a:pt x="3908524" y="483320"/>
                  <a:pt x="3908524" y="484882"/>
                </a:cubicBezTo>
                <a:lnTo>
                  <a:pt x="3908524" y="506313"/>
                </a:lnTo>
                <a:cubicBezTo>
                  <a:pt x="3908524" y="508099"/>
                  <a:pt x="3907631" y="508992"/>
                  <a:pt x="3905845" y="508992"/>
                </a:cubicBezTo>
                <a:lnTo>
                  <a:pt x="3884414" y="508992"/>
                </a:lnTo>
                <a:cubicBezTo>
                  <a:pt x="3882628" y="508992"/>
                  <a:pt x="3881735" y="508099"/>
                  <a:pt x="3881735" y="506313"/>
                </a:cubicBezTo>
                <a:lnTo>
                  <a:pt x="3881735" y="484882"/>
                </a:lnTo>
                <a:cubicBezTo>
                  <a:pt x="3881958" y="483096"/>
                  <a:pt x="3882851" y="482203"/>
                  <a:pt x="3884414" y="482203"/>
                </a:cubicBezTo>
                <a:close/>
                <a:moveTo>
                  <a:pt x="3844230" y="482203"/>
                </a:moveTo>
                <a:lnTo>
                  <a:pt x="3865662" y="482203"/>
                </a:lnTo>
                <a:cubicBezTo>
                  <a:pt x="3867448" y="482427"/>
                  <a:pt x="3868340" y="483320"/>
                  <a:pt x="3868340" y="484882"/>
                </a:cubicBezTo>
                <a:lnTo>
                  <a:pt x="3868340" y="506313"/>
                </a:lnTo>
                <a:cubicBezTo>
                  <a:pt x="3868340" y="508099"/>
                  <a:pt x="3867448" y="508992"/>
                  <a:pt x="3865662" y="508992"/>
                </a:cubicBezTo>
                <a:lnTo>
                  <a:pt x="3844230" y="508992"/>
                </a:lnTo>
                <a:cubicBezTo>
                  <a:pt x="3842444" y="508992"/>
                  <a:pt x="3841551" y="508099"/>
                  <a:pt x="3841551" y="506313"/>
                </a:cubicBezTo>
                <a:lnTo>
                  <a:pt x="3841551" y="484882"/>
                </a:lnTo>
                <a:cubicBezTo>
                  <a:pt x="3841775" y="483096"/>
                  <a:pt x="3842668" y="482203"/>
                  <a:pt x="3844230" y="482203"/>
                </a:cubicBezTo>
                <a:close/>
                <a:moveTo>
                  <a:pt x="3804047" y="482203"/>
                </a:moveTo>
                <a:lnTo>
                  <a:pt x="3825478" y="482203"/>
                </a:lnTo>
                <a:cubicBezTo>
                  <a:pt x="3827264" y="482427"/>
                  <a:pt x="3828157" y="483320"/>
                  <a:pt x="3828157" y="484882"/>
                </a:cubicBezTo>
                <a:lnTo>
                  <a:pt x="3828157" y="506313"/>
                </a:lnTo>
                <a:cubicBezTo>
                  <a:pt x="3828157" y="508099"/>
                  <a:pt x="3827264" y="508992"/>
                  <a:pt x="3825478" y="508992"/>
                </a:cubicBezTo>
                <a:lnTo>
                  <a:pt x="3804047" y="508992"/>
                </a:lnTo>
                <a:cubicBezTo>
                  <a:pt x="3802261" y="508992"/>
                  <a:pt x="3801368" y="508099"/>
                  <a:pt x="3801368" y="506313"/>
                </a:cubicBezTo>
                <a:lnTo>
                  <a:pt x="3801368" y="484882"/>
                </a:lnTo>
                <a:cubicBezTo>
                  <a:pt x="3801591" y="483096"/>
                  <a:pt x="3802484" y="482203"/>
                  <a:pt x="3804047" y="482203"/>
                </a:cubicBezTo>
                <a:close/>
                <a:moveTo>
                  <a:pt x="3763863" y="482203"/>
                </a:moveTo>
                <a:lnTo>
                  <a:pt x="3785294" y="482203"/>
                </a:lnTo>
                <a:cubicBezTo>
                  <a:pt x="3787080" y="482427"/>
                  <a:pt x="3787973" y="483320"/>
                  <a:pt x="3787973" y="484882"/>
                </a:cubicBezTo>
                <a:lnTo>
                  <a:pt x="3787973" y="506313"/>
                </a:lnTo>
                <a:cubicBezTo>
                  <a:pt x="3787973" y="508099"/>
                  <a:pt x="3787080" y="508992"/>
                  <a:pt x="3785294" y="508992"/>
                </a:cubicBezTo>
                <a:lnTo>
                  <a:pt x="3763863" y="508992"/>
                </a:lnTo>
                <a:cubicBezTo>
                  <a:pt x="3762077" y="508992"/>
                  <a:pt x="3761184" y="508099"/>
                  <a:pt x="3761184" y="506313"/>
                </a:cubicBezTo>
                <a:lnTo>
                  <a:pt x="3761184" y="484882"/>
                </a:lnTo>
                <a:cubicBezTo>
                  <a:pt x="3761407" y="483096"/>
                  <a:pt x="3762300" y="482203"/>
                  <a:pt x="3763863" y="482203"/>
                </a:cubicBezTo>
                <a:close/>
                <a:moveTo>
                  <a:pt x="3723679" y="482203"/>
                </a:moveTo>
                <a:lnTo>
                  <a:pt x="3745111" y="482203"/>
                </a:lnTo>
                <a:cubicBezTo>
                  <a:pt x="3746897" y="482427"/>
                  <a:pt x="3747790" y="483320"/>
                  <a:pt x="3747790" y="484882"/>
                </a:cubicBezTo>
                <a:lnTo>
                  <a:pt x="3747790" y="506313"/>
                </a:lnTo>
                <a:cubicBezTo>
                  <a:pt x="3747790" y="508099"/>
                  <a:pt x="3746897" y="508992"/>
                  <a:pt x="3745111" y="508992"/>
                </a:cubicBezTo>
                <a:lnTo>
                  <a:pt x="3723679" y="508992"/>
                </a:lnTo>
                <a:cubicBezTo>
                  <a:pt x="3721893" y="508992"/>
                  <a:pt x="3721001" y="508099"/>
                  <a:pt x="3721001" y="506313"/>
                </a:cubicBezTo>
                <a:lnTo>
                  <a:pt x="3721001" y="484882"/>
                </a:lnTo>
                <a:cubicBezTo>
                  <a:pt x="3721224" y="483096"/>
                  <a:pt x="3722117" y="482203"/>
                  <a:pt x="3723679" y="482203"/>
                </a:cubicBezTo>
                <a:close/>
                <a:moveTo>
                  <a:pt x="3683496" y="482203"/>
                </a:moveTo>
                <a:lnTo>
                  <a:pt x="3704927" y="482203"/>
                </a:lnTo>
                <a:cubicBezTo>
                  <a:pt x="3706713" y="482427"/>
                  <a:pt x="3707606" y="483320"/>
                  <a:pt x="3707606" y="484882"/>
                </a:cubicBezTo>
                <a:lnTo>
                  <a:pt x="3707606" y="506313"/>
                </a:lnTo>
                <a:cubicBezTo>
                  <a:pt x="3707606" y="508099"/>
                  <a:pt x="3706713" y="508992"/>
                  <a:pt x="3704927" y="508992"/>
                </a:cubicBezTo>
                <a:lnTo>
                  <a:pt x="3683496" y="508992"/>
                </a:lnTo>
                <a:cubicBezTo>
                  <a:pt x="3681710" y="508992"/>
                  <a:pt x="3680817" y="508099"/>
                  <a:pt x="3680817" y="506313"/>
                </a:cubicBezTo>
                <a:lnTo>
                  <a:pt x="3680817" y="484882"/>
                </a:lnTo>
                <a:cubicBezTo>
                  <a:pt x="3681040" y="483096"/>
                  <a:pt x="3681933" y="482203"/>
                  <a:pt x="3683496" y="482203"/>
                </a:cubicBezTo>
                <a:close/>
                <a:moveTo>
                  <a:pt x="3643312" y="482203"/>
                </a:moveTo>
                <a:lnTo>
                  <a:pt x="3664743" y="482203"/>
                </a:lnTo>
                <a:cubicBezTo>
                  <a:pt x="3666529" y="482427"/>
                  <a:pt x="3667422" y="483320"/>
                  <a:pt x="3667422" y="484882"/>
                </a:cubicBezTo>
                <a:lnTo>
                  <a:pt x="3667422" y="506313"/>
                </a:lnTo>
                <a:cubicBezTo>
                  <a:pt x="3667422" y="508099"/>
                  <a:pt x="3666529" y="508992"/>
                  <a:pt x="3664743" y="508992"/>
                </a:cubicBezTo>
                <a:lnTo>
                  <a:pt x="3643312" y="508992"/>
                </a:lnTo>
                <a:cubicBezTo>
                  <a:pt x="3641526" y="508992"/>
                  <a:pt x="3640633" y="508099"/>
                  <a:pt x="3640633" y="506313"/>
                </a:cubicBezTo>
                <a:lnTo>
                  <a:pt x="3640633" y="484882"/>
                </a:lnTo>
                <a:cubicBezTo>
                  <a:pt x="3640857" y="483096"/>
                  <a:pt x="3641750" y="482203"/>
                  <a:pt x="3643312" y="482203"/>
                </a:cubicBezTo>
                <a:close/>
                <a:moveTo>
                  <a:pt x="3603129" y="482203"/>
                </a:moveTo>
                <a:lnTo>
                  <a:pt x="3624560" y="482203"/>
                </a:lnTo>
                <a:cubicBezTo>
                  <a:pt x="3626346" y="482427"/>
                  <a:pt x="3627239" y="483320"/>
                  <a:pt x="3627239" y="484882"/>
                </a:cubicBezTo>
                <a:lnTo>
                  <a:pt x="3627239" y="506313"/>
                </a:lnTo>
                <a:cubicBezTo>
                  <a:pt x="3627239" y="508099"/>
                  <a:pt x="3626346" y="508992"/>
                  <a:pt x="3624560" y="508992"/>
                </a:cubicBezTo>
                <a:lnTo>
                  <a:pt x="3603129" y="508992"/>
                </a:lnTo>
                <a:cubicBezTo>
                  <a:pt x="3601343" y="508992"/>
                  <a:pt x="3600450" y="508099"/>
                  <a:pt x="3600450" y="506313"/>
                </a:cubicBezTo>
                <a:lnTo>
                  <a:pt x="3600450" y="484882"/>
                </a:lnTo>
                <a:cubicBezTo>
                  <a:pt x="3600673" y="483096"/>
                  <a:pt x="3601566" y="482203"/>
                  <a:pt x="3603129" y="482203"/>
                </a:cubicBezTo>
                <a:close/>
                <a:moveTo>
                  <a:pt x="3016448" y="482203"/>
                </a:moveTo>
                <a:lnTo>
                  <a:pt x="3037879" y="482203"/>
                </a:lnTo>
                <a:cubicBezTo>
                  <a:pt x="3039665" y="482427"/>
                  <a:pt x="3040558" y="483320"/>
                  <a:pt x="3040558" y="484882"/>
                </a:cubicBezTo>
                <a:lnTo>
                  <a:pt x="3040558" y="506313"/>
                </a:lnTo>
                <a:cubicBezTo>
                  <a:pt x="3040558" y="508099"/>
                  <a:pt x="3039665" y="508992"/>
                  <a:pt x="3037879" y="508992"/>
                </a:cubicBezTo>
                <a:lnTo>
                  <a:pt x="3016448" y="508992"/>
                </a:lnTo>
                <a:cubicBezTo>
                  <a:pt x="3014662" y="508992"/>
                  <a:pt x="3013769" y="508099"/>
                  <a:pt x="3013769" y="506313"/>
                </a:cubicBezTo>
                <a:lnTo>
                  <a:pt x="3013769" y="484882"/>
                </a:lnTo>
                <a:cubicBezTo>
                  <a:pt x="3013993" y="483096"/>
                  <a:pt x="3014885" y="482203"/>
                  <a:pt x="3016448" y="482203"/>
                </a:cubicBezTo>
                <a:close/>
                <a:moveTo>
                  <a:pt x="2976265" y="482203"/>
                </a:moveTo>
                <a:lnTo>
                  <a:pt x="2997696" y="482203"/>
                </a:lnTo>
                <a:cubicBezTo>
                  <a:pt x="2999482" y="482427"/>
                  <a:pt x="3000375" y="483320"/>
                  <a:pt x="3000375" y="484882"/>
                </a:cubicBezTo>
                <a:lnTo>
                  <a:pt x="3000375" y="506313"/>
                </a:lnTo>
                <a:cubicBezTo>
                  <a:pt x="3000375" y="508099"/>
                  <a:pt x="2999482" y="508992"/>
                  <a:pt x="2997696" y="508992"/>
                </a:cubicBezTo>
                <a:lnTo>
                  <a:pt x="2976265" y="508992"/>
                </a:lnTo>
                <a:cubicBezTo>
                  <a:pt x="2974479" y="508992"/>
                  <a:pt x="2973586" y="508099"/>
                  <a:pt x="2973586" y="506313"/>
                </a:cubicBezTo>
                <a:lnTo>
                  <a:pt x="2973586" y="484882"/>
                </a:lnTo>
                <a:cubicBezTo>
                  <a:pt x="2973809" y="483096"/>
                  <a:pt x="2974702" y="482203"/>
                  <a:pt x="2976265" y="482203"/>
                </a:cubicBezTo>
                <a:close/>
                <a:moveTo>
                  <a:pt x="2936081" y="482203"/>
                </a:moveTo>
                <a:lnTo>
                  <a:pt x="2957512" y="482203"/>
                </a:lnTo>
                <a:cubicBezTo>
                  <a:pt x="2959298" y="482427"/>
                  <a:pt x="2960191" y="483320"/>
                  <a:pt x="2960191" y="484882"/>
                </a:cubicBezTo>
                <a:lnTo>
                  <a:pt x="2960191" y="506313"/>
                </a:lnTo>
                <a:cubicBezTo>
                  <a:pt x="2960191" y="508099"/>
                  <a:pt x="2959298" y="508992"/>
                  <a:pt x="2957512" y="508992"/>
                </a:cubicBezTo>
                <a:lnTo>
                  <a:pt x="2936081" y="508992"/>
                </a:lnTo>
                <a:cubicBezTo>
                  <a:pt x="2934295" y="508992"/>
                  <a:pt x="2933402" y="508099"/>
                  <a:pt x="2933402" y="506313"/>
                </a:cubicBezTo>
                <a:lnTo>
                  <a:pt x="2933402" y="484882"/>
                </a:lnTo>
                <a:cubicBezTo>
                  <a:pt x="2933625" y="483096"/>
                  <a:pt x="2934518" y="482203"/>
                  <a:pt x="2936081" y="482203"/>
                </a:cubicBezTo>
                <a:close/>
                <a:moveTo>
                  <a:pt x="2895897" y="482203"/>
                </a:moveTo>
                <a:lnTo>
                  <a:pt x="2917329" y="482203"/>
                </a:lnTo>
                <a:cubicBezTo>
                  <a:pt x="2919115" y="482427"/>
                  <a:pt x="2920008" y="483320"/>
                  <a:pt x="2920008" y="484882"/>
                </a:cubicBezTo>
                <a:lnTo>
                  <a:pt x="2920008" y="506313"/>
                </a:lnTo>
                <a:cubicBezTo>
                  <a:pt x="2920008" y="508099"/>
                  <a:pt x="2919115" y="508992"/>
                  <a:pt x="2917329" y="508992"/>
                </a:cubicBezTo>
                <a:lnTo>
                  <a:pt x="2895897" y="508992"/>
                </a:lnTo>
                <a:cubicBezTo>
                  <a:pt x="2894111" y="508992"/>
                  <a:pt x="2893218" y="508099"/>
                  <a:pt x="2893218" y="506313"/>
                </a:cubicBezTo>
                <a:lnTo>
                  <a:pt x="2893218" y="484882"/>
                </a:lnTo>
                <a:cubicBezTo>
                  <a:pt x="2893442" y="483096"/>
                  <a:pt x="2894335" y="482203"/>
                  <a:pt x="2895897" y="482203"/>
                </a:cubicBezTo>
                <a:close/>
                <a:moveTo>
                  <a:pt x="2855714" y="482203"/>
                </a:moveTo>
                <a:lnTo>
                  <a:pt x="2877145" y="482203"/>
                </a:lnTo>
                <a:cubicBezTo>
                  <a:pt x="2878931" y="482427"/>
                  <a:pt x="2879824" y="483320"/>
                  <a:pt x="2879824" y="484882"/>
                </a:cubicBezTo>
                <a:lnTo>
                  <a:pt x="2879824" y="506313"/>
                </a:lnTo>
                <a:cubicBezTo>
                  <a:pt x="2879824" y="508099"/>
                  <a:pt x="2878931" y="508992"/>
                  <a:pt x="2877145" y="508992"/>
                </a:cubicBezTo>
                <a:lnTo>
                  <a:pt x="2855714" y="508992"/>
                </a:lnTo>
                <a:cubicBezTo>
                  <a:pt x="2853928" y="508992"/>
                  <a:pt x="2853035" y="508099"/>
                  <a:pt x="2853035" y="506313"/>
                </a:cubicBezTo>
                <a:lnTo>
                  <a:pt x="2853035" y="484882"/>
                </a:lnTo>
                <a:cubicBezTo>
                  <a:pt x="2853258" y="483096"/>
                  <a:pt x="2854151" y="482203"/>
                  <a:pt x="2855714" y="482203"/>
                </a:cubicBezTo>
                <a:close/>
                <a:moveTo>
                  <a:pt x="2815530" y="482203"/>
                </a:moveTo>
                <a:lnTo>
                  <a:pt x="2836961" y="482203"/>
                </a:lnTo>
                <a:cubicBezTo>
                  <a:pt x="2838747" y="482427"/>
                  <a:pt x="2839640" y="483320"/>
                  <a:pt x="2839640" y="484882"/>
                </a:cubicBezTo>
                <a:lnTo>
                  <a:pt x="2839640" y="506313"/>
                </a:lnTo>
                <a:cubicBezTo>
                  <a:pt x="2839640" y="508099"/>
                  <a:pt x="2838747" y="508992"/>
                  <a:pt x="2836961" y="508992"/>
                </a:cubicBezTo>
                <a:lnTo>
                  <a:pt x="2815530" y="508992"/>
                </a:lnTo>
                <a:cubicBezTo>
                  <a:pt x="2813744" y="508992"/>
                  <a:pt x="2812851" y="508099"/>
                  <a:pt x="2812851" y="506313"/>
                </a:cubicBezTo>
                <a:lnTo>
                  <a:pt x="2812851" y="484882"/>
                </a:lnTo>
                <a:cubicBezTo>
                  <a:pt x="2813075" y="483096"/>
                  <a:pt x="2813968" y="482203"/>
                  <a:pt x="2815530" y="482203"/>
                </a:cubicBezTo>
                <a:close/>
                <a:moveTo>
                  <a:pt x="2775347" y="482203"/>
                </a:moveTo>
                <a:lnTo>
                  <a:pt x="2796778" y="482203"/>
                </a:lnTo>
                <a:cubicBezTo>
                  <a:pt x="2798564" y="482427"/>
                  <a:pt x="2799457" y="483320"/>
                  <a:pt x="2799457" y="484882"/>
                </a:cubicBezTo>
                <a:lnTo>
                  <a:pt x="2799457" y="506313"/>
                </a:lnTo>
                <a:cubicBezTo>
                  <a:pt x="2799457" y="508099"/>
                  <a:pt x="2798564" y="508992"/>
                  <a:pt x="2796778" y="508992"/>
                </a:cubicBezTo>
                <a:lnTo>
                  <a:pt x="2775347" y="508992"/>
                </a:lnTo>
                <a:cubicBezTo>
                  <a:pt x="2773561" y="508992"/>
                  <a:pt x="2772668" y="508099"/>
                  <a:pt x="2772668" y="506313"/>
                </a:cubicBezTo>
                <a:lnTo>
                  <a:pt x="2772668" y="484882"/>
                </a:lnTo>
                <a:cubicBezTo>
                  <a:pt x="2772891" y="483096"/>
                  <a:pt x="2773784" y="482203"/>
                  <a:pt x="2775347" y="482203"/>
                </a:cubicBezTo>
                <a:close/>
                <a:moveTo>
                  <a:pt x="2735163" y="482203"/>
                </a:moveTo>
                <a:lnTo>
                  <a:pt x="2756594" y="482203"/>
                </a:lnTo>
                <a:cubicBezTo>
                  <a:pt x="2758380" y="482427"/>
                  <a:pt x="2759273" y="483320"/>
                  <a:pt x="2759273" y="484882"/>
                </a:cubicBezTo>
                <a:lnTo>
                  <a:pt x="2759273" y="506313"/>
                </a:lnTo>
                <a:cubicBezTo>
                  <a:pt x="2759273" y="508099"/>
                  <a:pt x="2758380" y="508992"/>
                  <a:pt x="2756594" y="508992"/>
                </a:cubicBezTo>
                <a:lnTo>
                  <a:pt x="2735163" y="508992"/>
                </a:lnTo>
                <a:cubicBezTo>
                  <a:pt x="2733377" y="508992"/>
                  <a:pt x="2732484" y="508099"/>
                  <a:pt x="2732484" y="506313"/>
                </a:cubicBezTo>
                <a:lnTo>
                  <a:pt x="2732484" y="484882"/>
                </a:lnTo>
                <a:cubicBezTo>
                  <a:pt x="2732707" y="483096"/>
                  <a:pt x="2733600" y="482203"/>
                  <a:pt x="2735163" y="482203"/>
                </a:cubicBezTo>
                <a:close/>
                <a:moveTo>
                  <a:pt x="2694979" y="482203"/>
                </a:moveTo>
                <a:lnTo>
                  <a:pt x="2716411" y="482203"/>
                </a:lnTo>
                <a:cubicBezTo>
                  <a:pt x="2718197" y="482427"/>
                  <a:pt x="2719090" y="483320"/>
                  <a:pt x="2719090" y="484882"/>
                </a:cubicBezTo>
                <a:lnTo>
                  <a:pt x="2719090" y="506313"/>
                </a:lnTo>
                <a:cubicBezTo>
                  <a:pt x="2719090" y="508099"/>
                  <a:pt x="2718197" y="508992"/>
                  <a:pt x="2716411" y="508992"/>
                </a:cubicBezTo>
                <a:lnTo>
                  <a:pt x="2694979" y="508992"/>
                </a:lnTo>
                <a:cubicBezTo>
                  <a:pt x="2693193" y="508992"/>
                  <a:pt x="2692301" y="508099"/>
                  <a:pt x="2692301" y="506313"/>
                </a:cubicBezTo>
                <a:lnTo>
                  <a:pt x="2692301" y="484882"/>
                </a:lnTo>
                <a:cubicBezTo>
                  <a:pt x="2692524" y="483096"/>
                  <a:pt x="2693417" y="482203"/>
                  <a:pt x="2694979" y="482203"/>
                </a:cubicBezTo>
                <a:close/>
                <a:moveTo>
                  <a:pt x="2654796" y="482203"/>
                </a:moveTo>
                <a:lnTo>
                  <a:pt x="2676227" y="482203"/>
                </a:lnTo>
                <a:cubicBezTo>
                  <a:pt x="2678013" y="482427"/>
                  <a:pt x="2678906" y="483320"/>
                  <a:pt x="2678906" y="484882"/>
                </a:cubicBezTo>
                <a:lnTo>
                  <a:pt x="2678906" y="506313"/>
                </a:lnTo>
                <a:cubicBezTo>
                  <a:pt x="2678906" y="508099"/>
                  <a:pt x="2678013" y="508992"/>
                  <a:pt x="2676227" y="508992"/>
                </a:cubicBezTo>
                <a:lnTo>
                  <a:pt x="2654796" y="508992"/>
                </a:lnTo>
                <a:cubicBezTo>
                  <a:pt x="2653010" y="508992"/>
                  <a:pt x="2652117" y="508099"/>
                  <a:pt x="2652117" y="506313"/>
                </a:cubicBezTo>
                <a:lnTo>
                  <a:pt x="2652117" y="484882"/>
                </a:lnTo>
                <a:cubicBezTo>
                  <a:pt x="2652340" y="483096"/>
                  <a:pt x="2653233" y="482203"/>
                  <a:pt x="2654796" y="482203"/>
                </a:cubicBezTo>
                <a:close/>
                <a:moveTo>
                  <a:pt x="2614612" y="482203"/>
                </a:moveTo>
                <a:lnTo>
                  <a:pt x="2636043" y="482203"/>
                </a:lnTo>
                <a:cubicBezTo>
                  <a:pt x="2637829" y="482427"/>
                  <a:pt x="2638722" y="483320"/>
                  <a:pt x="2638722" y="484882"/>
                </a:cubicBezTo>
                <a:lnTo>
                  <a:pt x="2638722" y="506313"/>
                </a:lnTo>
                <a:cubicBezTo>
                  <a:pt x="2638722" y="508099"/>
                  <a:pt x="2637829" y="508992"/>
                  <a:pt x="2636043" y="508992"/>
                </a:cubicBezTo>
                <a:lnTo>
                  <a:pt x="2614612" y="508992"/>
                </a:lnTo>
                <a:cubicBezTo>
                  <a:pt x="2612826" y="508992"/>
                  <a:pt x="2611933" y="508099"/>
                  <a:pt x="2611933" y="506313"/>
                </a:cubicBezTo>
                <a:lnTo>
                  <a:pt x="2611933" y="484882"/>
                </a:lnTo>
                <a:cubicBezTo>
                  <a:pt x="2612157" y="483096"/>
                  <a:pt x="2613050" y="482203"/>
                  <a:pt x="2614612" y="482203"/>
                </a:cubicBezTo>
                <a:close/>
                <a:moveTo>
                  <a:pt x="2574429" y="482203"/>
                </a:moveTo>
                <a:lnTo>
                  <a:pt x="2595860" y="482203"/>
                </a:lnTo>
                <a:cubicBezTo>
                  <a:pt x="2597646" y="482427"/>
                  <a:pt x="2598539" y="483320"/>
                  <a:pt x="2598539" y="484882"/>
                </a:cubicBezTo>
                <a:lnTo>
                  <a:pt x="2598539" y="506313"/>
                </a:lnTo>
                <a:cubicBezTo>
                  <a:pt x="2598539" y="508099"/>
                  <a:pt x="2597646" y="508992"/>
                  <a:pt x="2595860" y="508992"/>
                </a:cubicBezTo>
                <a:lnTo>
                  <a:pt x="2574429" y="508992"/>
                </a:lnTo>
                <a:cubicBezTo>
                  <a:pt x="2572643" y="508992"/>
                  <a:pt x="2571750" y="508099"/>
                  <a:pt x="2571750" y="506313"/>
                </a:cubicBezTo>
                <a:lnTo>
                  <a:pt x="2571750" y="484882"/>
                </a:lnTo>
                <a:cubicBezTo>
                  <a:pt x="2571973" y="483096"/>
                  <a:pt x="2572866" y="482203"/>
                  <a:pt x="2574429" y="482203"/>
                </a:cubicBezTo>
                <a:close/>
                <a:moveTo>
                  <a:pt x="2502098" y="482203"/>
                </a:moveTo>
                <a:lnTo>
                  <a:pt x="2523529" y="482203"/>
                </a:lnTo>
                <a:cubicBezTo>
                  <a:pt x="2525315" y="482427"/>
                  <a:pt x="2526208" y="483320"/>
                  <a:pt x="2526208" y="484882"/>
                </a:cubicBezTo>
                <a:lnTo>
                  <a:pt x="2526208" y="506313"/>
                </a:lnTo>
                <a:cubicBezTo>
                  <a:pt x="2526208" y="508099"/>
                  <a:pt x="2525315" y="508992"/>
                  <a:pt x="2523529" y="508992"/>
                </a:cubicBezTo>
                <a:lnTo>
                  <a:pt x="2502098" y="508992"/>
                </a:lnTo>
                <a:cubicBezTo>
                  <a:pt x="2500312" y="508992"/>
                  <a:pt x="2499419" y="508099"/>
                  <a:pt x="2499419" y="506313"/>
                </a:cubicBezTo>
                <a:lnTo>
                  <a:pt x="2499419" y="484882"/>
                </a:lnTo>
                <a:cubicBezTo>
                  <a:pt x="2499643" y="483096"/>
                  <a:pt x="2500535" y="482203"/>
                  <a:pt x="2502098" y="482203"/>
                </a:cubicBezTo>
                <a:close/>
                <a:moveTo>
                  <a:pt x="2461915" y="482203"/>
                </a:moveTo>
                <a:lnTo>
                  <a:pt x="2483346" y="482203"/>
                </a:lnTo>
                <a:cubicBezTo>
                  <a:pt x="2485132" y="482427"/>
                  <a:pt x="2486025" y="483320"/>
                  <a:pt x="2486025" y="484882"/>
                </a:cubicBezTo>
                <a:lnTo>
                  <a:pt x="2486025" y="506313"/>
                </a:lnTo>
                <a:cubicBezTo>
                  <a:pt x="2486025" y="508099"/>
                  <a:pt x="2485132" y="508992"/>
                  <a:pt x="2483346" y="508992"/>
                </a:cubicBezTo>
                <a:lnTo>
                  <a:pt x="2461915" y="508992"/>
                </a:lnTo>
                <a:cubicBezTo>
                  <a:pt x="2460129" y="508992"/>
                  <a:pt x="2459236" y="508099"/>
                  <a:pt x="2459236" y="506313"/>
                </a:cubicBezTo>
                <a:lnTo>
                  <a:pt x="2459236" y="484882"/>
                </a:lnTo>
                <a:cubicBezTo>
                  <a:pt x="2459459" y="483096"/>
                  <a:pt x="2460352" y="482203"/>
                  <a:pt x="2461915" y="482203"/>
                </a:cubicBezTo>
                <a:close/>
                <a:moveTo>
                  <a:pt x="2421731" y="482203"/>
                </a:moveTo>
                <a:lnTo>
                  <a:pt x="2443162" y="482203"/>
                </a:lnTo>
                <a:cubicBezTo>
                  <a:pt x="2444948" y="482427"/>
                  <a:pt x="2445841" y="483320"/>
                  <a:pt x="2445841" y="484882"/>
                </a:cubicBezTo>
                <a:lnTo>
                  <a:pt x="2445841" y="506313"/>
                </a:lnTo>
                <a:cubicBezTo>
                  <a:pt x="2445841" y="508099"/>
                  <a:pt x="2444948" y="508992"/>
                  <a:pt x="2443162" y="508992"/>
                </a:cubicBezTo>
                <a:lnTo>
                  <a:pt x="2421731" y="508992"/>
                </a:lnTo>
                <a:cubicBezTo>
                  <a:pt x="2419945" y="508992"/>
                  <a:pt x="2419052" y="508099"/>
                  <a:pt x="2419052" y="506313"/>
                </a:cubicBezTo>
                <a:lnTo>
                  <a:pt x="2419052" y="484882"/>
                </a:lnTo>
                <a:cubicBezTo>
                  <a:pt x="2419275" y="483096"/>
                  <a:pt x="2420168" y="482203"/>
                  <a:pt x="2421731" y="482203"/>
                </a:cubicBezTo>
                <a:close/>
                <a:moveTo>
                  <a:pt x="2381547" y="482203"/>
                </a:moveTo>
                <a:lnTo>
                  <a:pt x="2402979" y="482203"/>
                </a:lnTo>
                <a:cubicBezTo>
                  <a:pt x="2404765" y="482427"/>
                  <a:pt x="2405658" y="483320"/>
                  <a:pt x="2405658" y="484882"/>
                </a:cubicBezTo>
                <a:lnTo>
                  <a:pt x="2405658" y="506313"/>
                </a:lnTo>
                <a:cubicBezTo>
                  <a:pt x="2405658" y="508099"/>
                  <a:pt x="2404765" y="508992"/>
                  <a:pt x="2402979" y="508992"/>
                </a:cubicBezTo>
                <a:lnTo>
                  <a:pt x="2381547" y="508992"/>
                </a:lnTo>
                <a:cubicBezTo>
                  <a:pt x="2379761" y="508992"/>
                  <a:pt x="2378868" y="508099"/>
                  <a:pt x="2378868" y="506313"/>
                </a:cubicBezTo>
                <a:lnTo>
                  <a:pt x="2378868" y="484882"/>
                </a:lnTo>
                <a:cubicBezTo>
                  <a:pt x="2379092" y="483096"/>
                  <a:pt x="2379985" y="482203"/>
                  <a:pt x="2381547" y="482203"/>
                </a:cubicBezTo>
                <a:close/>
                <a:moveTo>
                  <a:pt x="2341364" y="482203"/>
                </a:moveTo>
                <a:lnTo>
                  <a:pt x="2362795" y="482203"/>
                </a:lnTo>
                <a:cubicBezTo>
                  <a:pt x="2364581" y="482427"/>
                  <a:pt x="2365474" y="483320"/>
                  <a:pt x="2365474" y="484882"/>
                </a:cubicBezTo>
                <a:lnTo>
                  <a:pt x="2365474" y="506313"/>
                </a:lnTo>
                <a:cubicBezTo>
                  <a:pt x="2365474" y="508099"/>
                  <a:pt x="2364581" y="508992"/>
                  <a:pt x="2362795" y="508992"/>
                </a:cubicBezTo>
                <a:lnTo>
                  <a:pt x="2341364" y="508992"/>
                </a:lnTo>
                <a:cubicBezTo>
                  <a:pt x="2339578" y="508992"/>
                  <a:pt x="2338685" y="508099"/>
                  <a:pt x="2338685" y="506313"/>
                </a:cubicBezTo>
                <a:lnTo>
                  <a:pt x="2338685" y="484882"/>
                </a:lnTo>
                <a:cubicBezTo>
                  <a:pt x="2338908" y="483096"/>
                  <a:pt x="2339801" y="482203"/>
                  <a:pt x="2341364" y="482203"/>
                </a:cubicBezTo>
                <a:close/>
                <a:moveTo>
                  <a:pt x="2301180" y="482203"/>
                </a:moveTo>
                <a:lnTo>
                  <a:pt x="2322611" y="482203"/>
                </a:lnTo>
                <a:cubicBezTo>
                  <a:pt x="2324397" y="482427"/>
                  <a:pt x="2325290" y="483320"/>
                  <a:pt x="2325290" y="484882"/>
                </a:cubicBezTo>
                <a:lnTo>
                  <a:pt x="2325290" y="506313"/>
                </a:lnTo>
                <a:cubicBezTo>
                  <a:pt x="2325290" y="508099"/>
                  <a:pt x="2324397" y="508992"/>
                  <a:pt x="2322611" y="508992"/>
                </a:cubicBezTo>
                <a:lnTo>
                  <a:pt x="2301180" y="508992"/>
                </a:lnTo>
                <a:cubicBezTo>
                  <a:pt x="2299394" y="508992"/>
                  <a:pt x="2298501" y="508099"/>
                  <a:pt x="2298501" y="506313"/>
                </a:cubicBezTo>
                <a:lnTo>
                  <a:pt x="2298501" y="484882"/>
                </a:lnTo>
                <a:cubicBezTo>
                  <a:pt x="2298725" y="483096"/>
                  <a:pt x="2299618" y="482203"/>
                  <a:pt x="2301180" y="482203"/>
                </a:cubicBezTo>
                <a:close/>
                <a:moveTo>
                  <a:pt x="2260997" y="482203"/>
                </a:moveTo>
                <a:lnTo>
                  <a:pt x="2282428" y="482203"/>
                </a:lnTo>
                <a:cubicBezTo>
                  <a:pt x="2284214" y="482427"/>
                  <a:pt x="2285107" y="483320"/>
                  <a:pt x="2285107" y="484882"/>
                </a:cubicBezTo>
                <a:lnTo>
                  <a:pt x="2285107" y="506313"/>
                </a:lnTo>
                <a:cubicBezTo>
                  <a:pt x="2285107" y="508099"/>
                  <a:pt x="2284214" y="508992"/>
                  <a:pt x="2282428" y="508992"/>
                </a:cubicBezTo>
                <a:lnTo>
                  <a:pt x="2260997" y="508992"/>
                </a:lnTo>
                <a:cubicBezTo>
                  <a:pt x="2259211" y="508992"/>
                  <a:pt x="2258318" y="508099"/>
                  <a:pt x="2258318" y="506313"/>
                </a:cubicBezTo>
                <a:lnTo>
                  <a:pt x="2258318" y="484882"/>
                </a:lnTo>
                <a:cubicBezTo>
                  <a:pt x="2258541" y="483096"/>
                  <a:pt x="2259434" y="482203"/>
                  <a:pt x="2260997" y="482203"/>
                </a:cubicBezTo>
                <a:close/>
                <a:moveTo>
                  <a:pt x="2220813" y="482203"/>
                </a:moveTo>
                <a:lnTo>
                  <a:pt x="2242244" y="482203"/>
                </a:lnTo>
                <a:cubicBezTo>
                  <a:pt x="2244030" y="482427"/>
                  <a:pt x="2244923" y="483320"/>
                  <a:pt x="2244923" y="484882"/>
                </a:cubicBezTo>
                <a:lnTo>
                  <a:pt x="2244923" y="506313"/>
                </a:lnTo>
                <a:cubicBezTo>
                  <a:pt x="2244923" y="508099"/>
                  <a:pt x="2244030" y="508992"/>
                  <a:pt x="2242244" y="508992"/>
                </a:cubicBezTo>
                <a:lnTo>
                  <a:pt x="2220813" y="508992"/>
                </a:lnTo>
                <a:cubicBezTo>
                  <a:pt x="2219027" y="508992"/>
                  <a:pt x="2218134" y="508099"/>
                  <a:pt x="2218134" y="506313"/>
                </a:cubicBezTo>
                <a:lnTo>
                  <a:pt x="2218134" y="484882"/>
                </a:lnTo>
                <a:cubicBezTo>
                  <a:pt x="2218357" y="483096"/>
                  <a:pt x="2219250" y="482203"/>
                  <a:pt x="2220813" y="482203"/>
                </a:cubicBezTo>
                <a:close/>
                <a:moveTo>
                  <a:pt x="2180629" y="482203"/>
                </a:moveTo>
                <a:lnTo>
                  <a:pt x="2202061" y="482203"/>
                </a:lnTo>
                <a:cubicBezTo>
                  <a:pt x="2203847" y="482427"/>
                  <a:pt x="2204740" y="483320"/>
                  <a:pt x="2204740" y="484882"/>
                </a:cubicBezTo>
                <a:lnTo>
                  <a:pt x="2204740" y="506313"/>
                </a:lnTo>
                <a:cubicBezTo>
                  <a:pt x="2204740" y="508099"/>
                  <a:pt x="2203847" y="508992"/>
                  <a:pt x="2202061" y="508992"/>
                </a:cubicBezTo>
                <a:lnTo>
                  <a:pt x="2180629" y="508992"/>
                </a:lnTo>
                <a:cubicBezTo>
                  <a:pt x="2178843" y="508992"/>
                  <a:pt x="2177951" y="508099"/>
                  <a:pt x="2177951" y="506313"/>
                </a:cubicBezTo>
                <a:lnTo>
                  <a:pt x="2177951" y="484882"/>
                </a:lnTo>
                <a:cubicBezTo>
                  <a:pt x="2178174" y="483096"/>
                  <a:pt x="2179067" y="482203"/>
                  <a:pt x="2180629" y="482203"/>
                </a:cubicBezTo>
                <a:close/>
                <a:moveTo>
                  <a:pt x="2140446" y="482203"/>
                </a:moveTo>
                <a:lnTo>
                  <a:pt x="2161877" y="482203"/>
                </a:lnTo>
                <a:cubicBezTo>
                  <a:pt x="2163663" y="482427"/>
                  <a:pt x="2164556" y="483320"/>
                  <a:pt x="2164556" y="484882"/>
                </a:cubicBezTo>
                <a:lnTo>
                  <a:pt x="2164556" y="506313"/>
                </a:lnTo>
                <a:cubicBezTo>
                  <a:pt x="2164556" y="508099"/>
                  <a:pt x="2163663" y="508992"/>
                  <a:pt x="2161877" y="508992"/>
                </a:cubicBezTo>
                <a:lnTo>
                  <a:pt x="2140446" y="508992"/>
                </a:lnTo>
                <a:cubicBezTo>
                  <a:pt x="2138660" y="508992"/>
                  <a:pt x="2137767" y="508099"/>
                  <a:pt x="2137767" y="506313"/>
                </a:cubicBezTo>
                <a:lnTo>
                  <a:pt x="2137767" y="484882"/>
                </a:lnTo>
                <a:cubicBezTo>
                  <a:pt x="2137990" y="483096"/>
                  <a:pt x="2138883" y="482203"/>
                  <a:pt x="2140446" y="482203"/>
                </a:cubicBezTo>
                <a:close/>
                <a:moveTo>
                  <a:pt x="2100262" y="482203"/>
                </a:moveTo>
                <a:lnTo>
                  <a:pt x="2121693" y="482203"/>
                </a:lnTo>
                <a:cubicBezTo>
                  <a:pt x="2123479" y="482427"/>
                  <a:pt x="2124372" y="483320"/>
                  <a:pt x="2124372" y="484882"/>
                </a:cubicBezTo>
                <a:lnTo>
                  <a:pt x="2124372" y="506313"/>
                </a:lnTo>
                <a:cubicBezTo>
                  <a:pt x="2124372" y="508099"/>
                  <a:pt x="2123479" y="508992"/>
                  <a:pt x="2121693" y="508992"/>
                </a:cubicBezTo>
                <a:lnTo>
                  <a:pt x="2100262" y="508992"/>
                </a:lnTo>
                <a:cubicBezTo>
                  <a:pt x="2098476" y="508992"/>
                  <a:pt x="2097583" y="508099"/>
                  <a:pt x="2097583" y="506313"/>
                </a:cubicBezTo>
                <a:lnTo>
                  <a:pt x="2097583" y="484882"/>
                </a:lnTo>
                <a:cubicBezTo>
                  <a:pt x="2097807" y="483096"/>
                  <a:pt x="2098700" y="482203"/>
                  <a:pt x="2100262" y="482203"/>
                </a:cubicBezTo>
                <a:close/>
                <a:moveTo>
                  <a:pt x="2060079" y="482203"/>
                </a:moveTo>
                <a:lnTo>
                  <a:pt x="2081510" y="482203"/>
                </a:lnTo>
                <a:cubicBezTo>
                  <a:pt x="2083296" y="482427"/>
                  <a:pt x="2084189" y="483320"/>
                  <a:pt x="2084189" y="484882"/>
                </a:cubicBezTo>
                <a:lnTo>
                  <a:pt x="2084189" y="506313"/>
                </a:lnTo>
                <a:cubicBezTo>
                  <a:pt x="2084189" y="508099"/>
                  <a:pt x="2083296" y="508992"/>
                  <a:pt x="2081510" y="508992"/>
                </a:cubicBezTo>
                <a:lnTo>
                  <a:pt x="2060079" y="508992"/>
                </a:lnTo>
                <a:cubicBezTo>
                  <a:pt x="2058293" y="508992"/>
                  <a:pt x="2057400" y="508099"/>
                  <a:pt x="2057400" y="506313"/>
                </a:cubicBezTo>
                <a:lnTo>
                  <a:pt x="2057400" y="484882"/>
                </a:lnTo>
                <a:cubicBezTo>
                  <a:pt x="2057623" y="483096"/>
                  <a:pt x="2058516" y="482203"/>
                  <a:pt x="2060079" y="482203"/>
                </a:cubicBezTo>
                <a:close/>
                <a:moveTo>
                  <a:pt x="1987748" y="482203"/>
                </a:moveTo>
                <a:lnTo>
                  <a:pt x="2009179" y="482203"/>
                </a:lnTo>
                <a:cubicBezTo>
                  <a:pt x="2010965" y="482427"/>
                  <a:pt x="2011858" y="483320"/>
                  <a:pt x="2011858" y="484882"/>
                </a:cubicBezTo>
                <a:lnTo>
                  <a:pt x="2011858" y="506313"/>
                </a:lnTo>
                <a:cubicBezTo>
                  <a:pt x="2011858" y="508099"/>
                  <a:pt x="2010965" y="508992"/>
                  <a:pt x="2009179" y="508992"/>
                </a:cubicBezTo>
                <a:lnTo>
                  <a:pt x="1987748" y="508992"/>
                </a:lnTo>
                <a:cubicBezTo>
                  <a:pt x="1985962" y="508992"/>
                  <a:pt x="1985069" y="508099"/>
                  <a:pt x="1985069" y="506313"/>
                </a:cubicBezTo>
                <a:lnTo>
                  <a:pt x="1985069" y="484882"/>
                </a:lnTo>
                <a:cubicBezTo>
                  <a:pt x="1985292" y="483096"/>
                  <a:pt x="1986185" y="482203"/>
                  <a:pt x="1987748" y="482203"/>
                </a:cubicBezTo>
                <a:close/>
                <a:moveTo>
                  <a:pt x="1947564" y="482203"/>
                </a:moveTo>
                <a:lnTo>
                  <a:pt x="1968996" y="482203"/>
                </a:lnTo>
                <a:cubicBezTo>
                  <a:pt x="1970782" y="482427"/>
                  <a:pt x="1971675" y="483320"/>
                  <a:pt x="1971675" y="484882"/>
                </a:cubicBezTo>
                <a:lnTo>
                  <a:pt x="1971675" y="506313"/>
                </a:lnTo>
                <a:cubicBezTo>
                  <a:pt x="1971675" y="508099"/>
                  <a:pt x="1970782" y="508992"/>
                  <a:pt x="1968996" y="508992"/>
                </a:cubicBezTo>
                <a:lnTo>
                  <a:pt x="1947564" y="508992"/>
                </a:lnTo>
                <a:cubicBezTo>
                  <a:pt x="1945779" y="508992"/>
                  <a:pt x="1944886" y="508099"/>
                  <a:pt x="1944886" y="506313"/>
                </a:cubicBezTo>
                <a:lnTo>
                  <a:pt x="1944886" y="484882"/>
                </a:lnTo>
                <a:cubicBezTo>
                  <a:pt x="1945109" y="483096"/>
                  <a:pt x="1946002" y="482203"/>
                  <a:pt x="1947564" y="482203"/>
                </a:cubicBezTo>
                <a:close/>
                <a:moveTo>
                  <a:pt x="1907381" y="482203"/>
                </a:moveTo>
                <a:lnTo>
                  <a:pt x="1928812" y="482203"/>
                </a:lnTo>
                <a:cubicBezTo>
                  <a:pt x="1930598" y="482427"/>
                  <a:pt x="1931491" y="483320"/>
                  <a:pt x="1931491" y="484882"/>
                </a:cubicBezTo>
                <a:lnTo>
                  <a:pt x="1931491" y="506313"/>
                </a:lnTo>
                <a:cubicBezTo>
                  <a:pt x="1931491" y="508099"/>
                  <a:pt x="1930598" y="508992"/>
                  <a:pt x="1928812" y="508992"/>
                </a:cubicBezTo>
                <a:lnTo>
                  <a:pt x="1907381" y="508992"/>
                </a:lnTo>
                <a:cubicBezTo>
                  <a:pt x="1905595" y="508992"/>
                  <a:pt x="1904702" y="508099"/>
                  <a:pt x="1904702" y="506313"/>
                </a:cubicBezTo>
                <a:lnTo>
                  <a:pt x="1904702" y="484882"/>
                </a:lnTo>
                <a:cubicBezTo>
                  <a:pt x="1904925" y="483096"/>
                  <a:pt x="1905818" y="482203"/>
                  <a:pt x="1907381" y="482203"/>
                </a:cubicBezTo>
                <a:close/>
                <a:moveTo>
                  <a:pt x="1867197" y="482203"/>
                </a:moveTo>
                <a:lnTo>
                  <a:pt x="1888629" y="482203"/>
                </a:lnTo>
                <a:cubicBezTo>
                  <a:pt x="1890414" y="482427"/>
                  <a:pt x="1891307" y="483320"/>
                  <a:pt x="1891307" y="484882"/>
                </a:cubicBezTo>
                <a:lnTo>
                  <a:pt x="1891307" y="506313"/>
                </a:lnTo>
                <a:cubicBezTo>
                  <a:pt x="1891307" y="508099"/>
                  <a:pt x="1890414" y="508992"/>
                  <a:pt x="1888629" y="508992"/>
                </a:cubicBezTo>
                <a:lnTo>
                  <a:pt x="1867197" y="508992"/>
                </a:lnTo>
                <a:cubicBezTo>
                  <a:pt x="1865411" y="508992"/>
                  <a:pt x="1864518" y="508099"/>
                  <a:pt x="1864518" y="506313"/>
                </a:cubicBezTo>
                <a:lnTo>
                  <a:pt x="1864518" y="484882"/>
                </a:lnTo>
                <a:cubicBezTo>
                  <a:pt x="1864742" y="483096"/>
                  <a:pt x="1865635" y="482203"/>
                  <a:pt x="1867197" y="482203"/>
                </a:cubicBezTo>
                <a:close/>
                <a:moveTo>
                  <a:pt x="1827014" y="482203"/>
                </a:moveTo>
                <a:lnTo>
                  <a:pt x="1848445" y="482203"/>
                </a:lnTo>
                <a:cubicBezTo>
                  <a:pt x="1850231" y="482427"/>
                  <a:pt x="1851124" y="483320"/>
                  <a:pt x="1851124" y="484882"/>
                </a:cubicBezTo>
                <a:lnTo>
                  <a:pt x="1851124" y="506313"/>
                </a:lnTo>
                <a:cubicBezTo>
                  <a:pt x="1851124" y="508099"/>
                  <a:pt x="1850231" y="508992"/>
                  <a:pt x="1848445" y="508992"/>
                </a:cubicBezTo>
                <a:lnTo>
                  <a:pt x="1827014" y="508992"/>
                </a:lnTo>
                <a:cubicBezTo>
                  <a:pt x="1825228" y="508992"/>
                  <a:pt x="1824335" y="508099"/>
                  <a:pt x="1824335" y="506313"/>
                </a:cubicBezTo>
                <a:lnTo>
                  <a:pt x="1824335" y="484882"/>
                </a:lnTo>
                <a:cubicBezTo>
                  <a:pt x="1824558" y="483096"/>
                  <a:pt x="1825451" y="482203"/>
                  <a:pt x="1827014" y="482203"/>
                </a:cubicBezTo>
                <a:close/>
                <a:moveTo>
                  <a:pt x="1786830" y="482203"/>
                </a:moveTo>
                <a:lnTo>
                  <a:pt x="1808261" y="482203"/>
                </a:lnTo>
                <a:cubicBezTo>
                  <a:pt x="1810047" y="482427"/>
                  <a:pt x="1810940" y="483320"/>
                  <a:pt x="1810940" y="484882"/>
                </a:cubicBezTo>
                <a:lnTo>
                  <a:pt x="1810940" y="506313"/>
                </a:lnTo>
                <a:cubicBezTo>
                  <a:pt x="1810940" y="508099"/>
                  <a:pt x="1810047" y="508992"/>
                  <a:pt x="1808261" y="508992"/>
                </a:cubicBezTo>
                <a:lnTo>
                  <a:pt x="1786830" y="508992"/>
                </a:lnTo>
                <a:cubicBezTo>
                  <a:pt x="1785044" y="508992"/>
                  <a:pt x="1784151" y="508099"/>
                  <a:pt x="1784151" y="506313"/>
                </a:cubicBezTo>
                <a:lnTo>
                  <a:pt x="1784151" y="484882"/>
                </a:lnTo>
                <a:cubicBezTo>
                  <a:pt x="1784374" y="483096"/>
                  <a:pt x="1785267" y="482203"/>
                  <a:pt x="1786830" y="482203"/>
                </a:cubicBezTo>
                <a:close/>
                <a:moveTo>
                  <a:pt x="1746646" y="482203"/>
                </a:moveTo>
                <a:lnTo>
                  <a:pt x="1768078" y="482203"/>
                </a:lnTo>
                <a:cubicBezTo>
                  <a:pt x="1769864" y="482427"/>
                  <a:pt x="1770757" y="483320"/>
                  <a:pt x="1770757" y="484882"/>
                </a:cubicBezTo>
                <a:lnTo>
                  <a:pt x="1770757" y="506313"/>
                </a:lnTo>
                <a:cubicBezTo>
                  <a:pt x="1770757" y="508099"/>
                  <a:pt x="1769864" y="508992"/>
                  <a:pt x="1768078" y="508992"/>
                </a:cubicBezTo>
                <a:lnTo>
                  <a:pt x="1746646" y="508992"/>
                </a:lnTo>
                <a:cubicBezTo>
                  <a:pt x="1744861" y="508992"/>
                  <a:pt x="1743968" y="508099"/>
                  <a:pt x="1743968" y="506313"/>
                </a:cubicBezTo>
                <a:lnTo>
                  <a:pt x="1743968" y="484882"/>
                </a:lnTo>
                <a:cubicBezTo>
                  <a:pt x="1744191" y="483096"/>
                  <a:pt x="1745084" y="482203"/>
                  <a:pt x="1746646" y="482203"/>
                </a:cubicBezTo>
                <a:close/>
                <a:moveTo>
                  <a:pt x="1706463" y="482203"/>
                </a:moveTo>
                <a:lnTo>
                  <a:pt x="1727894" y="482203"/>
                </a:lnTo>
                <a:cubicBezTo>
                  <a:pt x="1729680" y="482427"/>
                  <a:pt x="1730573" y="483320"/>
                  <a:pt x="1730573" y="484882"/>
                </a:cubicBezTo>
                <a:lnTo>
                  <a:pt x="1730573" y="506313"/>
                </a:lnTo>
                <a:cubicBezTo>
                  <a:pt x="1730573" y="508099"/>
                  <a:pt x="1729680" y="508992"/>
                  <a:pt x="1727894" y="508992"/>
                </a:cubicBezTo>
                <a:lnTo>
                  <a:pt x="1706463" y="508992"/>
                </a:lnTo>
                <a:cubicBezTo>
                  <a:pt x="1704677" y="508992"/>
                  <a:pt x="1703784" y="508099"/>
                  <a:pt x="1703784" y="506313"/>
                </a:cubicBezTo>
                <a:lnTo>
                  <a:pt x="1703784" y="484882"/>
                </a:lnTo>
                <a:cubicBezTo>
                  <a:pt x="1704007" y="483096"/>
                  <a:pt x="1704900" y="482203"/>
                  <a:pt x="1706463" y="482203"/>
                </a:cubicBezTo>
                <a:close/>
                <a:moveTo>
                  <a:pt x="1666279" y="482203"/>
                </a:moveTo>
                <a:lnTo>
                  <a:pt x="1687711" y="482203"/>
                </a:lnTo>
                <a:cubicBezTo>
                  <a:pt x="1689497" y="482427"/>
                  <a:pt x="1690390" y="483320"/>
                  <a:pt x="1690390" y="484882"/>
                </a:cubicBezTo>
                <a:lnTo>
                  <a:pt x="1690390" y="506313"/>
                </a:lnTo>
                <a:cubicBezTo>
                  <a:pt x="1690390" y="508099"/>
                  <a:pt x="1689497" y="508992"/>
                  <a:pt x="1687711" y="508992"/>
                </a:cubicBezTo>
                <a:lnTo>
                  <a:pt x="1666279" y="508992"/>
                </a:lnTo>
                <a:cubicBezTo>
                  <a:pt x="1664493" y="508992"/>
                  <a:pt x="1663600" y="508099"/>
                  <a:pt x="1663600" y="506313"/>
                </a:cubicBezTo>
                <a:lnTo>
                  <a:pt x="1663600" y="484882"/>
                </a:lnTo>
                <a:cubicBezTo>
                  <a:pt x="1663824" y="483096"/>
                  <a:pt x="1664717" y="482203"/>
                  <a:pt x="1666279" y="482203"/>
                </a:cubicBezTo>
                <a:close/>
                <a:moveTo>
                  <a:pt x="1626096" y="482203"/>
                </a:moveTo>
                <a:lnTo>
                  <a:pt x="1647527" y="482203"/>
                </a:lnTo>
                <a:cubicBezTo>
                  <a:pt x="1649313" y="482427"/>
                  <a:pt x="1650206" y="483320"/>
                  <a:pt x="1650206" y="484882"/>
                </a:cubicBezTo>
                <a:lnTo>
                  <a:pt x="1650206" y="506313"/>
                </a:lnTo>
                <a:cubicBezTo>
                  <a:pt x="1650206" y="508099"/>
                  <a:pt x="1649313" y="508992"/>
                  <a:pt x="1647527" y="508992"/>
                </a:cubicBezTo>
                <a:lnTo>
                  <a:pt x="1626096" y="508992"/>
                </a:lnTo>
                <a:cubicBezTo>
                  <a:pt x="1624310" y="508992"/>
                  <a:pt x="1623417" y="508099"/>
                  <a:pt x="1623417" y="506313"/>
                </a:cubicBezTo>
                <a:lnTo>
                  <a:pt x="1623417" y="484882"/>
                </a:lnTo>
                <a:cubicBezTo>
                  <a:pt x="1623640" y="483096"/>
                  <a:pt x="1624533" y="482203"/>
                  <a:pt x="1626096" y="482203"/>
                </a:cubicBezTo>
                <a:close/>
                <a:moveTo>
                  <a:pt x="1585912" y="482203"/>
                </a:moveTo>
                <a:lnTo>
                  <a:pt x="1607343" y="482203"/>
                </a:lnTo>
                <a:cubicBezTo>
                  <a:pt x="1609129" y="482427"/>
                  <a:pt x="1610022" y="483320"/>
                  <a:pt x="1610022" y="484882"/>
                </a:cubicBezTo>
                <a:lnTo>
                  <a:pt x="1610022" y="506313"/>
                </a:lnTo>
                <a:cubicBezTo>
                  <a:pt x="1610022" y="508099"/>
                  <a:pt x="1609129" y="508992"/>
                  <a:pt x="1607343" y="508992"/>
                </a:cubicBezTo>
                <a:lnTo>
                  <a:pt x="1585912" y="508992"/>
                </a:lnTo>
                <a:cubicBezTo>
                  <a:pt x="1584126" y="508992"/>
                  <a:pt x="1583233" y="508099"/>
                  <a:pt x="1583233" y="506313"/>
                </a:cubicBezTo>
                <a:lnTo>
                  <a:pt x="1583233" y="484882"/>
                </a:lnTo>
                <a:cubicBezTo>
                  <a:pt x="1583456" y="483096"/>
                  <a:pt x="1584349" y="482203"/>
                  <a:pt x="1585912" y="482203"/>
                </a:cubicBezTo>
                <a:close/>
                <a:moveTo>
                  <a:pt x="1545729" y="482203"/>
                </a:moveTo>
                <a:lnTo>
                  <a:pt x="1567160" y="482203"/>
                </a:lnTo>
                <a:cubicBezTo>
                  <a:pt x="1568946" y="482427"/>
                  <a:pt x="1569839" y="483320"/>
                  <a:pt x="1569839" y="484882"/>
                </a:cubicBezTo>
                <a:lnTo>
                  <a:pt x="1569839" y="506313"/>
                </a:lnTo>
                <a:cubicBezTo>
                  <a:pt x="1569839" y="508099"/>
                  <a:pt x="1568946" y="508992"/>
                  <a:pt x="1567160" y="508992"/>
                </a:cubicBezTo>
                <a:lnTo>
                  <a:pt x="1545729" y="508992"/>
                </a:lnTo>
                <a:cubicBezTo>
                  <a:pt x="1543943" y="508992"/>
                  <a:pt x="1543050" y="508099"/>
                  <a:pt x="1543050" y="506313"/>
                </a:cubicBezTo>
                <a:lnTo>
                  <a:pt x="1543050" y="484882"/>
                </a:lnTo>
                <a:cubicBezTo>
                  <a:pt x="1543273" y="483096"/>
                  <a:pt x="1544166" y="482203"/>
                  <a:pt x="1545729" y="482203"/>
                </a:cubicBezTo>
                <a:close/>
                <a:moveTo>
                  <a:pt x="1473398" y="482203"/>
                </a:moveTo>
                <a:lnTo>
                  <a:pt x="1494829" y="482203"/>
                </a:lnTo>
                <a:cubicBezTo>
                  <a:pt x="1496615" y="482427"/>
                  <a:pt x="1497508" y="483320"/>
                  <a:pt x="1497508" y="484882"/>
                </a:cubicBezTo>
                <a:lnTo>
                  <a:pt x="1497508" y="506313"/>
                </a:lnTo>
                <a:cubicBezTo>
                  <a:pt x="1497508" y="508099"/>
                  <a:pt x="1496615" y="508992"/>
                  <a:pt x="1494829" y="508992"/>
                </a:cubicBezTo>
                <a:lnTo>
                  <a:pt x="1473398" y="508992"/>
                </a:lnTo>
                <a:cubicBezTo>
                  <a:pt x="1471612" y="508992"/>
                  <a:pt x="1470719" y="508099"/>
                  <a:pt x="1470719" y="506313"/>
                </a:cubicBezTo>
                <a:lnTo>
                  <a:pt x="1470719" y="484882"/>
                </a:lnTo>
                <a:cubicBezTo>
                  <a:pt x="1470942" y="483096"/>
                  <a:pt x="1471835" y="482203"/>
                  <a:pt x="1473398" y="482203"/>
                </a:cubicBezTo>
                <a:close/>
                <a:moveTo>
                  <a:pt x="1433215" y="482203"/>
                </a:moveTo>
                <a:lnTo>
                  <a:pt x="1454646" y="482203"/>
                </a:lnTo>
                <a:cubicBezTo>
                  <a:pt x="1456432" y="482427"/>
                  <a:pt x="1457325" y="483320"/>
                  <a:pt x="1457325" y="484882"/>
                </a:cubicBezTo>
                <a:lnTo>
                  <a:pt x="1457325" y="506313"/>
                </a:lnTo>
                <a:cubicBezTo>
                  <a:pt x="1457325" y="508099"/>
                  <a:pt x="1456432" y="508992"/>
                  <a:pt x="1454646" y="508992"/>
                </a:cubicBezTo>
                <a:lnTo>
                  <a:pt x="1433215" y="508992"/>
                </a:lnTo>
                <a:cubicBezTo>
                  <a:pt x="1431429" y="508992"/>
                  <a:pt x="1430536" y="508099"/>
                  <a:pt x="1430536" y="506313"/>
                </a:cubicBezTo>
                <a:lnTo>
                  <a:pt x="1430536" y="484882"/>
                </a:lnTo>
                <a:cubicBezTo>
                  <a:pt x="1430759" y="483096"/>
                  <a:pt x="1431652" y="482203"/>
                  <a:pt x="1433215" y="482203"/>
                </a:cubicBezTo>
                <a:close/>
                <a:moveTo>
                  <a:pt x="1393031" y="482203"/>
                </a:moveTo>
                <a:lnTo>
                  <a:pt x="1414462" y="482203"/>
                </a:lnTo>
                <a:cubicBezTo>
                  <a:pt x="1416248" y="482427"/>
                  <a:pt x="1417141" y="483320"/>
                  <a:pt x="1417141" y="484882"/>
                </a:cubicBezTo>
                <a:lnTo>
                  <a:pt x="1417141" y="506313"/>
                </a:lnTo>
                <a:cubicBezTo>
                  <a:pt x="1417141" y="508099"/>
                  <a:pt x="1416248" y="508992"/>
                  <a:pt x="1414462" y="508992"/>
                </a:cubicBezTo>
                <a:lnTo>
                  <a:pt x="1393031" y="508992"/>
                </a:lnTo>
                <a:cubicBezTo>
                  <a:pt x="1391245" y="508992"/>
                  <a:pt x="1390352" y="508099"/>
                  <a:pt x="1390352" y="506313"/>
                </a:cubicBezTo>
                <a:lnTo>
                  <a:pt x="1390352" y="484882"/>
                </a:lnTo>
                <a:cubicBezTo>
                  <a:pt x="1390575" y="483096"/>
                  <a:pt x="1391468" y="482203"/>
                  <a:pt x="1393031" y="482203"/>
                </a:cubicBezTo>
                <a:close/>
                <a:moveTo>
                  <a:pt x="1352847" y="482203"/>
                </a:moveTo>
                <a:lnTo>
                  <a:pt x="1374279" y="482203"/>
                </a:lnTo>
                <a:cubicBezTo>
                  <a:pt x="1376065" y="482427"/>
                  <a:pt x="1376957" y="483320"/>
                  <a:pt x="1376957" y="484882"/>
                </a:cubicBezTo>
                <a:lnTo>
                  <a:pt x="1376957" y="506313"/>
                </a:lnTo>
                <a:cubicBezTo>
                  <a:pt x="1376957" y="508099"/>
                  <a:pt x="1376065" y="508992"/>
                  <a:pt x="1374279" y="508992"/>
                </a:cubicBezTo>
                <a:lnTo>
                  <a:pt x="1352847" y="508992"/>
                </a:lnTo>
                <a:cubicBezTo>
                  <a:pt x="1351061" y="508992"/>
                  <a:pt x="1350169" y="508099"/>
                  <a:pt x="1350169" y="506313"/>
                </a:cubicBezTo>
                <a:lnTo>
                  <a:pt x="1350169" y="484882"/>
                </a:lnTo>
                <a:cubicBezTo>
                  <a:pt x="1350392" y="483096"/>
                  <a:pt x="1351285" y="482203"/>
                  <a:pt x="1352847" y="482203"/>
                </a:cubicBezTo>
                <a:close/>
                <a:moveTo>
                  <a:pt x="1151929" y="482203"/>
                </a:moveTo>
                <a:lnTo>
                  <a:pt x="1173361" y="482203"/>
                </a:lnTo>
                <a:cubicBezTo>
                  <a:pt x="1175147" y="482427"/>
                  <a:pt x="1176040" y="483320"/>
                  <a:pt x="1176040" y="484882"/>
                </a:cubicBezTo>
                <a:lnTo>
                  <a:pt x="1176040" y="506313"/>
                </a:lnTo>
                <a:cubicBezTo>
                  <a:pt x="1176040" y="508099"/>
                  <a:pt x="1175147" y="508992"/>
                  <a:pt x="1173361" y="508992"/>
                </a:cubicBezTo>
                <a:lnTo>
                  <a:pt x="1151929" y="508992"/>
                </a:lnTo>
                <a:cubicBezTo>
                  <a:pt x="1150144" y="508992"/>
                  <a:pt x="1149251" y="508099"/>
                  <a:pt x="1149251" y="506313"/>
                </a:cubicBezTo>
                <a:lnTo>
                  <a:pt x="1149251" y="484882"/>
                </a:lnTo>
                <a:cubicBezTo>
                  <a:pt x="1149474" y="483096"/>
                  <a:pt x="1150367" y="482203"/>
                  <a:pt x="1151929" y="482203"/>
                </a:cubicBezTo>
                <a:close/>
                <a:moveTo>
                  <a:pt x="1111746" y="482203"/>
                </a:moveTo>
                <a:lnTo>
                  <a:pt x="1133177" y="482203"/>
                </a:lnTo>
                <a:cubicBezTo>
                  <a:pt x="1134963" y="482427"/>
                  <a:pt x="1135856" y="483320"/>
                  <a:pt x="1135856" y="484882"/>
                </a:cubicBezTo>
                <a:lnTo>
                  <a:pt x="1135856" y="506313"/>
                </a:lnTo>
                <a:cubicBezTo>
                  <a:pt x="1135856" y="508099"/>
                  <a:pt x="1134963" y="508992"/>
                  <a:pt x="1133177" y="508992"/>
                </a:cubicBezTo>
                <a:lnTo>
                  <a:pt x="1111746" y="508992"/>
                </a:lnTo>
                <a:cubicBezTo>
                  <a:pt x="1109960" y="508992"/>
                  <a:pt x="1109067" y="508099"/>
                  <a:pt x="1109067" y="506313"/>
                </a:cubicBezTo>
                <a:lnTo>
                  <a:pt x="1109067" y="484882"/>
                </a:lnTo>
                <a:cubicBezTo>
                  <a:pt x="1109290" y="483096"/>
                  <a:pt x="1110183" y="482203"/>
                  <a:pt x="1111746" y="482203"/>
                </a:cubicBezTo>
                <a:close/>
                <a:moveTo>
                  <a:pt x="1071562" y="482203"/>
                </a:moveTo>
                <a:lnTo>
                  <a:pt x="1092994" y="482203"/>
                </a:lnTo>
                <a:cubicBezTo>
                  <a:pt x="1094780" y="482427"/>
                  <a:pt x="1095673" y="483320"/>
                  <a:pt x="1095673" y="484882"/>
                </a:cubicBezTo>
                <a:lnTo>
                  <a:pt x="1095673" y="506313"/>
                </a:lnTo>
                <a:cubicBezTo>
                  <a:pt x="1095673" y="508099"/>
                  <a:pt x="1094780" y="508992"/>
                  <a:pt x="1092994" y="508992"/>
                </a:cubicBezTo>
                <a:lnTo>
                  <a:pt x="1071562" y="508992"/>
                </a:lnTo>
                <a:cubicBezTo>
                  <a:pt x="1069776" y="508992"/>
                  <a:pt x="1068883" y="508099"/>
                  <a:pt x="1068883" y="506313"/>
                </a:cubicBezTo>
                <a:lnTo>
                  <a:pt x="1068883" y="484882"/>
                </a:lnTo>
                <a:cubicBezTo>
                  <a:pt x="1069106" y="483096"/>
                  <a:pt x="1070000" y="482203"/>
                  <a:pt x="1071562" y="482203"/>
                </a:cubicBezTo>
                <a:close/>
                <a:moveTo>
                  <a:pt x="1031379" y="482203"/>
                </a:moveTo>
                <a:lnTo>
                  <a:pt x="1052810" y="482203"/>
                </a:lnTo>
                <a:cubicBezTo>
                  <a:pt x="1054596" y="482427"/>
                  <a:pt x="1055489" y="483320"/>
                  <a:pt x="1055489" y="484882"/>
                </a:cubicBezTo>
                <a:lnTo>
                  <a:pt x="1055489" y="506313"/>
                </a:lnTo>
                <a:cubicBezTo>
                  <a:pt x="1055489" y="508099"/>
                  <a:pt x="1054596" y="508992"/>
                  <a:pt x="1052810" y="508992"/>
                </a:cubicBezTo>
                <a:lnTo>
                  <a:pt x="1031379" y="508992"/>
                </a:lnTo>
                <a:cubicBezTo>
                  <a:pt x="1029593" y="508992"/>
                  <a:pt x="1028700" y="508099"/>
                  <a:pt x="1028700" y="506313"/>
                </a:cubicBezTo>
                <a:lnTo>
                  <a:pt x="1028700" y="484882"/>
                </a:lnTo>
                <a:cubicBezTo>
                  <a:pt x="1028923" y="483096"/>
                  <a:pt x="1029816" y="482203"/>
                  <a:pt x="1031379" y="482203"/>
                </a:cubicBezTo>
                <a:close/>
                <a:moveTo>
                  <a:pt x="959048" y="482203"/>
                </a:moveTo>
                <a:lnTo>
                  <a:pt x="980479" y="482203"/>
                </a:lnTo>
                <a:cubicBezTo>
                  <a:pt x="982265" y="482427"/>
                  <a:pt x="983159" y="483320"/>
                  <a:pt x="983159" y="484882"/>
                </a:cubicBezTo>
                <a:lnTo>
                  <a:pt x="983159" y="506313"/>
                </a:lnTo>
                <a:cubicBezTo>
                  <a:pt x="983159" y="508099"/>
                  <a:pt x="982265" y="508992"/>
                  <a:pt x="980479" y="508992"/>
                </a:cubicBezTo>
                <a:lnTo>
                  <a:pt x="959048" y="508992"/>
                </a:lnTo>
                <a:cubicBezTo>
                  <a:pt x="957262" y="508992"/>
                  <a:pt x="956370" y="508099"/>
                  <a:pt x="956370" y="506313"/>
                </a:cubicBezTo>
                <a:lnTo>
                  <a:pt x="956370" y="484882"/>
                </a:lnTo>
                <a:cubicBezTo>
                  <a:pt x="956593" y="483096"/>
                  <a:pt x="957486" y="482203"/>
                  <a:pt x="959048" y="482203"/>
                </a:cubicBezTo>
                <a:close/>
                <a:moveTo>
                  <a:pt x="918865" y="482203"/>
                </a:moveTo>
                <a:lnTo>
                  <a:pt x="940296" y="482203"/>
                </a:lnTo>
                <a:cubicBezTo>
                  <a:pt x="942082" y="482427"/>
                  <a:pt x="942975" y="483320"/>
                  <a:pt x="942975" y="484882"/>
                </a:cubicBezTo>
                <a:lnTo>
                  <a:pt x="942975" y="506313"/>
                </a:lnTo>
                <a:cubicBezTo>
                  <a:pt x="942975" y="508099"/>
                  <a:pt x="942082" y="508992"/>
                  <a:pt x="940296" y="508992"/>
                </a:cubicBezTo>
                <a:lnTo>
                  <a:pt x="918865" y="508992"/>
                </a:lnTo>
                <a:cubicBezTo>
                  <a:pt x="917079" y="508992"/>
                  <a:pt x="916186" y="508099"/>
                  <a:pt x="916186" y="506313"/>
                </a:cubicBezTo>
                <a:lnTo>
                  <a:pt x="916186" y="484882"/>
                </a:lnTo>
                <a:cubicBezTo>
                  <a:pt x="916409" y="483096"/>
                  <a:pt x="917302" y="482203"/>
                  <a:pt x="918865" y="482203"/>
                </a:cubicBezTo>
                <a:close/>
                <a:moveTo>
                  <a:pt x="878681" y="482203"/>
                </a:moveTo>
                <a:lnTo>
                  <a:pt x="900112" y="482203"/>
                </a:lnTo>
                <a:cubicBezTo>
                  <a:pt x="901898" y="482427"/>
                  <a:pt x="902791" y="483320"/>
                  <a:pt x="902791" y="484882"/>
                </a:cubicBezTo>
                <a:lnTo>
                  <a:pt x="902791" y="506313"/>
                </a:lnTo>
                <a:cubicBezTo>
                  <a:pt x="902791" y="508099"/>
                  <a:pt x="901898" y="508992"/>
                  <a:pt x="900112" y="508992"/>
                </a:cubicBezTo>
                <a:lnTo>
                  <a:pt x="878681" y="508992"/>
                </a:lnTo>
                <a:cubicBezTo>
                  <a:pt x="876895" y="508992"/>
                  <a:pt x="876002" y="508099"/>
                  <a:pt x="876002" y="506313"/>
                </a:cubicBezTo>
                <a:lnTo>
                  <a:pt x="876002" y="484882"/>
                </a:lnTo>
                <a:cubicBezTo>
                  <a:pt x="876225" y="483096"/>
                  <a:pt x="877119" y="482203"/>
                  <a:pt x="878681" y="482203"/>
                </a:cubicBezTo>
                <a:close/>
                <a:moveTo>
                  <a:pt x="838497" y="482203"/>
                </a:moveTo>
                <a:lnTo>
                  <a:pt x="859929" y="482203"/>
                </a:lnTo>
                <a:cubicBezTo>
                  <a:pt x="861715" y="482427"/>
                  <a:pt x="862608" y="483320"/>
                  <a:pt x="862608" y="484882"/>
                </a:cubicBezTo>
                <a:lnTo>
                  <a:pt x="862608" y="506313"/>
                </a:lnTo>
                <a:cubicBezTo>
                  <a:pt x="862608" y="508099"/>
                  <a:pt x="861715" y="508992"/>
                  <a:pt x="859929" y="508992"/>
                </a:cubicBezTo>
                <a:lnTo>
                  <a:pt x="838497" y="508992"/>
                </a:lnTo>
                <a:cubicBezTo>
                  <a:pt x="836712" y="508992"/>
                  <a:pt x="835819" y="508099"/>
                  <a:pt x="835819" y="506313"/>
                </a:cubicBezTo>
                <a:lnTo>
                  <a:pt x="835819" y="484882"/>
                </a:lnTo>
                <a:cubicBezTo>
                  <a:pt x="836042" y="483096"/>
                  <a:pt x="836935" y="482203"/>
                  <a:pt x="838497" y="482203"/>
                </a:cubicBezTo>
                <a:close/>
                <a:moveTo>
                  <a:pt x="798314" y="482203"/>
                </a:moveTo>
                <a:lnTo>
                  <a:pt x="819745" y="482203"/>
                </a:lnTo>
                <a:cubicBezTo>
                  <a:pt x="821531" y="482427"/>
                  <a:pt x="822424" y="483320"/>
                  <a:pt x="822424" y="484882"/>
                </a:cubicBezTo>
                <a:lnTo>
                  <a:pt x="822424" y="506313"/>
                </a:lnTo>
                <a:cubicBezTo>
                  <a:pt x="822424" y="508099"/>
                  <a:pt x="821531" y="508992"/>
                  <a:pt x="819745" y="508992"/>
                </a:cubicBezTo>
                <a:lnTo>
                  <a:pt x="798314" y="508992"/>
                </a:lnTo>
                <a:cubicBezTo>
                  <a:pt x="796528" y="508992"/>
                  <a:pt x="795635" y="508099"/>
                  <a:pt x="795635" y="506313"/>
                </a:cubicBezTo>
                <a:lnTo>
                  <a:pt x="795635" y="484882"/>
                </a:lnTo>
                <a:cubicBezTo>
                  <a:pt x="795858" y="483096"/>
                  <a:pt x="796751" y="482203"/>
                  <a:pt x="798314" y="482203"/>
                </a:cubicBezTo>
                <a:close/>
                <a:moveTo>
                  <a:pt x="758130" y="482203"/>
                </a:moveTo>
                <a:lnTo>
                  <a:pt x="779562" y="482203"/>
                </a:lnTo>
                <a:cubicBezTo>
                  <a:pt x="781347" y="482427"/>
                  <a:pt x="782241" y="483320"/>
                  <a:pt x="782241" y="484882"/>
                </a:cubicBezTo>
                <a:lnTo>
                  <a:pt x="782241" y="506313"/>
                </a:lnTo>
                <a:cubicBezTo>
                  <a:pt x="782241" y="508099"/>
                  <a:pt x="781347" y="508992"/>
                  <a:pt x="779562" y="508992"/>
                </a:cubicBezTo>
                <a:lnTo>
                  <a:pt x="758130" y="508992"/>
                </a:lnTo>
                <a:cubicBezTo>
                  <a:pt x="756344" y="508992"/>
                  <a:pt x="755451" y="508099"/>
                  <a:pt x="755451" y="506313"/>
                </a:cubicBezTo>
                <a:lnTo>
                  <a:pt x="755451" y="484882"/>
                </a:lnTo>
                <a:cubicBezTo>
                  <a:pt x="755675" y="483096"/>
                  <a:pt x="756568" y="482203"/>
                  <a:pt x="758130" y="482203"/>
                </a:cubicBezTo>
                <a:close/>
                <a:moveTo>
                  <a:pt x="717947" y="482203"/>
                </a:moveTo>
                <a:lnTo>
                  <a:pt x="739378" y="482203"/>
                </a:lnTo>
                <a:cubicBezTo>
                  <a:pt x="741164" y="482427"/>
                  <a:pt x="742057" y="483320"/>
                  <a:pt x="742057" y="484882"/>
                </a:cubicBezTo>
                <a:lnTo>
                  <a:pt x="742057" y="506313"/>
                </a:lnTo>
                <a:cubicBezTo>
                  <a:pt x="742057" y="508099"/>
                  <a:pt x="741164" y="508992"/>
                  <a:pt x="739378" y="508992"/>
                </a:cubicBezTo>
                <a:lnTo>
                  <a:pt x="717947" y="508992"/>
                </a:lnTo>
                <a:cubicBezTo>
                  <a:pt x="716161" y="508992"/>
                  <a:pt x="715268" y="508099"/>
                  <a:pt x="715268" y="506313"/>
                </a:cubicBezTo>
                <a:lnTo>
                  <a:pt x="715268" y="484882"/>
                </a:lnTo>
                <a:cubicBezTo>
                  <a:pt x="715491" y="483096"/>
                  <a:pt x="716384" y="482203"/>
                  <a:pt x="717947" y="482203"/>
                </a:cubicBezTo>
                <a:close/>
                <a:moveTo>
                  <a:pt x="677763" y="482203"/>
                </a:moveTo>
                <a:lnTo>
                  <a:pt x="699194" y="482203"/>
                </a:lnTo>
                <a:cubicBezTo>
                  <a:pt x="700980" y="482427"/>
                  <a:pt x="701873" y="483320"/>
                  <a:pt x="701873" y="484882"/>
                </a:cubicBezTo>
                <a:lnTo>
                  <a:pt x="701873" y="506313"/>
                </a:lnTo>
                <a:cubicBezTo>
                  <a:pt x="701873" y="508099"/>
                  <a:pt x="700980" y="508992"/>
                  <a:pt x="699194" y="508992"/>
                </a:cubicBezTo>
                <a:lnTo>
                  <a:pt x="677763" y="508992"/>
                </a:lnTo>
                <a:cubicBezTo>
                  <a:pt x="675977" y="508992"/>
                  <a:pt x="675084" y="508099"/>
                  <a:pt x="675084" y="506313"/>
                </a:cubicBezTo>
                <a:lnTo>
                  <a:pt x="675084" y="484882"/>
                </a:lnTo>
                <a:cubicBezTo>
                  <a:pt x="675307" y="483096"/>
                  <a:pt x="676200" y="482203"/>
                  <a:pt x="677763" y="482203"/>
                </a:cubicBezTo>
                <a:close/>
                <a:moveTo>
                  <a:pt x="637580" y="482203"/>
                </a:moveTo>
                <a:lnTo>
                  <a:pt x="659011" y="482203"/>
                </a:lnTo>
                <a:cubicBezTo>
                  <a:pt x="660797" y="482427"/>
                  <a:pt x="661690" y="483320"/>
                  <a:pt x="661690" y="484882"/>
                </a:cubicBezTo>
                <a:lnTo>
                  <a:pt x="661690" y="506313"/>
                </a:lnTo>
                <a:cubicBezTo>
                  <a:pt x="661690" y="508099"/>
                  <a:pt x="660797" y="508992"/>
                  <a:pt x="659011" y="508992"/>
                </a:cubicBezTo>
                <a:lnTo>
                  <a:pt x="637580" y="508992"/>
                </a:lnTo>
                <a:cubicBezTo>
                  <a:pt x="635794" y="508992"/>
                  <a:pt x="634900" y="508099"/>
                  <a:pt x="634900" y="506313"/>
                </a:cubicBezTo>
                <a:lnTo>
                  <a:pt x="634900" y="484882"/>
                </a:lnTo>
                <a:cubicBezTo>
                  <a:pt x="635124" y="483096"/>
                  <a:pt x="636017" y="482203"/>
                  <a:pt x="637580" y="482203"/>
                </a:cubicBezTo>
                <a:close/>
                <a:moveTo>
                  <a:pt x="597396" y="482203"/>
                </a:moveTo>
                <a:lnTo>
                  <a:pt x="618827" y="482203"/>
                </a:lnTo>
                <a:cubicBezTo>
                  <a:pt x="620613" y="482427"/>
                  <a:pt x="621506" y="483320"/>
                  <a:pt x="621506" y="484882"/>
                </a:cubicBezTo>
                <a:lnTo>
                  <a:pt x="621506" y="506313"/>
                </a:lnTo>
                <a:cubicBezTo>
                  <a:pt x="621506" y="508099"/>
                  <a:pt x="620613" y="508992"/>
                  <a:pt x="618827" y="508992"/>
                </a:cubicBezTo>
                <a:lnTo>
                  <a:pt x="597396" y="508992"/>
                </a:lnTo>
                <a:cubicBezTo>
                  <a:pt x="595610" y="508992"/>
                  <a:pt x="594717" y="508099"/>
                  <a:pt x="594717" y="506313"/>
                </a:cubicBezTo>
                <a:lnTo>
                  <a:pt x="594717" y="484882"/>
                </a:lnTo>
                <a:cubicBezTo>
                  <a:pt x="594940" y="483096"/>
                  <a:pt x="595833" y="482203"/>
                  <a:pt x="597396" y="482203"/>
                </a:cubicBezTo>
                <a:close/>
                <a:moveTo>
                  <a:pt x="557212" y="482203"/>
                </a:moveTo>
                <a:lnTo>
                  <a:pt x="578644" y="482203"/>
                </a:lnTo>
                <a:cubicBezTo>
                  <a:pt x="580430" y="482427"/>
                  <a:pt x="581322" y="483320"/>
                  <a:pt x="581322" y="484882"/>
                </a:cubicBezTo>
                <a:lnTo>
                  <a:pt x="581322" y="506313"/>
                </a:lnTo>
                <a:cubicBezTo>
                  <a:pt x="581322" y="508099"/>
                  <a:pt x="580430" y="508992"/>
                  <a:pt x="578644" y="508992"/>
                </a:cubicBezTo>
                <a:lnTo>
                  <a:pt x="557212" y="508992"/>
                </a:lnTo>
                <a:cubicBezTo>
                  <a:pt x="555426" y="508992"/>
                  <a:pt x="554533" y="508099"/>
                  <a:pt x="554533" y="506313"/>
                </a:cubicBezTo>
                <a:lnTo>
                  <a:pt x="554533" y="484882"/>
                </a:lnTo>
                <a:cubicBezTo>
                  <a:pt x="554757" y="483096"/>
                  <a:pt x="555650" y="482203"/>
                  <a:pt x="557212" y="482203"/>
                </a:cubicBezTo>
                <a:close/>
                <a:moveTo>
                  <a:pt x="517029" y="482203"/>
                </a:moveTo>
                <a:lnTo>
                  <a:pt x="538460" y="482203"/>
                </a:lnTo>
                <a:cubicBezTo>
                  <a:pt x="540246" y="482427"/>
                  <a:pt x="541139" y="483320"/>
                  <a:pt x="541139" y="484882"/>
                </a:cubicBezTo>
                <a:lnTo>
                  <a:pt x="541139" y="506313"/>
                </a:lnTo>
                <a:cubicBezTo>
                  <a:pt x="541139" y="508099"/>
                  <a:pt x="540246" y="508992"/>
                  <a:pt x="538460" y="508992"/>
                </a:cubicBezTo>
                <a:lnTo>
                  <a:pt x="517029" y="508992"/>
                </a:lnTo>
                <a:cubicBezTo>
                  <a:pt x="515243" y="508992"/>
                  <a:pt x="514350" y="508099"/>
                  <a:pt x="514350" y="506313"/>
                </a:cubicBezTo>
                <a:lnTo>
                  <a:pt x="514350" y="484882"/>
                </a:lnTo>
                <a:cubicBezTo>
                  <a:pt x="514573" y="483096"/>
                  <a:pt x="515466" y="482203"/>
                  <a:pt x="517029" y="482203"/>
                </a:cubicBezTo>
                <a:close/>
                <a:moveTo>
                  <a:pt x="444698" y="482203"/>
                </a:moveTo>
                <a:lnTo>
                  <a:pt x="466130" y="482203"/>
                </a:lnTo>
                <a:cubicBezTo>
                  <a:pt x="467916" y="482427"/>
                  <a:pt x="468808" y="483320"/>
                  <a:pt x="468808" y="484882"/>
                </a:cubicBezTo>
                <a:lnTo>
                  <a:pt x="468808" y="506313"/>
                </a:lnTo>
                <a:cubicBezTo>
                  <a:pt x="468808" y="508099"/>
                  <a:pt x="467916" y="508992"/>
                  <a:pt x="466130" y="508992"/>
                </a:cubicBezTo>
                <a:lnTo>
                  <a:pt x="444698" y="508992"/>
                </a:lnTo>
                <a:cubicBezTo>
                  <a:pt x="442912" y="508992"/>
                  <a:pt x="442019" y="508099"/>
                  <a:pt x="442019" y="506313"/>
                </a:cubicBezTo>
                <a:lnTo>
                  <a:pt x="442019" y="484882"/>
                </a:lnTo>
                <a:cubicBezTo>
                  <a:pt x="442243" y="483096"/>
                  <a:pt x="443136" y="482203"/>
                  <a:pt x="444698" y="482203"/>
                </a:cubicBezTo>
                <a:close/>
                <a:moveTo>
                  <a:pt x="404515" y="482203"/>
                </a:moveTo>
                <a:lnTo>
                  <a:pt x="425946" y="482203"/>
                </a:lnTo>
                <a:cubicBezTo>
                  <a:pt x="427732" y="482427"/>
                  <a:pt x="428625" y="483320"/>
                  <a:pt x="428625" y="484882"/>
                </a:cubicBezTo>
                <a:lnTo>
                  <a:pt x="428625" y="506313"/>
                </a:lnTo>
                <a:cubicBezTo>
                  <a:pt x="428625" y="508099"/>
                  <a:pt x="427732" y="508992"/>
                  <a:pt x="425946" y="508992"/>
                </a:cubicBezTo>
                <a:lnTo>
                  <a:pt x="404515" y="508992"/>
                </a:lnTo>
                <a:cubicBezTo>
                  <a:pt x="402729" y="508992"/>
                  <a:pt x="401836" y="508099"/>
                  <a:pt x="401836" y="506313"/>
                </a:cubicBezTo>
                <a:lnTo>
                  <a:pt x="401836" y="484882"/>
                </a:lnTo>
                <a:cubicBezTo>
                  <a:pt x="402059" y="483096"/>
                  <a:pt x="402952" y="482203"/>
                  <a:pt x="404515" y="482203"/>
                </a:cubicBezTo>
                <a:close/>
                <a:moveTo>
                  <a:pt x="364331" y="482203"/>
                </a:moveTo>
                <a:lnTo>
                  <a:pt x="385763" y="482203"/>
                </a:lnTo>
                <a:cubicBezTo>
                  <a:pt x="387549" y="482427"/>
                  <a:pt x="388441" y="483320"/>
                  <a:pt x="388441" y="484882"/>
                </a:cubicBezTo>
                <a:lnTo>
                  <a:pt x="388441" y="506313"/>
                </a:lnTo>
                <a:cubicBezTo>
                  <a:pt x="388441" y="508099"/>
                  <a:pt x="387549" y="508992"/>
                  <a:pt x="385763" y="508992"/>
                </a:cubicBezTo>
                <a:lnTo>
                  <a:pt x="364331" y="508992"/>
                </a:lnTo>
                <a:cubicBezTo>
                  <a:pt x="362546" y="508992"/>
                  <a:pt x="361652" y="508099"/>
                  <a:pt x="361652" y="506313"/>
                </a:cubicBezTo>
                <a:lnTo>
                  <a:pt x="361652" y="484882"/>
                </a:lnTo>
                <a:cubicBezTo>
                  <a:pt x="361875" y="483096"/>
                  <a:pt x="362768" y="482203"/>
                  <a:pt x="364331" y="482203"/>
                </a:cubicBezTo>
                <a:close/>
                <a:moveTo>
                  <a:pt x="324148" y="482203"/>
                </a:moveTo>
                <a:lnTo>
                  <a:pt x="345579" y="482203"/>
                </a:lnTo>
                <a:cubicBezTo>
                  <a:pt x="347365" y="482427"/>
                  <a:pt x="348258" y="483320"/>
                  <a:pt x="348258" y="484882"/>
                </a:cubicBezTo>
                <a:lnTo>
                  <a:pt x="348258" y="506313"/>
                </a:lnTo>
                <a:cubicBezTo>
                  <a:pt x="348258" y="508099"/>
                  <a:pt x="347365" y="508992"/>
                  <a:pt x="345579" y="508992"/>
                </a:cubicBezTo>
                <a:lnTo>
                  <a:pt x="324148" y="508992"/>
                </a:lnTo>
                <a:cubicBezTo>
                  <a:pt x="322362" y="508992"/>
                  <a:pt x="321469" y="508099"/>
                  <a:pt x="321469" y="506313"/>
                </a:cubicBezTo>
                <a:lnTo>
                  <a:pt x="321469" y="484882"/>
                </a:lnTo>
                <a:cubicBezTo>
                  <a:pt x="321692" y="483096"/>
                  <a:pt x="322585" y="482203"/>
                  <a:pt x="324148" y="482203"/>
                </a:cubicBezTo>
                <a:close/>
                <a:moveTo>
                  <a:pt x="283964" y="482203"/>
                </a:moveTo>
                <a:lnTo>
                  <a:pt x="305395" y="482203"/>
                </a:lnTo>
                <a:cubicBezTo>
                  <a:pt x="307181" y="482427"/>
                  <a:pt x="308074" y="483320"/>
                  <a:pt x="308074" y="484882"/>
                </a:cubicBezTo>
                <a:lnTo>
                  <a:pt x="308074" y="506313"/>
                </a:lnTo>
                <a:cubicBezTo>
                  <a:pt x="308074" y="508099"/>
                  <a:pt x="307181" y="508992"/>
                  <a:pt x="305395" y="508992"/>
                </a:cubicBezTo>
                <a:lnTo>
                  <a:pt x="283964" y="508992"/>
                </a:lnTo>
                <a:cubicBezTo>
                  <a:pt x="282178" y="508992"/>
                  <a:pt x="281285" y="508099"/>
                  <a:pt x="281285" y="506313"/>
                </a:cubicBezTo>
                <a:lnTo>
                  <a:pt x="281285" y="484882"/>
                </a:lnTo>
                <a:cubicBezTo>
                  <a:pt x="281509" y="483096"/>
                  <a:pt x="282401" y="482203"/>
                  <a:pt x="283964" y="482203"/>
                </a:cubicBezTo>
                <a:close/>
                <a:moveTo>
                  <a:pt x="243780" y="482203"/>
                </a:moveTo>
                <a:lnTo>
                  <a:pt x="265211" y="482203"/>
                </a:lnTo>
                <a:cubicBezTo>
                  <a:pt x="266998" y="482427"/>
                  <a:pt x="267890" y="483320"/>
                  <a:pt x="267890" y="484882"/>
                </a:cubicBezTo>
                <a:lnTo>
                  <a:pt x="267890" y="506313"/>
                </a:lnTo>
                <a:cubicBezTo>
                  <a:pt x="267890" y="508099"/>
                  <a:pt x="266998" y="508992"/>
                  <a:pt x="265211" y="508992"/>
                </a:cubicBezTo>
                <a:lnTo>
                  <a:pt x="243780" y="508992"/>
                </a:lnTo>
                <a:cubicBezTo>
                  <a:pt x="241994" y="508992"/>
                  <a:pt x="241102" y="508099"/>
                  <a:pt x="241102" y="506313"/>
                </a:cubicBezTo>
                <a:lnTo>
                  <a:pt x="241102" y="484882"/>
                </a:lnTo>
                <a:cubicBezTo>
                  <a:pt x="241325" y="483096"/>
                  <a:pt x="242218" y="482203"/>
                  <a:pt x="243780" y="482203"/>
                </a:cubicBezTo>
                <a:close/>
                <a:moveTo>
                  <a:pt x="203597" y="482203"/>
                </a:moveTo>
                <a:lnTo>
                  <a:pt x="225028" y="482203"/>
                </a:lnTo>
                <a:cubicBezTo>
                  <a:pt x="226814" y="482427"/>
                  <a:pt x="227707" y="483320"/>
                  <a:pt x="227707" y="484882"/>
                </a:cubicBezTo>
                <a:lnTo>
                  <a:pt x="227707" y="506313"/>
                </a:lnTo>
                <a:cubicBezTo>
                  <a:pt x="227707" y="508099"/>
                  <a:pt x="226814" y="508992"/>
                  <a:pt x="225028" y="508992"/>
                </a:cubicBezTo>
                <a:lnTo>
                  <a:pt x="203597" y="508992"/>
                </a:lnTo>
                <a:cubicBezTo>
                  <a:pt x="201811" y="508992"/>
                  <a:pt x="200918" y="508099"/>
                  <a:pt x="200918" y="506313"/>
                </a:cubicBezTo>
                <a:lnTo>
                  <a:pt x="200918" y="484882"/>
                </a:lnTo>
                <a:cubicBezTo>
                  <a:pt x="201141" y="483096"/>
                  <a:pt x="202034" y="482203"/>
                  <a:pt x="203597" y="482203"/>
                </a:cubicBezTo>
                <a:close/>
                <a:moveTo>
                  <a:pt x="163413" y="482203"/>
                </a:moveTo>
                <a:lnTo>
                  <a:pt x="184844" y="482203"/>
                </a:lnTo>
                <a:cubicBezTo>
                  <a:pt x="186630" y="482427"/>
                  <a:pt x="187523" y="483320"/>
                  <a:pt x="187523" y="484882"/>
                </a:cubicBezTo>
                <a:lnTo>
                  <a:pt x="187523" y="506313"/>
                </a:lnTo>
                <a:cubicBezTo>
                  <a:pt x="187523" y="508099"/>
                  <a:pt x="186630" y="508992"/>
                  <a:pt x="184844" y="508992"/>
                </a:cubicBezTo>
                <a:lnTo>
                  <a:pt x="163413" y="508992"/>
                </a:lnTo>
                <a:cubicBezTo>
                  <a:pt x="161627" y="508992"/>
                  <a:pt x="160735" y="508099"/>
                  <a:pt x="160735" y="506313"/>
                </a:cubicBezTo>
                <a:lnTo>
                  <a:pt x="160735" y="484882"/>
                </a:lnTo>
                <a:cubicBezTo>
                  <a:pt x="160957" y="483096"/>
                  <a:pt x="161850" y="482203"/>
                  <a:pt x="163413" y="482203"/>
                </a:cubicBezTo>
                <a:close/>
                <a:moveTo>
                  <a:pt x="123229" y="482203"/>
                </a:moveTo>
                <a:lnTo>
                  <a:pt x="144661" y="482203"/>
                </a:lnTo>
                <a:cubicBezTo>
                  <a:pt x="146447" y="482427"/>
                  <a:pt x="147340" y="483320"/>
                  <a:pt x="147340" y="484882"/>
                </a:cubicBezTo>
                <a:lnTo>
                  <a:pt x="147340" y="506313"/>
                </a:lnTo>
                <a:cubicBezTo>
                  <a:pt x="147340" y="508099"/>
                  <a:pt x="146447" y="508992"/>
                  <a:pt x="144661" y="508992"/>
                </a:cubicBezTo>
                <a:lnTo>
                  <a:pt x="123229" y="508992"/>
                </a:lnTo>
                <a:cubicBezTo>
                  <a:pt x="121443" y="508992"/>
                  <a:pt x="120551" y="508099"/>
                  <a:pt x="120551" y="506313"/>
                </a:cubicBezTo>
                <a:lnTo>
                  <a:pt x="120551" y="484882"/>
                </a:lnTo>
                <a:cubicBezTo>
                  <a:pt x="120774" y="483096"/>
                  <a:pt x="121667" y="482203"/>
                  <a:pt x="123229" y="482203"/>
                </a:cubicBezTo>
                <a:close/>
                <a:moveTo>
                  <a:pt x="83046" y="482203"/>
                </a:moveTo>
                <a:lnTo>
                  <a:pt x="104477" y="482203"/>
                </a:lnTo>
                <a:cubicBezTo>
                  <a:pt x="106263" y="482427"/>
                  <a:pt x="107156" y="483320"/>
                  <a:pt x="107156" y="484882"/>
                </a:cubicBezTo>
                <a:lnTo>
                  <a:pt x="107156" y="506313"/>
                </a:lnTo>
                <a:cubicBezTo>
                  <a:pt x="107156" y="508099"/>
                  <a:pt x="106263" y="508992"/>
                  <a:pt x="104477" y="508992"/>
                </a:cubicBezTo>
                <a:lnTo>
                  <a:pt x="83046" y="508992"/>
                </a:lnTo>
                <a:cubicBezTo>
                  <a:pt x="81260" y="508992"/>
                  <a:pt x="80367" y="508099"/>
                  <a:pt x="80367" y="506313"/>
                </a:cubicBezTo>
                <a:lnTo>
                  <a:pt x="80367" y="484882"/>
                </a:lnTo>
                <a:cubicBezTo>
                  <a:pt x="80590" y="483096"/>
                  <a:pt x="81484" y="482203"/>
                  <a:pt x="83046" y="482203"/>
                </a:cubicBezTo>
                <a:close/>
                <a:moveTo>
                  <a:pt x="42862" y="482203"/>
                </a:moveTo>
                <a:lnTo>
                  <a:pt x="64293" y="482203"/>
                </a:lnTo>
                <a:cubicBezTo>
                  <a:pt x="66079" y="482427"/>
                  <a:pt x="66973" y="483320"/>
                  <a:pt x="66973" y="484882"/>
                </a:cubicBezTo>
                <a:lnTo>
                  <a:pt x="66973" y="506313"/>
                </a:lnTo>
                <a:cubicBezTo>
                  <a:pt x="66973" y="508099"/>
                  <a:pt x="66079" y="508992"/>
                  <a:pt x="64293" y="508992"/>
                </a:cubicBezTo>
                <a:lnTo>
                  <a:pt x="42862" y="508992"/>
                </a:lnTo>
                <a:cubicBezTo>
                  <a:pt x="41076" y="508992"/>
                  <a:pt x="40183" y="508099"/>
                  <a:pt x="40183" y="506313"/>
                </a:cubicBezTo>
                <a:lnTo>
                  <a:pt x="40183" y="484882"/>
                </a:lnTo>
                <a:cubicBezTo>
                  <a:pt x="40407" y="483096"/>
                  <a:pt x="41300" y="482203"/>
                  <a:pt x="42862" y="482203"/>
                </a:cubicBezTo>
                <a:close/>
                <a:moveTo>
                  <a:pt x="2679" y="482203"/>
                </a:moveTo>
                <a:lnTo>
                  <a:pt x="24110" y="482203"/>
                </a:lnTo>
                <a:cubicBezTo>
                  <a:pt x="25896" y="482427"/>
                  <a:pt x="26789" y="483320"/>
                  <a:pt x="26789" y="484882"/>
                </a:cubicBezTo>
                <a:lnTo>
                  <a:pt x="26789" y="506313"/>
                </a:lnTo>
                <a:cubicBezTo>
                  <a:pt x="26789" y="508099"/>
                  <a:pt x="25896" y="508992"/>
                  <a:pt x="24110" y="508992"/>
                </a:cubicBezTo>
                <a:lnTo>
                  <a:pt x="2679" y="508992"/>
                </a:lnTo>
                <a:cubicBezTo>
                  <a:pt x="893" y="508992"/>
                  <a:pt x="0" y="508099"/>
                  <a:pt x="0" y="506313"/>
                </a:cubicBezTo>
                <a:lnTo>
                  <a:pt x="0" y="484882"/>
                </a:lnTo>
                <a:cubicBezTo>
                  <a:pt x="223" y="483096"/>
                  <a:pt x="1116" y="482203"/>
                  <a:pt x="2679" y="482203"/>
                </a:cubicBezTo>
                <a:close/>
                <a:moveTo>
                  <a:pt x="6304954" y="442020"/>
                </a:moveTo>
                <a:lnTo>
                  <a:pt x="6326386" y="442020"/>
                </a:lnTo>
                <a:cubicBezTo>
                  <a:pt x="6328172" y="442243"/>
                  <a:pt x="6329064" y="443136"/>
                  <a:pt x="6329064" y="444699"/>
                </a:cubicBezTo>
                <a:lnTo>
                  <a:pt x="6329064" y="466130"/>
                </a:lnTo>
                <a:cubicBezTo>
                  <a:pt x="6329064" y="467916"/>
                  <a:pt x="6328172" y="468809"/>
                  <a:pt x="6326386" y="468809"/>
                </a:cubicBezTo>
                <a:lnTo>
                  <a:pt x="6304954" y="468809"/>
                </a:lnTo>
                <a:cubicBezTo>
                  <a:pt x="6303168" y="468809"/>
                  <a:pt x="6302276" y="467916"/>
                  <a:pt x="6302276" y="466130"/>
                </a:cubicBezTo>
                <a:lnTo>
                  <a:pt x="6302276" y="444699"/>
                </a:lnTo>
                <a:cubicBezTo>
                  <a:pt x="6302498" y="442913"/>
                  <a:pt x="6303392" y="442020"/>
                  <a:pt x="6304954" y="442020"/>
                </a:cubicBezTo>
                <a:close/>
                <a:moveTo>
                  <a:pt x="6264770" y="442020"/>
                </a:moveTo>
                <a:lnTo>
                  <a:pt x="6286202" y="442020"/>
                </a:lnTo>
                <a:cubicBezTo>
                  <a:pt x="6287988" y="442243"/>
                  <a:pt x="6288881" y="443136"/>
                  <a:pt x="6288881" y="444699"/>
                </a:cubicBezTo>
                <a:lnTo>
                  <a:pt x="6288881" y="466130"/>
                </a:lnTo>
                <a:cubicBezTo>
                  <a:pt x="6288881" y="467916"/>
                  <a:pt x="6287988" y="468809"/>
                  <a:pt x="6286202" y="468809"/>
                </a:cubicBezTo>
                <a:lnTo>
                  <a:pt x="6264770" y="468809"/>
                </a:lnTo>
                <a:cubicBezTo>
                  <a:pt x="6262985" y="468809"/>
                  <a:pt x="6262092" y="467916"/>
                  <a:pt x="6262092" y="466130"/>
                </a:cubicBezTo>
                <a:lnTo>
                  <a:pt x="6262092" y="444699"/>
                </a:lnTo>
                <a:cubicBezTo>
                  <a:pt x="6262315" y="442913"/>
                  <a:pt x="6263208" y="442020"/>
                  <a:pt x="6264770" y="442020"/>
                </a:cubicBezTo>
                <a:close/>
                <a:moveTo>
                  <a:pt x="6224587" y="442020"/>
                </a:moveTo>
                <a:lnTo>
                  <a:pt x="6246018" y="442020"/>
                </a:lnTo>
                <a:cubicBezTo>
                  <a:pt x="6247804" y="442243"/>
                  <a:pt x="6248698" y="443136"/>
                  <a:pt x="6248698" y="444699"/>
                </a:cubicBezTo>
                <a:lnTo>
                  <a:pt x="6248698" y="466130"/>
                </a:lnTo>
                <a:cubicBezTo>
                  <a:pt x="6248698" y="467916"/>
                  <a:pt x="6247804" y="468809"/>
                  <a:pt x="6246018" y="468809"/>
                </a:cubicBezTo>
                <a:lnTo>
                  <a:pt x="6224587" y="468809"/>
                </a:lnTo>
                <a:cubicBezTo>
                  <a:pt x="6222801" y="468809"/>
                  <a:pt x="6221908" y="467916"/>
                  <a:pt x="6221908" y="466130"/>
                </a:cubicBezTo>
                <a:lnTo>
                  <a:pt x="6221908" y="444699"/>
                </a:lnTo>
                <a:cubicBezTo>
                  <a:pt x="6222132" y="442913"/>
                  <a:pt x="6223024" y="442020"/>
                  <a:pt x="6224587" y="442020"/>
                </a:cubicBezTo>
                <a:close/>
                <a:moveTo>
                  <a:pt x="6184404" y="442020"/>
                </a:moveTo>
                <a:lnTo>
                  <a:pt x="6205835" y="442020"/>
                </a:lnTo>
                <a:cubicBezTo>
                  <a:pt x="6207620" y="442243"/>
                  <a:pt x="6208514" y="443136"/>
                  <a:pt x="6208514" y="444699"/>
                </a:cubicBezTo>
                <a:lnTo>
                  <a:pt x="6208514" y="466130"/>
                </a:lnTo>
                <a:cubicBezTo>
                  <a:pt x="6208514" y="467916"/>
                  <a:pt x="6207620" y="468809"/>
                  <a:pt x="6205835" y="468809"/>
                </a:cubicBezTo>
                <a:lnTo>
                  <a:pt x="6184404" y="468809"/>
                </a:lnTo>
                <a:cubicBezTo>
                  <a:pt x="6182618" y="468809"/>
                  <a:pt x="6181724" y="467916"/>
                  <a:pt x="6181724" y="466130"/>
                </a:cubicBezTo>
                <a:lnTo>
                  <a:pt x="6181724" y="444699"/>
                </a:lnTo>
                <a:cubicBezTo>
                  <a:pt x="6181948" y="442913"/>
                  <a:pt x="6182841" y="442020"/>
                  <a:pt x="6184404" y="442020"/>
                </a:cubicBezTo>
                <a:close/>
                <a:moveTo>
                  <a:pt x="6112073" y="442020"/>
                </a:moveTo>
                <a:lnTo>
                  <a:pt x="6133504" y="442020"/>
                </a:lnTo>
                <a:cubicBezTo>
                  <a:pt x="6135290" y="442243"/>
                  <a:pt x="6136183" y="443136"/>
                  <a:pt x="6136183" y="444699"/>
                </a:cubicBezTo>
                <a:lnTo>
                  <a:pt x="6136183" y="466130"/>
                </a:lnTo>
                <a:cubicBezTo>
                  <a:pt x="6136183" y="467916"/>
                  <a:pt x="6135290" y="468809"/>
                  <a:pt x="6133504" y="468809"/>
                </a:cubicBezTo>
                <a:lnTo>
                  <a:pt x="6112073" y="468809"/>
                </a:lnTo>
                <a:cubicBezTo>
                  <a:pt x="6110287" y="468809"/>
                  <a:pt x="6109394" y="467916"/>
                  <a:pt x="6109394" y="466130"/>
                </a:cubicBezTo>
                <a:lnTo>
                  <a:pt x="6109394" y="444699"/>
                </a:lnTo>
                <a:cubicBezTo>
                  <a:pt x="6109618" y="442913"/>
                  <a:pt x="6110510" y="442020"/>
                  <a:pt x="6112073" y="442020"/>
                </a:cubicBezTo>
                <a:close/>
                <a:moveTo>
                  <a:pt x="6071890" y="442020"/>
                </a:moveTo>
                <a:lnTo>
                  <a:pt x="6093320" y="442020"/>
                </a:lnTo>
                <a:cubicBezTo>
                  <a:pt x="6095106" y="442243"/>
                  <a:pt x="6096000" y="443136"/>
                  <a:pt x="6096000" y="444699"/>
                </a:cubicBezTo>
                <a:lnTo>
                  <a:pt x="6096000" y="466130"/>
                </a:lnTo>
                <a:cubicBezTo>
                  <a:pt x="6096000" y="467916"/>
                  <a:pt x="6095106" y="468809"/>
                  <a:pt x="6093320" y="468809"/>
                </a:cubicBezTo>
                <a:lnTo>
                  <a:pt x="6071890" y="468809"/>
                </a:lnTo>
                <a:cubicBezTo>
                  <a:pt x="6070104" y="468809"/>
                  <a:pt x="6069210" y="467916"/>
                  <a:pt x="6069210" y="466130"/>
                </a:cubicBezTo>
                <a:lnTo>
                  <a:pt x="6069210" y="444699"/>
                </a:lnTo>
                <a:cubicBezTo>
                  <a:pt x="6069434" y="442913"/>
                  <a:pt x="6070327" y="442020"/>
                  <a:pt x="6071890" y="442020"/>
                </a:cubicBezTo>
                <a:close/>
                <a:moveTo>
                  <a:pt x="6031706" y="442020"/>
                </a:moveTo>
                <a:lnTo>
                  <a:pt x="6053137" y="442020"/>
                </a:lnTo>
                <a:cubicBezTo>
                  <a:pt x="6054923" y="442243"/>
                  <a:pt x="6055816" y="443136"/>
                  <a:pt x="6055816" y="444699"/>
                </a:cubicBezTo>
                <a:lnTo>
                  <a:pt x="6055816" y="466130"/>
                </a:lnTo>
                <a:cubicBezTo>
                  <a:pt x="6055816" y="467916"/>
                  <a:pt x="6054923" y="468809"/>
                  <a:pt x="6053137" y="468809"/>
                </a:cubicBezTo>
                <a:lnTo>
                  <a:pt x="6031706" y="468809"/>
                </a:lnTo>
                <a:cubicBezTo>
                  <a:pt x="6029920" y="468809"/>
                  <a:pt x="6029027" y="467916"/>
                  <a:pt x="6029027" y="466130"/>
                </a:cubicBezTo>
                <a:lnTo>
                  <a:pt x="6029027" y="444699"/>
                </a:lnTo>
                <a:cubicBezTo>
                  <a:pt x="6029250" y="442913"/>
                  <a:pt x="6030143" y="442020"/>
                  <a:pt x="6031706" y="442020"/>
                </a:cubicBezTo>
                <a:close/>
                <a:moveTo>
                  <a:pt x="5991522" y="442020"/>
                </a:moveTo>
                <a:lnTo>
                  <a:pt x="6012954" y="442020"/>
                </a:lnTo>
                <a:cubicBezTo>
                  <a:pt x="6014740" y="442243"/>
                  <a:pt x="6015632" y="443136"/>
                  <a:pt x="6015632" y="444699"/>
                </a:cubicBezTo>
                <a:lnTo>
                  <a:pt x="6015632" y="466130"/>
                </a:lnTo>
                <a:cubicBezTo>
                  <a:pt x="6015632" y="467916"/>
                  <a:pt x="6014740" y="468809"/>
                  <a:pt x="6012954" y="468809"/>
                </a:cubicBezTo>
                <a:lnTo>
                  <a:pt x="5991522" y="468809"/>
                </a:lnTo>
                <a:cubicBezTo>
                  <a:pt x="5989736" y="468809"/>
                  <a:pt x="5988844" y="467916"/>
                  <a:pt x="5988844" y="466130"/>
                </a:cubicBezTo>
                <a:lnTo>
                  <a:pt x="5988844" y="444699"/>
                </a:lnTo>
                <a:cubicBezTo>
                  <a:pt x="5989066" y="442913"/>
                  <a:pt x="5989960" y="442020"/>
                  <a:pt x="5991522" y="442020"/>
                </a:cubicBezTo>
                <a:close/>
                <a:moveTo>
                  <a:pt x="5790604" y="442020"/>
                </a:moveTo>
                <a:lnTo>
                  <a:pt x="5812036" y="442020"/>
                </a:lnTo>
                <a:cubicBezTo>
                  <a:pt x="5813822" y="442243"/>
                  <a:pt x="5814714" y="443136"/>
                  <a:pt x="5814714" y="444699"/>
                </a:cubicBezTo>
                <a:lnTo>
                  <a:pt x="5814714" y="466130"/>
                </a:lnTo>
                <a:cubicBezTo>
                  <a:pt x="5814714" y="467916"/>
                  <a:pt x="5813822" y="468809"/>
                  <a:pt x="5812036" y="468809"/>
                </a:cubicBezTo>
                <a:lnTo>
                  <a:pt x="5790604" y="468809"/>
                </a:lnTo>
                <a:cubicBezTo>
                  <a:pt x="5788818" y="468809"/>
                  <a:pt x="5787926" y="467916"/>
                  <a:pt x="5787926" y="466130"/>
                </a:cubicBezTo>
                <a:lnTo>
                  <a:pt x="5787926" y="444699"/>
                </a:lnTo>
                <a:cubicBezTo>
                  <a:pt x="5788148" y="442913"/>
                  <a:pt x="5789042" y="442020"/>
                  <a:pt x="5790604" y="442020"/>
                </a:cubicBezTo>
                <a:close/>
                <a:moveTo>
                  <a:pt x="5750420" y="442020"/>
                </a:moveTo>
                <a:lnTo>
                  <a:pt x="5771852" y="442020"/>
                </a:lnTo>
                <a:cubicBezTo>
                  <a:pt x="5773638" y="442243"/>
                  <a:pt x="5774531" y="443136"/>
                  <a:pt x="5774531" y="444699"/>
                </a:cubicBezTo>
                <a:lnTo>
                  <a:pt x="5774531" y="466130"/>
                </a:lnTo>
                <a:cubicBezTo>
                  <a:pt x="5774531" y="467916"/>
                  <a:pt x="5773638" y="468809"/>
                  <a:pt x="5771852" y="468809"/>
                </a:cubicBezTo>
                <a:lnTo>
                  <a:pt x="5750420" y="468809"/>
                </a:lnTo>
                <a:cubicBezTo>
                  <a:pt x="5748635" y="468809"/>
                  <a:pt x="5747742" y="467916"/>
                  <a:pt x="5747742" y="466130"/>
                </a:cubicBezTo>
                <a:lnTo>
                  <a:pt x="5747742" y="444699"/>
                </a:lnTo>
                <a:cubicBezTo>
                  <a:pt x="5747965" y="442913"/>
                  <a:pt x="5748858" y="442020"/>
                  <a:pt x="5750420" y="442020"/>
                </a:cubicBezTo>
                <a:close/>
                <a:moveTo>
                  <a:pt x="5710237" y="442020"/>
                </a:moveTo>
                <a:lnTo>
                  <a:pt x="5731668" y="442020"/>
                </a:lnTo>
                <a:cubicBezTo>
                  <a:pt x="5733454" y="442243"/>
                  <a:pt x="5734348" y="443136"/>
                  <a:pt x="5734348" y="444699"/>
                </a:cubicBezTo>
                <a:lnTo>
                  <a:pt x="5734348" y="466130"/>
                </a:lnTo>
                <a:cubicBezTo>
                  <a:pt x="5734348" y="467916"/>
                  <a:pt x="5733454" y="468809"/>
                  <a:pt x="5731668" y="468809"/>
                </a:cubicBezTo>
                <a:lnTo>
                  <a:pt x="5710237" y="468809"/>
                </a:lnTo>
                <a:cubicBezTo>
                  <a:pt x="5708451" y="468809"/>
                  <a:pt x="5707558" y="467916"/>
                  <a:pt x="5707558" y="466130"/>
                </a:cubicBezTo>
                <a:lnTo>
                  <a:pt x="5707558" y="444699"/>
                </a:lnTo>
                <a:cubicBezTo>
                  <a:pt x="5707782" y="442913"/>
                  <a:pt x="5708674" y="442020"/>
                  <a:pt x="5710237" y="442020"/>
                </a:cubicBezTo>
                <a:close/>
                <a:moveTo>
                  <a:pt x="5670054" y="442020"/>
                </a:moveTo>
                <a:lnTo>
                  <a:pt x="5691485" y="442020"/>
                </a:lnTo>
                <a:cubicBezTo>
                  <a:pt x="5693270" y="442243"/>
                  <a:pt x="5694164" y="443136"/>
                  <a:pt x="5694164" y="444699"/>
                </a:cubicBezTo>
                <a:lnTo>
                  <a:pt x="5694164" y="466130"/>
                </a:lnTo>
                <a:cubicBezTo>
                  <a:pt x="5694164" y="467916"/>
                  <a:pt x="5693270" y="468809"/>
                  <a:pt x="5691485" y="468809"/>
                </a:cubicBezTo>
                <a:lnTo>
                  <a:pt x="5670054" y="468809"/>
                </a:lnTo>
                <a:cubicBezTo>
                  <a:pt x="5668268" y="468809"/>
                  <a:pt x="5667374" y="467916"/>
                  <a:pt x="5667374" y="466130"/>
                </a:cubicBezTo>
                <a:lnTo>
                  <a:pt x="5667374" y="444699"/>
                </a:lnTo>
                <a:cubicBezTo>
                  <a:pt x="5667598" y="442913"/>
                  <a:pt x="5668491" y="442020"/>
                  <a:pt x="5670054" y="442020"/>
                </a:cubicBezTo>
                <a:close/>
                <a:moveTo>
                  <a:pt x="5427464" y="442020"/>
                </a:moveTo>
                <a:lnTo>
                  <a:pt x="5448895" y="442020"/>
                </a:lnTo>
                <a:cubicBezTo>
                  <a:pt x="5450681" y="442243"/>
                  <a:pt x="5451574" y="443136"/>
                  <a:pt x="5451574" y="444699"/>
                </a:cubicBezTo>
                <a:lnTo>
                  <a:pt x="5451574" y="466130"/>
                </a:lnTo>
                <a:cubicBezTo>
                  <a:pt x="5451574" y="467916"/>
                  <a:pt x="5450681" y="468809"/>
                  <a:pt x="5448895" y="468809"/>
                </a:cubicBezTo>
                <a:lnTo>
                  <a:pt x="5427464" y="468809"/>
                </a:lnTo>
                <a:cubicBezTo>
                  <a:pt x="5425678" y="468809"/>
                  <a:pt x="5424785" y="467916"/>
                  <a:pt x="5424785" y="466130"/>
                </a:cubicBezTo>
                <a:lnTo>
                  <a:pt x="5424785" y="444699"/>
                </a:lnTo>
                <a:cubicBezTo>
                  <a:pt x="5425008" y="442913"/>
                  <a:pt x="5425901" y="442020"/>
                  <a:pt x="5427464" y="442020"/>
                </a:cubicBezTo>
                <a:close/>
                <a:moveTo>
                  <a:pt x="5387280" y="442020"/>
                </a:moveTo>
                <a:lnTo>
                  <a:pt x="5408712" y="442020"/>
                </a:lnTo>
                <a:cubicBezTo>
                  <a:pt x="5410498" y="442243"/>
                  <a:pt x="5411390" y="443136"/>
                  <a:pt x="5411390" y="444699"/>
                </a:cubicBezTo>
                <a:lnTo>
                  <a:pt x="5411390" y="466130"/>
                </a:lnTo>
                <a:cubicBezTo>
                  <a:pt x="5411390" y="467916"/>
                  <a:pt x="5410498" y="468809"/>
                  <a:pt x="5408712" y="468809"/>
                </a:cubicBezTo>
                <a:lnTo>
                  <a:pt x="5387280" y="468809"/>
                </a:lnTo>
                <a:cubicBezTo>
                  <a:pt x="5385494" y="468809"/>
                  <a:pt x="5384601" y="467916"/>
                  <a:pt x="5384601" y="466130"/>
                </a:cubicBezTo>
                <a:lnTo>
                  <a:pt x="5384601" y="444699"/>
                </a:lnTo>
                <a:cubicBezTo>
                  <a:pt x="5384825" y="442913"/>
                  <a:pt x="5385718" y="442020"/>
                  <a:pt x="5387280" y="442020"/>
                </a:cubicBezTo>
                <a:close/>
                <a:moveTo>
                  <a:pt x="5347097" y="442020"/>
                </a:moveTo>
                <a:lnTo>
                  <a:pt x="5368528" y="442020"/>
                </a:lnTo>
                <a:cubicBezTo>
                  <a:pt x="5370314" y="442243"/>
                  <a:pt x="5371207" y="443136"/>
                  <a:pt x="5371207" y="444699"/>
                </a:cubicBezTo>
                <a:lnTo>
                  <a:pt x="5371207" y="466130"/>
                </a:lnTo>
                <a:cubicBezTo>
                  <a:pt x="5371207" y="467916"/>
                  <a:pt x="5370314" y="468809"/>
                  <a:pt x="5368528" y="468809"/>
                </a:cubicBezTo>
                <a:lnTo>
                  <a:pt x="5347097" y="468809"/>
                </a:lnTo>
                <a:cubicBezTo>
                  <a:pt x="5345311" y="468809"/>
                  <a:pt x="5344418" y="467916"/>
                  <a:pt x="5344418" y="466130"/>
                </a:cubicBezTo>
                <a:lnTo>
                  <a:pt x="5344418" y="444699"/>
                </a:lnTo>
                <a:cubicBezTo>
                  <a:pt x="5344641" y="442913"/>
                  <a:pt x="5345534" y="442020"/>
                  <a:pt x="5347097" y="442020"/>
                </a:cubicBezTo>
                <a:close/>
                <a:moveTo>
                  <a:pt x="5306913" y="442020"/>
                </a:moveTo>
                <a:lnTo>
                  <a:pt x="5328344" y="442020"/>
                </a:lnTo>
                <a:cubicBezTo>
                  <a:pt x="5330130" y="442243"/>
                  <a:pt x="5331023" y="443136"/>
                  <a:pt x="5331023" y="444699"/>
                </a:cubicBezTo>
                <a:lnTo>
                  <a:pt x="5331023" y="466130"/>
                </a:lnTo>
                <a:cubicBezTo>
                  <a:pt x="5331023" y="467916"/>
                  <a:pt x="5330130" y="468809"/>
                  <a:pt x="5328344" y="468809"/>
                </a:cubicBezTo>
                <a:lnTo>
                  <a:pt x="5306913" y="468809"/>
                </a:lnTo>
                <a:cubicBezTo>
                  <a:pt x="5305127" y="468809"/>
                  <a:pt x="5304234" y="467916"/>
                  <a:pt x="5304234" y="466130"/>
                </a:cubicBezTo>
                <a:lnTo>
                  <a:pt x="5304234" y="444699"/>
                </a:lnTo>
                <a:cubicBezTo>
                  <a:pt x="5304457" y="442913"/>
                  <a:pt x="5305350" y="442020"/>
                  <a:pt x="5306913" y="442020"/>
                </a:cubicBezTo>
                <a:close/>
                <a:moveTo>
                  <a:pt x="5073848" y="442020"/>
                </a:moveTo>
                <a:lnTo>
                  <a:pt x="5095280" y="442020"/>
                </a:lnTo>
                <a:cubicBezTo>
                  <a:pt x="5097065" y="442243"/>
                  <a:pt x="5097958" y="443136"/>
                  <a:pt x="5097958" y="444699"/>
                </a:cubicBezTo>
                <a:lnTo>
                  <a:pt x="5097958" y="466130"/>
                </a:lnTo>
                <a:cubicBezTo>
                  <a:pt x="5097958" y="467916"/>
                  <a:pt x="5097065" y="468809"/>
                  <a:pt x="5095280" y="468809"/>
                </a:cubicBezTo>
                <a:lnTo>
                  <a:pt x="5073848" y="468809"/>
                </a:lnTo>
                <a:cubicBezTo>
                  <a:pt x="5072062" y="468809"/>
                  <a:pt x="5071169" y="467916"/>
                  <a:pt x="5071169" y="466130"/>
                </a:cubicBezTo>
                <a:lnTo>
                  <a:pt x="5071169" y="444699"/>
                </a:lnTo>
                <a:cubicBezTo>
                  <a:pt x="5071393" y="442913"/>
                  <a:pt x="5072286" y="442020"/>
                  <a:pt x="5073848" y="442020"/>
                </a:cubicBezTo>
                <a:close/>
                <a:moveTo>
                  <a:pt x="5033665" y="442020"/>
                </a:moveTo>
                <a:lnTo>
                  <a:pt x="5055096" y="442020"/>
                </a:lnTo>
                <a:cubicBezTo>
                  <a:pt x="5056882" y="442243"/>
                  <a:pt x="5057775" y="443136"/>
                  <a:pt x="5057775" y="444699"/>
                </a:cubicBezTo>
                <a:lnTo>
                  <a:pt x="5057775" y="466130"/>
                </a:lnTo>
                <a:cubicBezTo>
                  <a:pt x="5057775" y="467916"/>
                  <a:pt x="5056882" y="468809"/>
                  <a:pt x="5055096" y="468809"/>
                </a:cubicBezTo>
                <a:lnTo>
                  <a:pt x="5033665" y="468809"/>
                </a:lnTo>
                <a:cubicBezTo>
                  <a:pt x="5031879" y="468809"/>
                  <a:pt x="5030986" y="467916"/>
                  <a:pt x="5030986" y="466130"/>
                </a:cubicBezTo>
                <a:lnTo>
                  <a:pt x="5030986" y="444699"/>
                </a:lnTo>
                <a:cubicBezTo>
                  <a:pt x="5031209" y="442913"/>
                  <a:pt x="5032102" y="442020"/>
                  <a:pt x="5033665" y="442020"/>
                </a:cubicBezTo>
                <a:close/>
                <a:moveTo>
                  <a:pt x="4993481" y="442020"/>
                </a:moveTo>
                <a:lnTo>
                  <a:pt x="5014912" y="442020"/>
                </a:lnTo>
                <a:cubicBezTo>
                  <a:pt x="5016698" y="442243"/>
                  <a:pt x="5017591" y="443136"/>
                  <a:pt x="5017591" y="444699"/>
                </a:cubicBezTo>
                <a:lnTo>
                  <a:pt x="5017591" y="466130"/>
                </a:lnTo>
                <a:cubicBezTo>
                  <a:pt x="5017591" y="467916"/>
                  <a:pt x="5016698" y="468809"/>
                  <a:pt x="5014912" y="468809"/>
                </a:cubicBezTo>
                <a:lnTo>
                  <a:pt x="4993481" y="468809"/>
                </a:lnTo>
                <a:cubicBezTo>
                  <a:pt x="4991695" y="468809"/>
                  <a:pt x="4990802" y="467916"/>
                  <a:pt x="4990802" y="466130"/>
                </a:cubicBezTo>
                <a:lnTo>
                  <a:pt x="4990802" y="444699"/>
                </a:lnTo>
                <a:cubicBezTo>
                  <a:pt x="4991025" y="442913"/>
                  <a:pt x="4991918" y="442020"/>
                  <a:pt x="4993481" y="442020"/>
                </a:cubicBezTo>
                <a:close/>
                <a:moveTo>
                  <a:pt x="4953298" y="442020"/>
                </a:moveTo>
                <a:lnTo>
                  <a:pt x="4974729" y="442020"/>
                </a:lnTo>
                <a:cubicBezTo>
                  <a:pt x="4976515" y="442243"/>
                  <a:pt x="4977408" y="443136"/>
                  <a:pt x="4977408" y="444699"/>
                </a:cubicBezTo>
                <a:lnTo>
                  <a:pt x="4977408" y="466130"/>
                </a:lnTo>
                <a:cubicBezTo>
                  <a:pt x="4977408" y="467916"/>
                  <a:pt x="4976515" y="468809"/>
                  <a:pt x="4974729" y="468809"/>
                </a:cubicBezTo>
                <a:lnTo>
                  <a:pt x="4953298" y="468809"/>
                </a:lnTo>
                <a:cubicBezTo>
                  <a:pt x="4951512" y="468809"/>
                  <a:pt x="4950619" y="467916"/>
                  <a:pt x="4950619" y="466130"/>
                </a:cubicBezTo>
                <a:lnTo>
                  <a:pt x="4950619" y="444699"/>
                </a:lnTo>
                <a:cubicBezTo>
                  <a:pt x="4950842" y="442913"/>
                  <a:pt x="4951735" y="442020"/>
                  <a:pt x="4953298" y="442020"/>
                </a:cubicBezTo>
                <a:close/>
                <a:moveTo>
                  <a:pt x="4752380" y="442020"/>
                </a:moveTo>
                <a:lnTo>
                  <a:pt x="4773811" y="442020"/>
                </a:lnTo>
                <a:cubicBezTo>
                  <a:pt x="4775597" y="442243"/>
                  <a:pt x="4776490" y="443136"/>
                  <a:pt x="4776490" y="444699"/>
                </a:cubicBezTo>
                <a:lnTo>
                  <a:pt x="4776490" y="466130"/>
                </a:lnTo>
                <a:cubicBezTo>
                  <a:pt x="4776490" y="467916"/>
                  <a:pt x="4775597" y="468809"/>
                  <a:pt x="4773811" y="468809"/>
                </a:cubicBezTo>
                <a:lnTo>
                  <a:pt x="4752380" y="468809"/>
                </a:lnTo>
                <a:cubicBezTo>
                  <a:pt x="4750594" y="468809"/>
                  <a:pt x="4749701" y="467916"/>
                  <a:pt x="4749701" y="466130"/>
                </a:cubicBezTo>
                <a:lnTo>
                  <a:pt x="4749701" y="444699"/>
                </a:lnTo>
                <a:cubicBezTo>
                  <a:pt x="4749924" y="442913"/>
                  <a:pt x="4750817" y="442020"/>
                  <a:pt x="4752380" y="442020"/>
                </a:cubicBezTo>
                <a:close/>
                <a:moveTo>
                  <a:pt x="4712196" y="442020"/>
                </a:moveTo>
                <a:lnTo>
                  <a:pt x="4733627" y="442020"/>
                </a:lnTo>
                <a:cubicBezTo>
                  <a:pt x="4735413" y="442243"/>
                  <a:pt x="4736306" y="443136"/>
                  <a:pt x="4736306" y="444699"/>
                </a:cubicBezTo>
                <a:lnTo>
                  <a:pt x="4736306" y="466130"/>
                </a:lnTo>
                <a:cubicBezTo>
                  <a:pt x="4736306" y="467916"/>
                  <a:pt x="4735413" y="468809"/>
                  <a:pt x="4733627" y="468809"/>
                </a:cubicBezTo>
                <a:lnTo>
                  <a:pt x="4712196" y="468809"/>
                </a:lnTo>
                <a:cubicBezTo>
                  <a:pt x="4710410" y="468809"/>
                  <a:pt x="4709517" y="467916"/>
                  <a:pt x="4709517" y="466130"/>
                </a:cubicBezTo>
                <a:lnTo>
                  <a:pt x="4709517" y="444699"/>
                </a:lnTo>
                <a:cubicBezTo>
                  <a:pt x="4709740" y="442913"/>
                  <a:pt x="4710633" y="442020"/>
                  <a:pt x="4712196" y="442020"/>
                </a:cubicBezTo>
                <a:close/>
                <a:moveTo>
                  <a:pt x="4672012" y="442020"/>
                </a:moveTo>
                <a:lnTo>
                  <a:pt x="4693444" y="442020"/>
                </a:lnTo>
                <a:cubicBezTo>
                  <a:pt x="4695230" y="442243"/>
                  <a:pt x="4696123" y="443136"/>
                  <a:pt x="4696123" y="444699"/>
                </a:cubicBezTo>
                <a:lnTo>
                  <a:pt x="4696123" y="466130"/>
                </a:lnTo>
                <a:cubicBezTo>
                  <a:pt x="4696123" y="467916"/>
                  <a:pt x="4695230" y="468809"/>
                  <a:pt x="4693444" y="468809"/>
                </a:cubicBezTo>
                <a:lnTo>
                  <a:pt x="4672012" y="468809"/>
                </a:lnTo>
                <a:cubicBezTo>
                  <a:pt x="4670226" y="468809"/>
                  <a:pt x="4669333" y="467916"/>
                  <a:pt x="4669333" y="466130"/>
                </a:cubicBezTo>
                <a:lnTo>
                  <a:pt x="4669333" y="444699"/>
                </a:lnTo>
                <a:cubicBezTo>
                  <a:pt x="4669557" y="442913"/>
                  <a:pt x="4670450" y="442020"/>
                  <a:pt x="4672012" y="442020"/>
                </a:cubicBezTo>
                <a:close/>
                <a:moveTo>
                  <a:pt x="4631829" y="442020"/>
                </a:moveTo>
                <a:lnTo>
                  <a:pt x="4653260" y="442020"/>
                </a:lnTo>
                <a:cubicBezTo>
                  <a:pt x="4655046" y="442243"/>
                  <a:pt x="4655939" y="443136"/>
                  <a:pt x="4655939" y="444699"/>
                </a:cubicBezTo>
                <a:lnTo>
                  <a:pt x="4655939" y="466130"/>
                </a:lnTo>
                <a:cubicBezTo>
                  <a:pt x="4655939" y="467916"/>
                  <a:pt x="4655046" y="468809"/>
                  <a:pt x="4653260" y="468809"/>
                </a:cubicBezTo>
                <a:lnTo>
                  <a:pt x="4631829" y="468809"/>
                </a:lnTo>
                <a:cubicBezTo>
                  <a:pt x="4630043" y="468809"/>
                  <a:pt x="4629150" y="467916"/>
                  <a:pt x="4629150" y="466130"/>
                </a:cubicBezTo>
                <a:lnTo>
                  <a:pt x="4629150" y="444699"/>
                </a:lnTo>
                <a:cubicBezTo>
                  <a:pt x="4629373" y="442913"/>
                  <a:pt x="4630266" y="442020"/>
                  <a:pt x="4631829" y="442020"/>
                </a:cubicBezTo>
                <a:close/>
                <a:moveTo>
                  <a:pt x="4559498" y="442020"/>
                </a:moveTo>
                <a:lnTo>
                  <a:pt x="4580930" y="442020"/>
                </a:lnTo>
                <a:cubicBezTo>
                  <a:pt x="4582715" y="442243"/>
                  <a:pt x="4583608" y="443136"/>
                  <a:pt x="4583608" y="444699"/>
                </a:cubicBezTo>
                <a:lnTo>
                  <a:pt x="4583608" y="466130"/>
                </a:lnTo>
                <a:cubicBezTo>
                  <a:pt x="4583608" y="467916"/>
                  <a:pt x="4582715" y="468809"/>
                  <a:pt x="4580930" y="468809"/>
                </a:cubicBezTo>
                <a:lnTo>
                  <a:pt x="4559498" y="468809"/>
                </a:lnTo>
                <a:cubicBezTo>
                  <a:pt x="4557712" y="468809"/>
                  <a:pt x="4556819" y="467916"/>
                  <a:pt x="4556819" y="466130"/>
                </a:cubicBezTo>
                <a:lnTo>
                  <a:pt x="4556819" y="444699"/>
                </a:lnTo>
                <a:cubicBezTo>
                  <a:pt x="4557043" y="442913"/>
                  <a:pt x="4557936" y="442020"/>
                  <a:pt x="4559498" y="442020"/>
                </a:cubicBezTo>
                <a:close/>
                <a:moveTo>
                  <a:pt x="4519315" y="442020"/>
                </a:moveTo>
                <a:lnTo>
                  <a:pt x="4540746" y="442020"/>
                </a:lnTo>
                <a:cubicBezTo>
                  <a:pt x="4542532" y="442243"/>
                  <a:pt x="4543425" y="443136"/>
                  <a:pt x="4543425" y="444699"/>
                </a:cubicBezTo>
                <a:lnTo>
                  <a:pt x="4543425" y="466130"/>
                </a:lnTo>
                <a:cubicBezTo>
                  <a:pt x="4543425" y="467916"/>
                  <a:pt x="4542532" y="468809"/>
                  <a:pt x="4540746" y="468809"/>
                </a:cubicBezTo>
                <a:lnTo>
                  <a:pt x="4519315" y="468809"/>
                </a:lnTo>
                <a:cubicBezTo>
                  <a:pt x="4517529" y="468809"/>
                  <a:pt x="4516636" y="467916"/>
                  <a:pt x="4516636" y="466130"/>
                </a:cubicBezTo>
                <a:lnTo>
                  <a:pt x="4516636" y="444699"/>
                </a:lnTo>
                <a:cubicBezTo>
                  <a:pt x="4516859" y="442913"/>
                  <a:pt x="4517752" y="442020"/>
                  <a:pt x="4519315" y="442020"/>
                </a:cubicBezTo>
                <a:close/>
                <a:moveTo>
                  <a:pt x="4479131" y="442020"/>
                </a:moveTo>
                <a:lnTo>
                  <a:pt x="4500562" y="442020"/>
                </a:lnTo>
                <a:cubicBezTo>
                  <a:pt x="4502348" y="442243"/>
                  <a:pt x="4503241" y="443136"/>
                  <a:pt x="4503241" y="444699"/>
                </a:cubicBezTo>
                <a:lnTo>
                  <a:pt x="4503241" y="466130"/>
                </a:lnTo>
                <a:cubicBezTo>
                  <a:pt x="4503241" y="467916"/>
                  <a:pt x="4502348" y="468809"/>
                  <a:pt x="4500562" y="468809"/>
                </a:cubicBezTo>
                <a:lnTo>
                  <a:pt x="4479131" y="468809"/>
                </a:lnTo>
                <a:cubicBezTo>
                  <a:pt x="4477345" y="468809"/>
                  <a:pt x="4476452" y="467916"/>
                  <a:pt x="4476452" y="466130"/>
                </a:cubicBezTo>
                <a:lnTo>
                  <a:pt x="4476452" y="444699"/>
                </a:lnTo>
                <a:cubicBezTo>
                  <a:pt x="4476675" y="442913"/>
                  <a:pt x="4477568" y="442020"/>
                  <a:pt x="4479131" y="442020"/>
                </a:cubicBezTo>
                <a:close/>
                <a:moveTo>
                  <a:pt x="4438948" y="442020"/>
                </a:moveTo>
                <a:lnTo>
                  <a:pt x="4460379" y="442020"/>
                </a:lnTo>
                <a:cubicBezTo>
                  <a:pt x="4462165" y="442243"/>
                  <a:pt x="4463058" y="443136"/>
                  <a:pt x="4463058" y="444699"/>
                </a:cubicBezTo>
                <a:lnTo>
                  <a:pt x="4463058" y="466130"/>
                </a:lnTo>
                <a:cubicBezTo>
                  <a:pt x="4463058" y="467916"/>
                  <a:pt x="4462165" y="468809"/>
                  <a:pt x="4460379" y="468809"/>
                </a:cubicBezTo>
                <a:lnTo>
                  <a:pt x="4438948" y="468809"/>
                </a:lnTo>
                <a:cubicBezTo>
                  <a:pt x="4437162" y="468809"/>
                  <a:pt x="4436269" y="467916"/>
                  <a:pt x="4436269" y="466130"/>
                </a:cubicBezTo>
                <a:lnTo>
                  <a:pt x="4436269" y="444699"/>
                </a:lnTo>
                <a:cubicBezTo>
                  <a:pt x="4436492" y="442913"/>
                  <a:pt x="4437385" y="442020"/>
                  <a:pt x="4438948" y="442020"/>
                </a:cubicBezTo>
                <a:close/>
                <a:moveTo>
                  <a:pt x="4238030" y="442020"/>
                </a:moveTo>
                <a:lnTo>
                  <a:pt x="4259461" y="442020"/>
                </a:lnTo>
                <a:cubicBezTo>
                  <a:pt x="4261247" y="442243"/>
                  <a:pt x="4262140" y="443136"/>
                  <a:pt x="4262140" y="444699"/>
                </a:cubicBezTo>
                <a:lnTo>
                  <a:pt x="4262140" y="466130"/>
                </a:lnTo>
                <a:cubicBezTo>
                  <a:pt x="4262140" y="467916"/>
                  <a:pt x="4261247" y="468809"/>
                  <a:pt x="4259461" y="468809"/>
                </a:cubicBezTo>
                <a:lnTo>
                  <a:pt x="4238030" y="468809"/>
                </a:lnTo>
                <a:cubicBezTo>
                  <a:pt x="4236244" y="468809"/>
                  <a:pt x="4235351" y="467916"/>
                  <a:pt x="4235351" y="466130"/>
                </a:cubicBezTo>
                <a:lnTo>
                  <a:pt x="4235351" y="444699"/>
                </a:lnTo>
                <a:cubicBezTo>
                  <a:pt x="4235574" y="442913"/>
                  <a:pt x="4236467" y="442020"/>
                  <a:pt x="4238030" y="442020"/>
                </a:cubicBezTo>
                <a:close/>
                <a:moveTo>
                  <a:pt x="4197846" y="442020"/>
                </a:moveTo>
                <a:lnTo>
                  <a:pt x="4219277" y="442020"/>
                </a:lnTo>
                <a:cubicBezTo>
                  <a:pt x="4221063" y="442243"/>
                  <a:pt x="4221956" y="443136"/>
                  <a:pt x="4221956" y="444699"/>
                </a:cubicBezTo>
                <a:lnTo>
                  <a:pt x="4221956" y="466130"/>
                </a:lnTo>
                <a:cubicBezTo>
                  <a:pt x="4221956" y="467916"/>
                  <a:pt x="4221063" y="468809"/>
                  <a:pt x="4219277" y="468809"/>
                </a:cubicBezTo>
                <a:lnTo>
                  <a:pt x="4197846" y="468809"/>
                </a:lnTo>
                <a:cubicBezTo>
                  <a:pt x="4196060" y="468809"/>
                  <a:pt x="4195167" y="467916"/>
                  <a:pt x="4195167" y="466130"/>
                </a:cubicBezTo>
                <a:lnTo>
                  <a:pt x="4195167" y="444699"/>
                </a:lnTo>
                <a:cubicBezTo>
                  <a:pt x="4195390" y="442913"/>
                  <a:pt x="4196283" y="442020"/>
                  <a:pt x="4197846" y="442020"/>
                </a:cubicBezTo>
                <a:close/>
                <a:moveTo>
                  <a:pt x="4157662" y="442020"/>
                </a:moveTo>
                <a:lnTo>
                  <a:pt x="4179094" y="442020"/>
                </a:lnTo>
                <a:cubicBezTo>
                  <a:pt x="4180880" y="442243"/>
                  <a:pt x="4181773" y="443136"/>
                  <a:pt x="4181773" y="444699"/>
                </a:cubicBezTo>
                <a:lnTo>
                  <a:pt x="4181773" y="466130"/>
                </a:lnTo>
                <a:cubicBezTo>
                  <a:pt x="4181773" y="467916"/>
                  <a:pt x="4180880" y="468809"/>
                  <a:pt x="4179094" y="468809"/>
                </a:cubicBezTo>
                <a:lnTo>
                  <a:pt x="4157662" y="468809"/>
                </a:lnTo>
                <a:cubicBezTo>
                  <a:pt x="4155876" y="468809"/>
                  <a:pt x="4154983" y="467916"/>
                  <a:pt x="4154983" y="466130"/>
                </a:cubicBezTo>
                <a:lnTo>
                  <a:pt x="4154983" y="444699"/>
                </a:lnTo>
                <a:cubicBezTo>
                  <a:pt x="4155207" y="442913"/>
                  <a:pt x="4156100" y="442020"/>
                  <a:pt x="4157662" y="442020"/>
                </a:cubicBezTo>
                <a:close/>
                <a:moveTo>
                  <a:pt x="4117479" y="442020"/>
                </a:moveTo>
                <a:lnTo>
                  <a:pt x="4138910" y="442020"/>
                </a:lnTo>
                <a:cubicBezTo>
                  <a:pt x="4140696" y="442243"/>
                  <a:pt x="4141589" y="443136"/>
                  <a:pt x="4141589" y="444699"/>
                </a:cubicBezTo>
                <a:lnTo>
                  <a:pt x="4141589" y="466130"/>
                </a:lnTo>
                <a:cubicBezTo>
                  <a:pt x="4141589" y="467916"/>
                  <a:pt x="4140696" y="468809"/>
                  <a:pt x="4138910" y="468809"/>
                </a:cubicBezTo>
                <a:lnTo>
                  <a:pt x="4117479" y="468809"/>
                </a:lnTo>
                <a:cubicBezTo>
                  <a:pt x="4115693" y="468809"/>
                  <a:pt x="4114800" y="467916"/>
                  <a:pt x="4114800" y="466130"/>
                </a:cubicBezTo>
                <a:lnTo>
                  <a:pt x="4114800" y="444699"/>
                </a:lnTo>
                <a:cubicBezTo>
                  <a:pt x="4115023" y="442913"/>
                  <a:pt x="4115916" y="442020"/>
                  <a:pt x="4117479" y="442020"/>
                </a:cubicBezTo>
                <a:close/>
                <a:moveTo>
                  <a:pt x="3723679" y="442020"/>
                </a:moveTo>
                <a:lnTo>
                  <a:pt x="3745111" y="442020"/>
                </a:lnTo>
                <a:cubicBezTo>
                  <a:pt x="3746897" y="442243"/>
                  <a:pt x="3747790" y="443136"/>
                  <a:pt x="3747790" y="444699"/>
                </a:cubicBezTo>
                <a:lnTo>
                  <a:pt x="3747790" y="466130"/>
                </a:lnTo>
                <a:cubicBezTo>
                  <a:pt x="3747790" y="467916"/>
                  <a:pt x="3746897" y="468809"/>
                  <a:pt x="3745111" y="468809"/>
                </a:cubicBezTo>
                <a:lnTo>
                  <a:pt x="3723679" y="468809"/>
                </a:lnTo>
                <a:cubicBezTo>
                  <a:pt x="3721893" y="468809"/>
                  <a:pt x="3721001" y="467916"/>
                  <a:pt x="3721001" y="466130"/>
                </a:cubicBezTo>
                <a:lnTo>
                  <a:pt x="3721001" y="444699"/>
                </a:lnTo>
                <a:cubicBezTo>
                  <a:pt x="3721224" y="442913"/>
                  <a:pt x="3722117" y="442020"/>
                  <a:pt x="3723679" y="442020"/>
                </a:cubicBezTo>
                <a:close/>
                <a:moveTo>
                  <a:pt x="3683496" y="442020"/>
                </a:moveTo>
                <a:lnTo>
                  <a:pt x="3704927" y="442020"/>
                </a:lnTo>
                <a:cubicBezTo>
                  <a:pt x="3706713" y="442243"/>
                  <a:pt x="3707606" y="443136"/>
                  <a:pt x="3707606" y="444699"/>
                </a:cubicBezTo>
                <a:lnTo>
                  <a:pt x="3707606" y="466130"/>
                </a:lnTo>
                <a:cubicBezTo>
                  <a:pt x="3707606" y="467916"/>
                  <a:pt x="3706713" y="468809"/>
                  <a:pt x="3704927" y="468809"/>
                </a:cubicBezTo>
                <a:lnTo>
                  <a:pt x="3683496" y="468809"/>
                </a:lnTo>
                <a:cubicBezTo>
                  <a:pt x="3681710" y="468809"/>
                  <a:pt x="3680817" y="467916"/>
                  <a:pt x="3680817" y="466130"/>
                </a:cubicBezTo>
                <a:lnTo>
                  <a:pt x="3680817" y="444699"/>
                </a:lnTo>
                <a:cubicBezTo>
                  <a:pt x="3681040" y="442913"/>
                  <a:pt x="3681933" y="442020"/>
                  <a:pt x="3683496" y="442020"/>
                </a:cubicBezTo>
                <a:close/>
                <a:moveTo>
                  <a:pt x="3643312" y="442020"/>
                </a:moveTo>
                <a:lnTo>
                  <a:pt x="3664743" y="442020"/>
                </a:lnTo>
                <a:cubicBezTo>
                  <a:pt x="3666529" y="442243"/>
                  <a:pt x="3667422" y="443136"/>
                  <a:pt x="3667422" y="444699"/>
                </a:cubicBezTo>
                <a:lnTo>
                  <a:pt x="3667422" y="466130"/>
                </a:lnTo>
                <a:cubicBezTo>
                  <a:pt x="3667422" y="467916"/>
                  <a:pt x="3666529" y="468809"/>
                  <a:pt x="3664743" y="468809"/>
                </a:cubicBezTo>
                <a:lnTo>
                  <a:pt x="3643312" y="468809"/>
                </a:lnTo>
                <a:cubicBezTo>
                  <a:pt x="3641526" y="468809"/>
                  <a:pt x="3640633" y="467916"/>
                  <a:pt x="3640633" y="466130"/>
                </a:cubicBezTo>
                <a:lnTo>
                  <a:pt x="3640633" y="444699"/>
                </a:lnTo>
                <a:cubicBezTo>
                  <a:pt x="3640857" y="442913"/>
                  <a:pt x="3641750" y="442020"/>
                  <a:pt x="3643312" y="442020"/>
                </a:cubicBezTo>
                <a:close/>
                <a:moveTo>
                  <a:pt x="3603129" y="442020"/>
                </a:moveTo>
                <a:lnTo>
                  <a:pt x="3624560" y="442020"/>
                </a:lnTo>
                <a:cubicBezTo>
                  <a:pt x="3626346" y="442243"/>
                  <a:pt x="3627239" y="443136"/>
                  <a:pt x="3627239" y="444699"/>
                </a:cubicBezTo>
                <a:lnTo>
                  <a:pt x="3627239" y="466130"/>
                </a:lnTo>
                <a:cubicBezTo>
                  <a:pt x="3627239" y="467916"/>
                  <a:pt x="3626346" y="468809"/>
                  <a:pt x="3624560" y="468809"/>
                </a:cubicBezTo>
                <a:lnTo>
                  <a:pt x="3603129" y="468809"/>
                </a:lnTo>
                <a:cubicBezTo>
                  <a:pt x="3601343" y="468809"/>
                  <a:pt x="3600450" y="467916"/>
                  <a:pt x="3600450" y="466130"/>
                </a:cubicBezTo>
                <a:lnTo>
                  <a:pt x="3600450" y="444699"/>
                </a:lnTo>
                <a:cubicBezTo>
                  <a:pt x="3600673" y="442913"/>
                  <a:pt x="3601566" y="442020"/>
                  <a:pt x="3603129" y="442020"/>
                </a:cubicBezTo>
                <a:close/>
                <a:moveTo>
                  <a:pt x="2694979" y="442020"/>
                </a:moveTo>
                <a:lnTo>
                  <a:pt x="2716411" y="442020"/>
                </a:lnTo>
                <a:cubicBezTo>
                  <a:pt x="2718197" y="442243"/>
                  <a:pt x="2719090" y="443136"/>
                  <a:pt x="2719090" y="444699"/>
                </a:cubicBezTo>
                <a:lnTo>
                  <a:pt x="2719090" y="466130"/>
                </a:lnTo>
                <a:cubicBezTo>
                  <a:pt x="2719090" y="467916"/>
                  <a:pt x="2718197" y="468809"/>
                  <a:pt x="2716411" y="468809"/>
                </a:cubicBezTo>
                <a:lnTo>
                  <a:pt x="2694979" y="468809"/>
                </a:lnTo>
                <a:cubicBezTo>
                  <a:pt x="2693193" y="468809"/>
                  <a:pt x="2692301" y="467916"/>
                  <a:pt x="2692301" y="466130"/>
                </a:cubicBezTo>
                <a:lnTo>
                  <a:pt x="2692301" y="444699"/>
                </a:lnTo>
                <a:cubicBezTo>
                  <a:pt x="2692524" y="442913"/>
                  <a:pt x="2693417" y="442020"/>
                  <a:pt x="2694979" y="442020"/>
                </a:cubicBezTo>
                <a:close/>
                <a:moveTo>
                  <a:pt x="2654796" y="442020"/>
                </a:moveTo>
                <a:lnTo>
                  <a:pt x="2676227" y="442020"/>
                </a:lnTo>
                <a:cubicBezTo>
                  <a:pt x="2678013" y="442243"/>
                  <a:pt x="2678906" y="443136"/>
                  <a:pt x="2678906" y="444699"/>
                </a:cubicBezTo>
                <a:lnTo>
                  <a:pt x="2678906" y="466130"/>
                </a:lnTo>
                <a:cubicBezTo>
                  <a:pt x="2678906" y="467916"/>
                  <a:pt x="2678013" y="468809"/>
                  <a:pt x="2676227" y="468809"/>
                </a:cubicBezTo>
                <a:lnTo>
                  <a:pt x="2654796" y="468809"/>
                </a:lnTo>
                <a:cubicBezTo>
                  <a:pt x="2653010" y="468809"/>
                  <a:pt x="2652117" y="467916"/>
                  <a:pt x="2652117" y="466130"/>
                </a:cubicBezTo>
                <a:lnTo>
                  <a:pt x="2652117" y="444699"/>
                </a:lnTo>
                <a:cubicBezTo>
                  <a:pt x="2652340" y="442913"/>
                  <a:pt x="2653233" y="442020"/>
                  <a:pt x="2654796" y="442020"/>
                </a:cubicBezTo>
                <a:close/>
                <a:moveTo>
                  <a:pt x="2614612" y="442020"/>
                </a:moveTo>
                <a:lnTo>
                  <a:pt x="2636043" y="442020"/>
                </a:lnTo>
                <a:cubicBezTo>
                  <a:pt x="2637829" y="442243"/>
                  <a:pt x="2638722" y="443136"/>
                  <a:pt x="2638722" y="444699"/>
                </a:cubicBezTo>
                <a:lnTo>
                  <a:pt x="2638722" y="466130"/>
                </a:lnTo>
                <a:cubicBezTo>
                  <a:pt x="2638722" y="467916"/>
                  <a:pt x="2637829" y="468809"/>
                  <a:pt x="2636043" y="468809"/>
                </a:cubicBezTo>
                <a:lnTo>
                  <a:pt x="2614612" y="468809"/>
                </a:lnTo>
                <a:cubicBezTo>
                  <a:pt x="2612826" y="468809"/>
                  <a:pt x="2611933" y="467916"/>
                  <a:pt x="2611933" y="466130"/>
                </a:cubicBezTo>
                <a:lnTo>
                  <a:pt x="2611933" y="444699"/>
                </a:lnTo>
                <a:cubicBezTo>
                  <a:pt x="2612157" y="442913"/>
                  <a:pt x="2613050" y="442020"/>
                  <a:pt x="2614612" y="442020"/>
                </a:cubicBezTo>
                <a:close/>
                <a:moveTo>
                  <a:pt x="2574429" y="442020"/>
                </a:moveTo>
                <a:lnTo>
                  <a:pt x="2595860" y="442020"/>
                </a:lnTo>
                <a:cubicBezTo>
                  <a:pt x="2597646" y="442243"/>
                  <a:pt x="2598539" y="443136"/>
                  <a:pt x="2598539" y="444699"/>
                </a:cubicBezTo>
                <a:lnTo>
                  <a:pt x="2598539" y="466130"/>
                </a:lnTo>
                <a:cubicBezTo>
                  <a:pt x="2598539" y="467916"/>
                  <a:pt x="2597646" y="468809"/>
                  <a:pt x="2595860" y="468809"/>
                </a:cubicBezTo>
                <a:lnTo>
                  <a:pt x="2574429" y="468809"/>
                </a:lnTo>
                <a:cubicBezTo>
                  <a:pt x="2572643" y="468809"/>
                  <a:pt x="2571750" y="467916"/>
                  <a:pt x="2571750" y="466130"/>
                </a:cubicBezTo>
                <a:lnTo>
                  <a:pt x="2571750" y="444699"/>
                </a:lnTo>
                <a:cubicBezTo>
                  <a:pt x="2571973" y="442913"/>
                  <a:pt x="2572866" y="442020"/>
                  <a:pt x="2574429" y="442020"/>
                </a:cubicBezTo>
                <a:close/>
                <a:moveTo>
                  <a:pt x="2180629" y="442020"/>
                </a:moveTo>
                <a:lnTo>
                  <a:pt x="2202061" y="442020"/>
                </a:lnTo>
                <a:cubicBezTo>
                  <a:pt x="2203847" y="442243"/>
                  <a:pt x="2204740" y="443136"/>
                  <a:pt x="2204740" y="444699"/>
                </a:cubicBezTo>
                <a:lnTo>
                  <a:pt x="2204740" y="466130"/>
                </a:lnTo>
                <a:cubicBezTo>
                  <a:pt x="2204740" y="467916"/>
                  <a:pt x="2203847" y="468809"/>
                  <a:pt x="2202061" y="468809"/>
                </a:cubicBezTo>
                <a:lnTo>
                  <a:pt x="2180629" y="468809"/>
                </a:lnTo>
                <a:cubicBezTo>
                  <a:pt x="2178843" y="468809"/>
                  <a:pt x="2177951" y="467916"/>
                  <a:pt x="2177951" y="466130"/>
                </a:cubicBezTo>
                <a:lnTo>
                  <a:pt x="2177951" y="444699"/>
                </a:lnTo>
                <a:cubicBezTo>
                  <a:pt x="2178174" y="442913"/>
                  <a:pt x="2179067" y="442020"/>
                  <a:pt x="2180629" y="442020"/>
                </a:cubicBezTo>
                <a:close/>
                <a:moveTo>
                  <a:pt x="2140446" y="442020"/>
                </a:moveTo>
                <a:lnTo>
                  <a:pt x="2161877" y="442020"/>
                </a:lnTo>
                <a:cubicBezTo>
                  <a:pt x="2163663" y="442243"/>
                  <a:pt x="2164556" y="443136"/>
                  <a:pt x="2164556" y="444699"/>
                </a:cubicBezTo>
                <a:lnTo>
                  <a:pt x="2164556" y="466130"/>
                </a:lnTo>
                <a:cubicBezTo>
                  <a:pt x="2164556" y="467916"/>
                  <a:pt x="2163663" y="468809"/>
                  <a:pt x="2161877" y="468809"/>
                </a:cubicBezTo>
                <a:lnTo>
                  <a:pt x="2140446" y="468809"/>
                </a:lnTo>
                <a:cubicBezTo>
                  <a:pt x="2138660" y="468809"/>
                  <a:pt x="2137767" y="467916"/>
                  <a:pt x="2137767" y="466130"/>
                </a:cubicBezTo>
                <a:lnTo>
                  <a:pt x="2137767" y="444699"/>
                </a:lnTo>
                <a:cubicBezTo>
                  <a:pt x="2137990" y="442913"/>
                  <a:pt x="2138883" y="442020"/>
                  <a:pt x="2140446" y="442020"/>
                </a:cubicBezTo>
                <a:close/>
                <a:moveTo>
                  <a:pt x="2100262" y="442020"/>
                </a:moveTo>
                <a:lnTo>
                  <a:pt x="2121693" y="442020"/>
                </a:lnTo>
                <a:cubicBezTo>
                  <a:pt x="2123479" y="442243"/>
                  <a:pt x="2124372" y="443136"/>
                  <a:pt x="2124372" y="444699"/>
                </a:cubicBezTo>
                <a:lnTo>
                  <a:pt x="2124372" y="466130"/>
                </a:lnTo>
                <a:cubicBezTo>
                  <a:pt x="2124372" y="467916"/>
                  <a:pt x="2123479" y="468809"/>
                  <a:pt x="2121693" y="468809"/>
                </a:cubicBezTo>
                <a:lnTo>
                  <a:pt x="2100262" y="468809"/>
                </a:lnTo>
                <a:cubicBezTo>
                  <a:pt x="2098476" y="468809"/>
                  <a:pt x="2097583" y="467916"/>
                  <a:pt x="2097583" y="466130"/>
                </a:cubicBezTo>
                <a:lnTo>
                  <a:pt x="2097583" y="444699"/>
                </a:lnTo>
                <a:cubicBezTo>
                  <a:pt x="2097807" y="442913"/>
                  <a:pt x="2098700" y="442020"/>
                  <a:pt x="2100262" y="442020"/>
                </a:cubicBezTo>
                <a:close/>
                <a:moveTo>
                  <a:pt x="2060079" y="442020"/>
                </a:moveTo>
                <a:lnTo>
                  <a:pt x="2081510" y="442020"/>
                </a:lnTo>
                <a:cubicBezTo>
                  <a:pt x="2083296" y="442243"/>
                  <a:pt x="2084189" y="443136"/>
                  <a:pt x="2084189" y="444699"/>
                </a:cubicBezTo>
                <a:lnTo>
                  <a:pt x="2084189" y="466130"/>
                </a:lnTo>
                <a:cubicBezTo>
                  <a:pt x="2084189" y="467916"/>
                  <a:pt x="2083296" y="468809"/>
                  <a:pt x="2081510" y="468809"/>
                </a:cubicBezTo>
                <a:lnTo>
                  <a:pt x="2060079" y="468809"/>
                </a:lnTo>
                <a:cubicBezTo>
                  <a:pt x="2058293" y="468809"/>
                  <a:pt x="2057400" y="467916"/>
                  <a:pt x="2057400" y="466130"/>
                </a:cubicBezTo>
                <a:lnTo>
                  <a:pt x="2057400" y="444699"/>
                </a:lnTo>
                <a:cubicBezTo>
                  <a:pt x="2057623" y="442913"/>
                  <a:pt x="2058516" y="442020"/>
                  <a:pt x="2060079" y="442020"/>
                </a:cubicBezTo>
                <a:close/>
                <a:moveTo>
                  <a:pt x="1987748" y="442020"/>
                </a:moveTo>
                <a:lnTo>
                  <a:pt x="2009179" y="442020"/>
                </a:lnTo>
                <a:cubicBezTo>
                  <a:pt x="2010965" y="442243"/>
                  <a:pt x="2011858" y="443136"/>
                  <a:pt x="2011858" y="444699"/>
                </a:cubicBezTo>
                <a:lnTo>
                  <a:pt x="2011858" y="466130"/>
                </a:lnTo>
                <a:cubicBezTo>
                  <a:pt x="2011858" y="467916"/>
                  <a:pt x="2010965" y="468809"/>
                  <a:pt x="2009179" y="468809"/>
                </a:cubicBezTo>
                <a:lnTo>
                  <a:pt x="1987748" y="468809"/>
                </a:lnTo>
                <a:cubicBezTo>
                  <a:pt x="1985962" y="468809"/>
                  <a:pt x="1985069" y="467916"/>
                  <a:pt x="1985069" y="466130"/>
                </a:cubicBezTo>
                <a:lnTo>
                  <a:pt x="1985069" y="444699"/>
                </a:lnTo>
                <a:cubicBezTo>
                  <a:pt x="1985292" y="442913"/>
                  <a:pt x="1986185" y="442020"/>
                  <a:pt x="1987748" y="442020"/>
                </a:cubicBezTo>
                <a:close/>
                <a:moveTo>
                  <a:pt x="1947564" y="442020"/>
                </a:moveTo>
                <a:lnTo>
                  <a:pt x="1968996" y="442020"/>
                </a:lnTo>
                <a:cubicBezTo>
                  <a:pt x="1970782" y="442243"/>
                  <a:pt x="1971675" y="443136"/>
                  <a:pt x="1971675" y="444699"/>
                </a:cubicBezTo>
                <a:lnTo>
                  <a:pt x="1971675" y="466130"/>
                </a:lnTo>
                <a:cubicBezTo>
                  <a:pt x="1971675" y="467916"/>
                  <a:pt x="1970782" y="468809"/>
                  <a:pt x="1968996" y="468809"/>
                </a:cubicBezTo>
                <a:lnTo>
                  <a:pt x="1947564" y="468809"/>
                </a:lnTo>
                <a:cubicBezTo>
                  <a:pt x="1945779" y="468809"/>
                  <a:pt x="1944886" y="467916"/>
                  <a:pt x="1944886" y="466130"/>
                </a:cubicBezTo>
                <a:lnTo>
                  <a:pt x="1944886" y="444699"/>
                </a:lnTo>
                <a:cubicBezTo>
                  <a:pt x="1945109" y="442913"/>
                  <a:pt x="1946002" y="442020"/>
                  <a:pt x="1947564" y="442020"/>
                </a:cubicBezTo>
                <a:close/>
                <a:moveTo>
                  <a:pt x="1907381" y="442020"/>
                </a:moveTo>
                <a:lnTo>
                  <a:pt x="1928812" y="442020"/>
                </a:lnTo>
                <a:cubicBezTo>
                  <a:pt x="1930598" y="442243"/>
                  <a:pt x="1931491" y="443136"/>
                  <a:pt x="1931491" y="444699"/>
                </a:cubicBezTo>
                <a:lnTo>
                  <a:pt x="1931491" y="466130"/>
                </a:lnTo>
                <a:cubicBezTo>
                  <a:pt x="1931491" y="467916"/>
                  <a:pt x="1930598" y="468809"/>
                  <a:pt x="1928812" y="468809"/>
                </a:cubicBezTo>
                <a:lnTo>
                  <a:pt x="1907381" y="468809"/>
                </a:lnTo>
                <a:cubicBezTo>
                  <a:pt x="1905595" y="468809"/>
                  <a:pt x="1904702" y="467916"/>
                  <a:pt x="1904702" y="466130"/>
                </a:cubicBezTo>
                <a:lnTo>
                  <a:pt x="1904702" y="444699"/>
                </a:lnTo>
                <a:cubicBezTo>
                  <a:pt x="1904925" y="442913"/>
                  <a:pt x="1905818" y="442020"/>
                  <a:pt x="1907381" y="442020"/>
                </a:cubicBezTo>
                <a:close/>
                <a:moveTo>
                  <a:pt x="1867197" y="442020"/>
                </a:moveTo>
                <a:lnTo>
                  <a:pt x="1888629" y="442020"/>
                </a:lnTo>
                <a:cubicBezTo>
                  <a:pt x="1890414" y="442243"/>
                  <a:pt x="1891307" y="443136"/>
                  <a:pt x="1891307" y="444699"/>
                </a:cubicBezTo>
                <a:lnTo>
                  <a:pt x="1891307" y="466130"/>
                </a:lnTo>
                <a:cubicBezTo>
                  <a:pt x="1891307" y="467916"/>
                  <a:pt x="1890414" y="468809"/>
                  <a:pt x="1888629" y="468809"/>
                </a:cubicBezTo>
                <a:lnTo>
                  <a:pt x="1867197" y="468809"/>
                </a:lnTo>
                <a:cubicBezTo>
                  <a:pt x="1865411" y="468809"/>
                  <a:pt x="1864518" y="467916"/>
                  <a:pt x="1864518" y="466130"/>
                </a:cubicBezTo>
                <a:lnTo>
                  <a:pt x="1864518" y="444699"/>
                </a:lnTo>
                <a:cubicBezTo>
                  <a:pt x="1864742" y="442913"/>
                  <a:pt x="1865635" y="442020"/>
                  <a:pt x="1867197" y="442020"/>
                </a:cubicBezTo>
                <a:close/>
                <a:moveTo>
                  <a:pt x="1666279" y="442020"/>
                </a:moveTo>
                <a:lnTo>
                  <a:pt x="1687711" y="442020"/>
                </a:lnTo>
                <a:cubicBezTo>
                  <a:pt x="1689497" y="442243"/>
                  <a:pt x="1690390" y="443136"/>
                  <a:pt x="1690390" y="444699"/>
                </a:cubicBezTo>
                <a:lnTo>
                  <a:pt x="1690390" y="466130"/>
                </a:lnTo>
                <a:cubicBezTo>
                  <a:pt x="1690390" y="467916"/>
                  <a:pt x="1689497" y="468809"/>
                  <a:pt x="1687711" y="468809"/>
                </a:cubicBezTo>
                <a:lnTo>
                  <a:pt x="1666279" y="468809"/>
                </a:lnTo>
                <a:cubicBezTo>
                  <a:pt x="1664493" y="468809"/>
                  <a:pt x="1663600" y="467916"/>
                  <a:pt x="1663600" y="466130"/>
                </a:cubicBezTo>
                <a:lnTo>
                  <a:pt x="1663600" y="444699"/>
                </a:lnTo>
                <a:cubicBezTo>
                  <a:pt x="1663824" y="442913"/>
                  <a:pt x="1664717" y="442020"/>
                  <a:pt x="1666279" y="442020"/>
                </a:cubicBezTo>
                <a:close/>
                <a:moveTo>
                  <a:pt x="1626096" y="442020"/>
                </a:moveTo>
                <a:lnTo>
                  <a:pt x="1647527" y="442020"/>
                </a:lnTo>
                <a:cubicBezTo>
                  <a:pt x="1649313" y="442243"/>
                  <a:pt x="1650206" y="443136"/>
                  <a:pt x="1650206" y="444699"/>
                </a:cubicBezTo>
                <a:lnTo>
                  <a:pt x="1650206" y="466130"/>
                </a:lnTo>
                <a:cubicBezTo>
                  <a:pt x="1650206" y="467916"/>
                  <a:pt x="1649313" y="468809"/>
                  <a:pt x="1647527" y="468809"/>
                </a:cubicBezTo>
                <a:lnTo>
                  <a:pt x="1626096" y="468809"/>
                </a:lnTo>
                <a:cubicBezTo>
                  <a:pt x="1624310" y="468809"/>
                  <a:pt x="1623417" y="467916"/>
                  <a:pt x="1623417" y="466130"/>
                </a:cubicBezTo>
                <a:lnTo>
                  <a:pt x="1623417" y="444699"/>
                </a:lnTo>
                <a:cubicBezTo>
                  <a:pt x="1623640" y="442913"/>
                  <a:pt x="1624533" y="442020"/>
                  <a:pt x="1626096" y="442020"/>
                </a:cubicBezTo>
                <a:close/>
                <a:moveTo>
                  <a:pt x="1585912" y="442020"/>
                </a:moveTo>
                <a:lnTo>
                  <a:pt x="1607343" y="442020"/>
                </a:lnTo>
                <a:cubicBezTo>
                  <a:pt x="1609129" y="442243"/>
                  <a:pt x="1610022" y="443136"/>
                  <a:pt x="1610022" y="444699"/>
                </a:cubicBezTo>
                <a:lnTo>
                  <a:pt x="1610022" y="466130"/>
                </a:lnTo>
                <a:cubicBezTo>
                  <a:pt x="1610022" y="467916"/>
                  <a:pt x="1609129" y="468809"/>
                  <a:pt x="1607343" y="468809"/>
                </a:cubicBezTo>
                <a:lnTo>
                  <a:pt x="1585912" y="468809"/>
                </a:lnTo>
                <a:cubicBezTo>
                  <a:pt x="1584126" y="468809"/>
                  <a:pt x="1583233" y="467916"/>
                  <a:pt x="1583233" y="466130"/>
                </a:cubicBezTo>
                <a:lnTo>
                  <a:pt x="1583233" y="444699"/>
                </a:lnTo>
                <a:cubicBezTo>
                  <a:pt x="1583456" y="442913"/>
                  <a:pt x="1584349" y="442020"/>
                  <a:pt x="1585912" y="442020"/>
                </a:cubicBezTo>
                <a:close/>
                <a:moveTo>
                  <a:pt x="1545729" y="442020"/>
                </a:moveTo>
                <a:lnTo>
                  <a:pt x="1567160" y="442020"/>
                </a:lnTo>
                <a:cubicBezTo>
                  <a:pt x="1568946" y="442243"/>
                  <a:pt x="1569839" y="443136"/>
                  <a:pt x="1569839" y="444699"/>
                </a:cubicBezTo>
                <a:lnTo>
                  <a:pt x="1569839" y="466130"/>
                </a:lnTo>
                <a:cubicBezTo>
                  <a:pt x="1569839" y="467916"/>
                  <a:pt x="1568946" y="468809"/>
                  <a:pt x="1567160" y="468809"/>
                </a:cubicBezTo>
                <a:lnTo>
                  <a:pt x="1545729" y="468809"/>
                </a:lnTo>
                <a:cubicBezTo>
                  <a:pt x="1543943" y="468809"/>
                  <a:pt x="1543050" y="467916"/>
                  <a:pt x="1543050" y="466130"/>
                </a:cubicBezTo>
                <a:lnTo>
                  <a:pt x="1543050" y="444699"/>
                </a:lnTo>
                <a:cubicBezTo>
                  <a:pt x="1543273" y="442913"/>
                  <a:pt x="1544166" y="442020"/>
                  <a:pt x="1545729" y="442020"/>
                </a:cubicBezTo>
                <a:close/>
                <a:moveTo>
                  <a:pt x="1473398" y="442020"/>
                </a:moveTo>
                <a:lnTo>
                  <a:pt x="1494829" y="442020"/>
                </a:lnTo>
                <a:cubicBezTo>
                  <a:pt x="1496615" y="442243"/>
                  <a:pt x="1497508" y="443136"/>
                  <a:pt x="1497508" y="444699"/>
                </a:cubicBezTo>
                <a:lnTo>
                  <a:pt x="1497508" y="466130"/>
                </a:lnTo>
                <a:cubicBezTo>
                  <a:pt x="1497508" y="467916"/>
                  <a:pt x="1496615" y="468809"/>
                  <a:pt x="1494829" y="468809"/>
                </a:cubicBezTo>
                <a:lnTo>
                  <a:pt x="1473398" y="468809"/>
                </a:lnTo>
                <a:cubicBezTo>
                  <a:pt x="1471612" y="468809"/>
                  <a:pt x="1470719" y="467916"/>
                  <a:pt x="1470719" y="466130"/>
                </a:cubicBezTo>
                <a:lnTo>
                  <a:pt x="1470719" y="444699"/>
                </a:lnTo>
                <a:cubicBezTo>
                  <a:pt x="1470942" y="442913"/>
                  <a:pt x="1471835" y="442020"/>
                  <a:pt x="1473398" y="442020"/>
                </a:cubicBezTo>
                <a:close/>
                <a:moveTo>
                  <a:pt x="1433215" y="442020"/>
                </a:moveTo>
                <a:lnTo>
                  <a:pt x="1454646" y="442020"/>
                </a:lnTo>
                <a:cubicBezTo>
                  <a:pt x="1456432" y="442243"/>
                  <a:pt x="1457325" y="443136"/>
                  <a:pt x="1457325" y="444699"/>
                </a:cubicBezTo>
                <a:lnTo>
                  <a:pt x="1457325" y="466130"/>
                </a:lnTo>
                <a:cubicBezTo>
                  <a:pt x="1457325" y="467916"/>
                  <a:pt x="1456432" y="468809"/>
                  <a:pt x="1454646" y="468809"/>
                </a:cubicBezTo>
                <a:lnTo>
                  <a:pt x="1433215" y="468809"/>
                </a:lnTo>
                <a:cubicBezTo>
                  <a:pt x="1431429" y="468809"/>
                  <a:pt x="1430536" y="467916"/>
                  <a:pt x="1430536" y="466130"/>
                </a:cubicBezTo>
                <a:lnTo>
                  <a:pt x="1430536" y="444699"/>
                </a:lnTo>
                <a:cubicBezTo>
                  <a:pt x="1430759" y="442913"/>
                  <a:pt x="1431652" y="442020"/>
                  <a:pt x="1433215" y="442020"/>
                </a:cubicBezTo>
                <a:close/>
                <a:moveTo>
                  <a:pt x="1393031" y="442020"/>
                </a:moveTo>
                <a:lnTo>
                  <a:pt x="1414462" y="442020"/>
                </a:lnTo>
                <a:cubicBezTo>
                  <a:pt x="1416248" y="442243"/>
                  <a:pt x="1417141" y="443136"/>
                  <a:pt x="1417141" y="444699"/>
                </a:cubicBezTo>
                <a:lnTo>
                  <a:pt x="1417141" y="466130"/>
                </a:lnTo>
                <a:cubicBezTo>
                  <a:pt x="1417141" y="467916"/>
                  <a:pt x="1416248" y="468809"/>
                  <a:pt x="1414462" y="468809"/>
                </a:cubicBezTo>
                <a:lnTo>
                  <a:pt x="1393031" y="468809"/>
                </a:lnTo>
                <a:cubicBezTo>
                  <a:pt x="1391245" y="468809"/>
                  <a:pt x="1390352" y="467916"/>
                  <a:pt x="1390352" y="466130"/>
                </a:cubicBezTo>
                <a:lnTo>
                  <a:pt x="1390352" y="444699"/>
                </a:lnTo>
                <a:cubicBezTo>
                  <a:pt x="1390575" y="442913"/>
                  <a:pt x="1391468" y="442020"/>
                  <a:pt x="1393031" y="442020"/>
                </a:cubicBezTo>
                <a:close/>
                <a:moveTo>
                  <a:pt x="1352847" y="442020"/>
                </a:moveTo>
                <a:lnTo>
                  <a:pt x="1374279" y="442020"/>
                </a:lnTo>
                <a:cubicBezTo>
                  <a:pt x="1376065" y="442243"/>
                  <a:pt x="1376957" y="443136"/>
                  <a:pt x="1376957" y="444699"/>
                </a:cubicBezTo>
                <a:lnTo>
                  <a:pt x="1376957" y="466130"/>
                </a:lnTo>
                <a:cubicBezTo>
                  <a:pt x="1376957" y="467916"/>
                  <a:pt x="1376065" y="468809"/>
                  <a:pt x="1374279" y="468809"/>
                </a:cubicBezTo>
                <a:lnTo>
                  <a:pt x="1352847" y="468809"/>
                </a:lnTo>
                <a:cubicBezTo>
                  <a:pt x="1351061" y="468809"/>
                  <a:pt x="1350169" y="467916"/>
                  <a:pt x="1350169" y="466130"/>
                </a:cubicBezTo>
                <a:lnTo>
                  <a:pt x="1350169" y="444699"/>
                </a:lnTo>
                <a:cubicBezTo>
                  <a:pt x="1350392" y="442913"/>
                  <a:pt x="1351285" y="442020"/>
                  <a:pt x="1352847" y="442020"/>
                </a:cubicBezTo>
                <a:close/>
                <a:moveTo>
                  <a:pt x="1151929" y="442020"/>
                </a:moveTo>
                <a:lnTo>
                  <a:pt x="1173361" y="442020"/>
                </a:lnTo>
                <a:cubicBezTo>
                  <a:pt x="1175147" y="442243"/>
                  <a:pt x="1176040" y="443136"/>
                  <a:pt x="1176040" y="444699"/>
                </a:cubicBezTo>
                <a:lnTo>
                  <a:pt x="1176040" y="466130"/>
                </a:lnTo>
                <a:cubicBezTo>
                  <a:pt x="1176040" y="467916"/>
                  <a:pt x="1175147" y="468809"/>
                  <a:pt x="1173361" y="468809"/>
                </a:cubicBezTo>
                <a:lnTo>
                  <a:pt x="1151929" y="468809"/>
                </a:lnTo>
                <a:cubicBezTo>
                  <a:pt x="1150144" y="468809"/>
                  <a:pt x="1149251" y="467916"/>
                  <a:pt x="1149251" y="466130"/>
                </a:cubicBezTo>
                <a:lnTo>
                  <a:pt x="1149251" y="444699"/>
                </a:lnTo>
                <a:cubicBezTo>
                  <a:pt x="1149474" y="442913"/>
                  <a:pt x="1150367" y="442020"/>
                  <a:pt x="1151929" y="442020"/>
                </a:cubicBezTo>
                <a:close/>
                <a:moveTo>
                  <a:pt x="1111746" y="442020"/>
                </a:moveTo>
                <a:lnTo>
                  <a:pt x="1133177" y="442020"/>
                </a:lnTo>
                <a:cubicBezTo>
                  <a:pt x="1134963" y="442243"/>
                  <a:pt x="1135856" y="443136"/>
                  <a:pt x="1135856" y="444699"/>
                </a:cubicBezTo>
                <a:lnTo>
                  <a:pt x="1135856" y="466130"/>
                </a:lnTo>
                <a:cubicBezTo>
                  <a:pt x="1135856" y="467916"/>
                  <a:pt x="1134963" y="468809"/>
                  <a:pt x="1133177" y="468809"/>
                </a:cubicBezTo>
                <a:lnTo>
                  <a:pt x="1111746" y="468809"/>
                </a:lnTo>
                <a:cubicBezTo>
                  <a:pt x="1109960" y="468809"/>
                  <a:pt x="1109067" y="467916"/>
                  <a:pt x="1109067" y="466130"/>
                </a:cubicBezTo>
                <a:lnTo>
                  <a:pt x="1109067" y="444699"/>
                </a:lnTo>
                <a:cubicBezTo>
                  <a:pt x="1109290" y="442913"/>
                  <a:pt x="1110183" y="442020"/>
                  <a:pt x="1111746" y="442020"/>
                </a:cubicBezTo>
                <a:close/>
                <a:moveTo>
                  <a:pt x="1071562" y="442020"/>
                </a:moveTo>
                <a:lnTo>
                  <a:pt x="1092994" y="442020"/>
                </a:lnTo>
                <a:cubicBezTo>
                  <a:pt x="1094780" y="442243"/>
                  <a:pt x="1095673" y="443136"/>
                  <a:pt x="1095673" y="444699"/>
                </a:cubicBezTo>
                <a:lnTo>
                  <a:pt x="1095673" y="466130"/>
                </a:lnTo>
                <a:cubicBezTo>
                  <a:pt x="1095673" y="467916"/>
                  <a:pt x="1094780" y="468809"/>
                  <a:pt x="1092994" y="468809"/>
                </a:cubicBezTo>
                <a:lnTo>
                  <a:pt x="1071562" y="468809"/>
                </a:lnTo>
                <a:cubicBezTo>
                  <a:pt x="1069776" y="468809"/>
                  <a:pt x="1068883" y="467916"/>
                  <a:pt x="1068883" y="466130"/>
                </a:cubicBezTo>
                <a:lnTo>
                  <a:pt x="1068883" y="444699"/>
                </a:lnTo>
                <a:cubicBezTo>
                  <a:pt x="1069106" y="442913"/>
                  <a:pt x="1070000" y="442020"/>
                  <a:pt x="1071562" y="442020"/>
                </a:cubicBezTo>
                <a:close/>
                <a:moveTo>
                  <a:pt x="1031379" y="442020"/>
                </a:moveTo>
                <a:lnTo>
                  <a:pt x="1052810" y="442020"/>
                </a:lnTo>
                <a:cubicBezTo>
                  <a:pt x="1054596" y="442243"/>
                  <a:pt x="1055489" y="443136"/>
                  <a:pt x="1055489" y="444699"/>
                </a:cubicBezTo>
                <a:lnTo>
                  <a:pt x="1055489" y="466130"/>
                </a:lnTo>
                <a:cubicBezTo>
                  <a:pt x="1055489" y="467916"/>
                  <a:pt x="1054596" y="468809"/>
                  <a:pt x="1052810" y="468809"/>
                </a:cubicBezTo>
                <a:lnTo>
                  <a:pt x="1031379" y="468809"/>
                </a:lnTo>
                <a:cubicBezTo>
                  <a:pt x="1029593" y="468809"/>
                  <a:pt x="1028700" y="467916"/>
                  <a:pt x="1028700" y="466130"/>
                </a:cubicBezTo>
                <a:lnTo>
                  <a:pt x="1028700" y="444699"/>
                </a:lnTo>
                <a:cubicBezTo>
                  <a:pt x="1028923" y="442913"/>
                  <a:pt x="1029816" y="442020"/>
                  <a:pt x="1031379" y="442020"/>
                </a:cubicBezTo>
                <a:close/>
                <a:moveTo>
                  <a:pt x="798314" y="442020"/>
                </a:moveTo>
                <a:lnTo>
                  <a:pt x="819745" y="442020"/>
                </a:lnTo>
                <a:cubicBezTo>
                  <a:pt x="821531" y="442243"/>
                  <a:pt x="822424" y="443136"/>
                  <a:pt x="822424" y="444699"/>
                </a:cubicBezTo>
                <a:lnTo>
                  <a:pt x="822424" y="466130"/>
                </a:lnTo>
                <a:cubicBezTo>
                  <a:pt x="822424" y="467916"/>
                  <a:pt x="821531" y="468809"/>
                  <a:pt x="819745" y="468809"/>
                </a:cubicBezTo>
                <a:lnTo>
                  <a:pt x="798314" y="468809"/>
                </a:lnTo>
                <a:cubicBezTo>
                  <a:pt x="796528" y="468809"/>
                  <a:pt x="795635" y="467916"/>
                  <a:pt x="795635" y="466130"/>
                </a:cubicBezTo>
                <a:lnTo>
                  <a:pt x="795635" y="444699"/>
                </a:lnTo>
                <a:cubicBezTo>
                  <a:pt x="795858" y="442913"/>
                  <a:pt x="796751" y="442020"/>
                  <a:pt x="798314" y="442020"/>
                </a:cubicBezTo>
                <a:close/>
                <a:moveTo>
                  <a:pt x="758130" y="442020"/>
                </a:moveTo>
                <a:lnTo>
                  <a:pt x="779562" y="442020"/>
                </a:lnTo>
                <a:cubicBezTo>
                  <a:pt x="781347" y="442243"/>
                  <a:pt x="782241" y="443136"/>
                  <a:pt x="782241" y="444699"/>
                </a:cubicBezTo>
                <a:lnTo>
                  <a:pt x="782241" y="466130"/>
                </a:lnTo>
                <a:cubicBezTo>
                  <a:pt x="782241" y="467916"/>
                  <a:pt x="781347" y="468809"/>
                  <a:pt x="779562" y="468809"/>
                </a:cubicBezTo>
                <a:lnTo>
                  <a:pt x="758130" y="468809"/>
                </a:lnTo>
                <a:cubicBezTo>
                  <a:pt x="756344" y="468809"/>
                  <a:pt x="755451" y="467916"/>
                  <a:pt x="755451" y="466130"/>
                </a:cubicBezTo>
                <a:lnTo>
                  <a:pt x="755451" y="444699"/>
                </a:lnTo>
                <a:cubicBezTo>
                  <a:pt x="755675" y="442913"/>
                  <a:pt x="756568" y="442020"/>
                  <a:pt x="758130" y="442020"/>
                </a:cubicBezTo>
                <a:close/>
                <a:moveTo>
                  <a:pt x="717947" y="442020"/>
                </a:moveTo>
                <a:lnTo>
                  <a:pt x="739378" y="442020"/>
                </a:lnTo>
                <a:cubicBezTo>
                  <a:pt x="741164" y="442243"/>
                  <a:pt x="742057" y="443136"/>
                  <a:pt x="742057" y="444699"/>
                </a:cubicBezTo>
                <a:lnTo>
                  <a:pt x="742057" y="466130"/>
                </a:lnTo>
                <a:cubicBezTo>
                  <a:pt x="742057" y="467916"/>
                  <a:pt x="741164" y="468809"/>
                  <a:pt x="739378" y="468809"/>
                </a:cubicBezTo>
                <a:lnTo>
                  <a:pt x="717947" y="468809"/>
                </a:lnTo>
                <a:cubicBezTo>
                  <a:pt x="716161" y="468809"/>
                  <a:pt x="715268" y="467916"/>
                  <a:pt x="715268" y="466130"/>
                </a:cubicBezTo>
                <a:lnTo>
                  <a:pt x="715268" y="444699"/>
                </a:lnTo>
                <a:cubicBezTo>
                  <a:pt x="715491" y="442913"/>
                  <a:pt x="716384" y="442020"/>
                  <a:pt x="717947" y="442020"/>
                </a:cubicBezTo>
                <a:close/>
                <a:moveTo>
                  <a:pt x="677763" y="442020"/>
                </a:moveTo>
                <a:lnTo>
                  <a:pt x="699194" y="442020"/>
                </a:lnTo>
                <a:cubicBezTo>
                  <a:pt x="700980" y="442243"/>
                  <a:pt x="701873" y="443136"/>
                  <a:pt x="701873" y="444699"/>
                </a:cubicBezTo>
                <a:lnTo>
                  <a:pt x="701873" y="466130"/>
                </a:lnTo>
                <a:cubicBezTo>
                  <a:pt x="701873" y="467916"/>
                  <a:pt x="700980" y="468809"/>
                  <a:pt x="699194" y="468809"/>
                </a:cubicBezTo>
                <a:lnTo>
                  <a:pt x="677763" y="468809"/>
                </a:lnTo>
                <a:cubicBezTo>
                  <a:pt x="675977" y="468809"/>
                  <a:pt x="675084" y="467916"/>
                  <a:pt x="675084" y="466130"/>
                </a:cubicBezTo>
                <a:lnTo>
                  <a:pt x="675084" y="444699"/>
                </a:lnTo>
                <a:cubicBezTo>
                  <a:pt x="675307" y="442913"/>
                  <a:pt x="676200" y="442020"/>
                  <a:pt x="677763" y="442020"/>
                </a:cubicBezTo>
                <a:close/>
                <a:moveTo>
                  <a:pt x="444698" y="442020"/>
                </a:moveTo>
                <a:lnTo>
                  <a:pt x="466130" y="442020"/>
                </a:lnTo>
                <a:cubicBezTo>
                  <a:pt x="467916" y="442243"/>
                  <a:pt x="468808" y="443136"/>
                  <a:pt x="468808" y="444699"/>
                </a:cubicBezTo>
                <a:lnTo>
                  <a:pt x="468808" y="466130"/>
                </a:lnTo>
                <a:cubicBezTo>
                  <a:pt x="468808" y="467916"/>
                  <a:pt x="467916" y="468809"/>
                  <a:pt x="466130" y="468809"/>
                </a:cubicBezTo>
                <a:lnTo>
                  <a:pt x="444698" y="468809"/>
                </a:lnTo>
                <a:cubicBezTo>
                  <a:pt x="442912" y="468809"/>
                  <a:pt x="442019" y="467916"/>
                  <a:pt x="442019" y="466130"/>
                </a:cubicBezTo>
                <a:lnTo>
                  <a:pt x="442019" y="444699"/>
                </a:lnTo>
                <a:cubicBezTo>
                  <a:pt x="442243" y="442913"/>
                  <a:pt x="443136" y="442020"/>
                  <a:pt x="444698" y="442020"/>
                </a:cubicBezTo>
                <a:close/>
                <a:moveTo>
                  <a:pt x="404515" y="442020"/>
                </a:moveTo>
                <a:lnTo>
                  <a:pt x="425946" y="442020"/>
                </a:lnTo>
                <a:cubicBezTo>
                  <a:pt x="427732" y="442243"/>
                  <a:pt x="428625" y="443136"/>
                  <a:pt x="428625" y="444699"/>
                </a:cubicBezTo>
                <a:lnTo>
                  <a:pt x="428625" y="466130"/>
                </a:lnTo>
                <a:cubicBezTo>
                  <a:pt x="428625" y="467916"/>
                  <a:pt x="427732" y="468809"/>
                  <a:pt x="425946" y="468809"/>
                </a:cubicBezTo>
                <a:lnTo>
                  <a:pt x="404515" y="468809"/>
                </a:lnTo>
                <a:cubicBezTo>
                  <a:pt x="402729" y="468809"/>
                  <a:pt x="401836" y="467916"/>
                  <a:pt x="401836" y="466130"/>
                </a:cubicBezTo>
                <a:lnTo>
                  <a:pt x="401836" y="444699"/>
                </a:lnTo>
                <a:cubicBezTo>
                  <a:pt x="402059" y="442913"/>
                  <a:pt x="402952" y="442020"/>
                  <a:pt x="404515" y="442020"/>
                </a:cubicBezTo>
                <a:close/>
                <a:moveTo>
                  <a:pt x="364331" y="442020"/>
                </a:moveTo>
                <a:lnTo>
                  <a:pt x="385763" y="442020"/>
                </a:lnTo>
                <a:cubicBezTo>
                  <a:pt x="387549" y="442243"/>
                  <a:pt x="388441" y="443136"/>
                  <a:pt x="388441" y="444699"/>
                </a:cubicBezTo>
                <a:lnTo>
                  <a:pt x="388441" y="466130"/>
                </a:lnTo>
                <a:cubicBezTo>
                  <a:pt x="388441" y="467916"/>
                  <a:pt x="387549" y="468809"/>
                  <a:pt x="385763" y="468809"/>
                </a:cubicBezTo>
                <a:lnTo>
                  <a:pt x="364331" y="468809"/>
                </a:lnTo>
                <a:cubicBezTo>
                  <a:pt x="362546" y="468809"/>
                  <a:pt x="361652" y="467916"/>
                  <a:pt x="361652" y="466130"/>
                </a:cubicBezTo>
                <a:lnTo>
                  <a:pt x="361652" y="444699"/>
                </a:lnTo>
                <a:cubicBezTo>
                  <a:pt x="361875" y="442913"/>
                  <a:pt x="362768" y="442020"/>
                  <a:pt x="364331" y="442020"/>
                </a:cubicBezTo>
                <a:close/>
                <a:moveTo>
                  <a:pt x="324148" y="442020"/>
                </a:moveTo>
                <a:lnTo>
                  <a:pt x="345579" y="442020"/>
                </a:lnTo>
                <a:cubicBezTo>
                  <a:pt x="347365" y="442243"/>
                  <a:pt x="348258" y="443136"/>
                  <a:pt x="348258" y="444699"/>
                </a:cubicBezTo>
                <a:lnTo>
                  <a:pt x="348258" y="466130"/>
                </a:lnTo>
                <a:cubicBezTo>
                  <a:pt x="348258" y="467916"/>
                  <a:pt x="347365" y="468809"/>
                  <a:pt x="345579" y="468809"/>
                </a:cubicBezTo>
                <a:lnTo>
                  <a:pt x="324148" y="468809"/>
                </a:lnTo>
                <a:cubicBezTo>
                  <a:pt x="322362" y="468809"/>
                  <a:pt x="321469" y="467916"/>
                  <a:pt x="321469" y="466130"/>
                </a:cubicBezTo>
                <a:lnTo>
                  <a:pt x="321469" y="444699"/>
                </a:lnTo>
                <a:cubicBezTo>
                  <a:pt x="321692" y="442913"/>
                  <a:pt x="322585" y="442020"/>
                  <a:pt x="324148" y="442020"/>
                </a:cubicBezTo>
                <a:close/>
                <a:moveTo>
                  <a:pt x="6304954" y="401836"/>
                </a:moveTo>
                <a:lnTo>
                  <a:pt x="6326386" y="401836"/>
                </a:lnTo>
                <a:cubicBezTo>
                  <a:pt x="6328172" y="402059"/>
                  <a:pt x="6329064" y="402952"/>
                  <a:pt x="6329064" y="404515"/>
                </a:cubicBezTo>
                <a:lnTo>
                  <a:pt x="6329064" y="425946"/>
                </a:lnTo>
                <a:cubicBezTo>
                  <a:pt x="6329064" y="427732"/>
                  <a:pt x="6328172" y="428625"/>
                  <a:pt x="6326386" y="428625"/>
                </a:cubicBezTo>
                <a:lnTo>
                  <a:pt x="6304954" y="428625"/>
                </a:lnTo>
                <a:cubicBezTo>
                  <a:pt x="6303168" y="428625"/>
                  <a:pt x="6302276" y="427732"/>
                  <a:pt x="6302276" y="425946"/>
                </a:cubicBezTo>
                <a:lnTo>
                  <a:pt x="6302276" y="404515"/>
                </a:lnTo>
                <a:cubicBezTo>
                  <a:pt x="6302498" y="402729"/>
                  <a:pt x="6303392" y="401836"/>
                  <a:pt x="6304954" y="401836"/>
                </a:cubicBezTo>
                <a:close/>
                <a:moveTo>
                  <a:pt x="6264770" y="401836"/>
                </a:moveTo>
                <a:lnTo>
                  <a:pt x="6286202" y="401836"/>
                </a:lnTo>
                <a:cubicBezTo>
                  <a:pt x="6287988" y="402059"/>
                  <a:pt x="6288881" y="402952"/>
                  <a:pt x="6288881" y="404515"/>
                </a:cubicBezTo>
                <a:lnTo>
                  <a:pt x="6288881" y="425946"/>
                </a:lnTo>
                <a:cubicBezTo>
                  <a:pt x="6288881" y="427732"/>
                  <a:pt x="6287988" y="428625"/>
                  <a:pt x="6286202" y="428625"/>
                </a:cubicBezTo>
                <a:lnTo>
                  <a:pt x="6264770" y="428625"/>
                </a:lnTo>
                <a:cubicBezTo>
                  <a:pt x="6262985" y="428625"/>
                  <a:pt x="6262092" y="427732"/>
                  <a:pt x="6262092" y="425946"/>
                </a:cubicBezTo>
                <a:lnTo>
                  <a:pt x="6262092" y="404515"/>
                </a:lnTo>
                <a:cubicBezTo>
                  <a:pt x="6262315" y="402729"/>
                  <a:pt x="6263208" y="401836"/>
                  <a:pt x="6264770" y="401836"/>
                </a:cubicBezTo>
                <a:close/>
                <a:moveTo>
                  <a:pt x="6224587" y="401836"/>
                </a:moveTo>
                <a:lnTo>
                  <a:pt x="6246018" y="401836"/>
                </a:lnTo>
                <a:cubicBezTo>
                  <a:pt x="6247804" y="402059"/>
                  <a:pt x="6248698" y="402952"/>
                  <a:pt x="6248698" y="404515"/>
                </a:cubicBezTo>
                <a:lnTo>
                  <a:pt x="6248698" y="425946"/>
                </a:lnTo>
                <a:cubicBezTo>
                  <a:pt x="6248698" y="427732"/>
                  <a:pt x="6247804" y="428625"/>
                  <a:pt x="6246018" y="428625"/>
                </a:cubicBezTo>
                <a:lnTo>
                  <a:pt x="6224587" y="428625"/>
                </a:lnTo>
                <a:cubicBezTo>
                  <a:pt x="6222801" y="428625"/>
                  <a:pt x="6221908" y="427732"/>
                  <a:pt x="6221908" y="425946"/>
                </a:cubicBezTo>
                <a:lnTo>
                  <a:pt x="6221908" y="404515"/>
                </a:lnTo>
                <a:cubicBezTo>
                  <a:pt x="6222132" y="402729"/>
                  <a:pt x="6223024" y="401836"/>
                  <a:pt x="6224587" y="401836"/>
                </a:cubicBezTo>
                <a:close/>
                <a:moveTo>
                  <a:pt x="6184404" y="401836"/>
                </a:moveTo>
                <a:lnTo>
                  <a:pt x="6205835" y="401836"/>
                </a:lnTo>
                <a:cubicBezTo>
                  <a:pt x="6207620" y="402059"/>
                  <a:pt x="6208514" y="402952"/>
                  <a:pt x="6208514" y="404515"/>
                </a:cubicBezTo>
                <a:lnTo>
                  <a:pt x="6208514" y="425946"/>
                </a:lnTo>
                <a:cubicBezTo>
                  <a:pt x="6208514" y="427732"/>
                  <a:pt x="6207620" y="428625"/>
                  <a:pt x="6205835" y="428625"/>
                </a:cubicBezTo>
                <a:lnTo>
                  <a:pt x="6184404" y="428625"/>
                </a:lnTo>
                <a:cubicBezTo>
                  <a:pt x="6182618" y="428625"/>
                  <a:pt x="6181724" y="427732"/>
                  <a:pt x="6181724" y="425946"/>
                </a:cubicBezTo>
                <a:lnTo>
                  <a:pt x="6181724" y="404515"/>
                </a:lnTo>
                <a:cubicBezTo>
                  <a:pt x="6181948" y="402729"/>
                  <a:pt x="6182841" y="401836"/>
                  <a:pt x="6184404" y="401836"/>
                </a:cubicBezTo>
                <a:close/>
                <a:moveTo>
                  <a:pt x="6112073" y="401836"/>
                </a:moveTo>
                <a:lnTo>
                  <a:pt x="6133504" y="401836"/>
                </a:lnTo>
                <a:cubicBezTo>
                  <a:pt x="6135290" y="402059"/>
                  <a:pt x="6136183" y="402952"/>
                  <a:pt x="6136183" y="404515"/>
                </a:cubicBezTo>
                <a:lnTo>
                  <a:pt x="6136183" y="425946"/>
                </a:lnTo>
                <a:cubicBezTo>
                  <a:pt x="6136183" y="427732"/>
                  <a:pt x="6135290" y="428625"/>
                  <a:pt x="6133504" y="428625"/>
                </a:cubicBezTo>
                <a:lnTo>
                  <a:pt x="6112073" y="428625"/>
                </a:lnTo>
                <a:cubicBezTo>
                  <a:pt x="6110287" y="428625"/>
                  <a:pt x="6109394" y="427732"/>
                  <a:pt x="6109394" y="425946"/>
                </a:cubicBezTo>
                <a:lnTo>
                  <a:pt x="6109394" y="404515"/>
                </a:lnTo>
                <a:cubicBezTo>
                  <a:pt x="6109618" y="402729"/>
                  <a:pt x="6110510" y="401836"/>
                  <a:pt x="6112073" y="401836"/>
                </a:cubicBezTo>
                <a:close/>
                <a:moveTo>
                  <a:pt x="6071890" y="401836"/>
                </a:moveTo>
                <a:lnTo>
                  <a:pt x="6093320" y="401836"/>
                </a:lnTo>
                <a:cubicBezTo>
                  <a:pt x="6095106" y="402059"/>
                  <a:pt x="6096000" y="402952"/>
                  <a:pt x="6096000" y="404515"/>
                </a:cubicBezTo>
                <a:lnTo>
                  <a:pt x="6096000" y="425946"/>
                </a:lnTo>
                <a:cubicBezTo>
                  <a:pt x="6096000" y="427732"/>
                  <a:pt x="6095106" y="428625"/>
                  <a:pt x="6093320" y="428625"/>
                </a:cubicBezTo>
                <a:lnTo>
                  <a:pt x="6071890" y="428625"/>
                </a:lnTo>
                <a:cubicBezTo>
                  <a:pt x="6070104" y="428625"/>
                  <a:pt x="6069210" y="427732"/>
                  <a:pt x="6069210" y="425946"/>
                </a:cubicBezTo>
                <a:lnTo>
                  <a:pt x="6069210" y="404515"/>
                </a:lnTo>
                <a:cubicBezTo>
                  <a:pt x="6069434" y="402729"/>
                  <a:pt x="6070327" y="401836"/>
                  <a:pt x="6071890" y="401836"/>
                </a:cubicBezTo>
                <a:close/>
                <a:moveTo>
                  <a:pt x="6031706" y="401836"/>
                </a:moveTo>
                <a:lnTo>
                  <a:pt x="6053137" y="401836"/>
                </a:lnTo>
                <a:cubicBezTo>
                  <a:pt x="6054923" y="402059"/>
                  <a:pt x="6055816" y="402952"/>
                  <a:pt x="6055816" y="404515"/>
                </a:cubicBezTo>
                <a:lnTo>
                  <a:pt x="6055816" y="425946"/>
                </a:lnTo>
                <a:cubicBezTo>
                  <a:pt x="6055816" y="427732"/>
                  <a:pt x="6054923" y="428625"/>
                  <a:pt x="6053137" y="428625"/>
                </a:cubicBezTo>
                <a:lnTo>
                  <a:pt x="6031706" y="428625"/>
                </a:lnTo>
                <a:cubicBezTo>
                  <a:pt x="6029920" y="428625"/>
                  <a:pt x="6029027" y="427732"/>
                  <a:pt x="6029027" y="425946"/>
                </a:cubicBezTo>
                <a:lnTo>
                  <a:pt x="6029027" y="404515"/>
                </a:lnTo>
                <a:cubicBezTo>
                  <a:pt x="6029250" y="402729"/>
                  <a:pt x="6030143" y="401836"/>
                  <a:pt x="6031706" y="401836"/>
                </a:cubicBezTo>
                <a:close/>
                <a:moveTo>
                  <a:pt x="5991522" y="401836"/>
                </a:moveTo>
                <a:lnTo>
                  <a:pt x="6012954" y="401836"/>
                </a:lnTo>
                <a:cubicBezTo>
                  <a:pt x="6014740" y="402059"/>
                  <a:pt x="6015632" y="402952"/>
                  <a:pt x="6015632" y="404515"/>
                </a:cubicBezTo>
                <a:lnTo>
                  <a:pt x="6015632" y="425946"/>
                </a:lnTo>
                <a:cubicBezTo>
                  <a:pt x="6015632" y="427732"/>
                  <a:pt x="6014740" y="428625"/>
                  <a:pt x="6012954" y="428625"/>
                </a:cubicBezTo>
                <a:lnTo>
                  <a:pt x="5991522" y="428625"/>
                </a:lnTo>
                <a:cubicBezTo>
                  <a:pt x="5989736" y="428625"/>
                  <a:pt x="5988844" y="427732"/>
                  <a:pt x="5988844" y="425946"/>
                </a:cubicBezTo>
                <a:lnTo>
                  <a:pt x="5988844" y="404515"/>
                </a:lnTo>
                <a:cubicBezTo>
                  <a:pt x="5989066" y="402729"/>
                  <a:pt x="5989960" y="401836"/>
                  <a:pt x="5991522" y="401836"/>
                </a:cubicBezTo>
                <a:close/>
                <a:moveTo>
                  <a:pt x="5790604" y="401836"/>
                </a:moveTo>
                <a:lnTo>
                  <a:pt x="5812036" y="401836"/>
                </a:lnTo>
                <a:cubicBezTo>
                  <a:pt x="5813822" y="402059"/>
                  <a:pt x="5814714" y="402952"/>
                  <a:pt x="5814714" y="404515"/>
                </a:cubicBezTo>
                <a:lnTo>
                  <a:pt x="5814714" y="425946"/>
                </a:lnTo>
                <a:cubicBezTo>
                  <a:pt x="5814714" y="427732"/>
                  <a:pt x="5813822" y="428625"/>
                  <a:pt x="5812036" y="428625"/>
                </a:cubicBezTo>
                <a:lnTo>
                  <a:pt x="5790604" y="428625"/>
                </a:lnTo>
                <a:cubicBezTo>
                  <a:pt x="5788818" y="428625"/>
                  <a:pt x="5787926" y="427732"/>
                  <a:pt x="5787926" y="425946"/>
                </a:cubicBezTo>
                <a:lnTo>
                  <a:pt x="5787926" y="404515"/>
                </a:lnTo>
                <a:cubicBezTo>
                  <a:pt x="5788148" y="402729"/>
                  <a:pt x="5789042" y="401836"/>
                  <a:pt x="5790604" y="401836"/>
                </a:cubicBezTo>
                <a:close/>
                <a:moveTo>
                  <a:pt x="5750420" y="401836"/>
                </a:moveTo>
                <a:lnTo>
                  <a:pt x="5771852" y="401836"/>
                </a:lnTo>
                <a:cubicBezTo>
                  <a:pt x="5773638" y="402059"/>
                  <a:pt x="5774531" y="402952"/>
                  <a:pt x="5774531" y="404515"/>
                </a:cubicBezTo>
                <a:lnTo>
                  <a:pt x="5774531" y="425946"/>
                </a:lnTo>
                <a:cubicBezTo>
                  <a:pt x="5774531" y="427732"/>
                  <a:pt x="5773638" y="428625"/>
                  <a:pt x="5771852" y="428625"/>
                </a:cubicBezTo>
                <a:lnTo>
                  <a:pt x="5750420" y="428625"/>
                </a:lnTo>
                <a:cubicBezTo>
                  <a:pt x="5748635" y="428625"/>
                  <a:pt x="5747742" y="427732"/>
                  <a:pt x="5747742" y="425946"/>
                </a:cubicBezTo>
                <a:lnTo>
                  <a:pt x="5747742" y="404515"/>
                </a:lnTo>
                <a:cubicBezTo>
                  <a:pt x="5747965" y="402729"/>
                  <a:pt x="5748858" y="401836"/>
                  <a:pt x="5750420" y="401836"/>
                </a:cubicBezTo>
                <a:close/>
                <a:moveTo>
                  <a:pt x="5710237" y="401836"/>
                </a:moveTo>
                <a:lnTo>
                  <a:pt x="5731668" y="401836"/>
                </a:lnTo>
                <a:cubicBezTo>
                  <a:pt x="5733454" y="402059"/>
                  <a:pt x="5734348" y="402952"/>
                  <a:pt x="5734348" y="404515"/>
                </a:cubicBezTo>
                <a:lnTo>
                  <a:pt x="5734348" y="425946"/>
                </a:lnTo>
                <a:cubicBezTo>
                  <a:pt x="5734348" y="427732"/>
                  <a:pt x="5733454" y="428625"/>
                  <a:pt x="5731668" y="428625"/>
                </a:cubicBezTo>
                <a:lnTo>
                  <a:pt x="5710237" y="428625"/>
                </a:lnTo>
                <a:cubicBezTo>
                  <a:pt x="5708451" y="428625"/>
                  <a:pt x="5707558" y="427732"/>
                  <a:pt x="5707558" y="425946"/>
                </a:cubicBezTo>
                <a:lnTo>
                  <a:pt x="5707558" y="404515"/>
                </a:lnTo>
                <a:cubicBezTo>
                  <a:pt x="5707782" y="402729"/>
                  <a:pt x="5708674" y="401836"/>
                  <a:pt x="5710237" y="401836"/>
                </a:cubicBezTo>
                <a:close/>
                <a:moveTo>
                  <a:pt x="5670054" y="401836"/>
                </a:moveTo>
                <a:lnTo>
                  <a:pt x="5691485" y="401836"/>
                </a:lnTo>
                <a:cubicBezTo>
                  <a:pt x="5693270" y="402059"/>
                  <a:pt x="5694164" y="402952"/>
                  <a:pt x="5694164" y="404515"/>
                </a:cubicBezTo>
                <a:lnTo>
                  <a:pt x="5694164" y="425946"/>
                </a:lnTo>
                <a:cubicBezTo>
                  <a:pt x="5694164" y="427732"/>
                  <a:pt x="5693270" y="428625"/>
                  <a:pt x="5691485" y="428625"/>
                </a:cubicBezTo>
                <a:lnTo>
                  <a:pt x="5670054" y="428625"/>
                </a:lnTo>
                <a:cubicBezTo>
                  <a:pt x="5668268" y="428625"/>
                  <a:pt x="5667374" y="427732"/>
                  <a:pt x="5667374" y="425946"/>
                </a:cubicBezTo>
                <a:lnTo>
                  <a:pt x="5667374" y="404515"/>
                </a:lnTo>
                <a:cubicBezTo>
                  <a:pt x="5667598" y="402729"/>
                  <a:pt x="5668491" y="401836"/>
                  <a:pt x="5670054" y="401836"/>
                </a:cubicBezTo>
                <a:close/>
                <a:moveTo>
                  <a:pt x="5427464" y="401836"/>
                </a:moveTo>
                <a:lnTo>
                  <a:pt x="5448895" y="401836"/>
                </a:lnTo>
                <a:cubicBezTo>
                  <a:pt x="5450681" y="402059"/>
                  <a:pt x="5451574" y="402952"/>
                  <a:pt x="5451574" y="404515"/>
                </a:cubicBezTo>
                <a:lnTo>
                  <a:pt x="5451574" y="425946"/>
                </a:lnTo>
                <a:cubicBezTo>
                  <a:pt x="5451574" y="427732"/>
                  <a:pt x="5450681" y="428625"/>
                  <a:pt x="5448895" y="428625"/>
                </a:cubicBezTo>
                <a:lnTo>
                  <a:pt x="5427464" y="428625"/>
                </a:lnTo>
                <a:cubicBezTo>
                  <a:pt x="5425678" y="428625"/>
                  <a:pt x="5424785" y="427732"/>
                  <a:pt x="5424785" y="425946"/>
                </a:cubicBezTo>
                <a:lnTo>
                  <a:pt x="5424785" y="404515"/>
                </a:lnTo>
                <a:cubicBezTo>
                  <a:pt x="5425008" y="402729"/>
                  <a:pt x="5425901" y="401836"/>
                  <a:pt x="5427464" y="401836"/>
                </a:cubicBezTo>
                <a:close/>
                <a:moveTo>
                  <a:pt x="5387280" y="401836"/>
                </a:moveTo>
                <a:lnTo>
                  <a:pt x="5408712" y="401836"/>
                </a:lnTo>
                <a:cubicBezTo>
                  <a:pt x="5410498" y="402059"/>
                  <a:pt x="5411390" y="402952"/>
                  <a:pt x="5411390" y="404515"/>
                </a:cubicBezTo>
                <a:lnTo>
                  <a:pt x="5411390" y="425946"/>
                </a:lnTo>
                <a:cubicBezTo>
                  <a:pt x="5411390" y="427732"/>
                  <a:pt x="5410498" y="428625"/>
                  <a:pt x="5408712" y="428625"/>
                </a:cubicBezTo>
                <a:lnTo>
                  <a:pt x="5387280" y="428625"/>
                </a:lnTo>
                <a:cubicBezTo>
                  <a:pt x="5385494" y="428625"/>
                  <a:pt x="5384601" y="427732"/>
                  <a:pt x="5384601" y="425946"/>
                </a:cubicBezTo>
                <a:lnTo>
                  <a:pt x="5384601" y="404515"/>
                </a:lnTo>
                <a:cubicBezTo>
                  <a:pt x="5384825" y="402729"/>
                  <a:pt x="5385718" y="401836"/>
                  <a:pt x="5387280" y="401836"/>
                </a:cubicBezTo>
                <a:close/>
                <a:moveTo>
                  <a:pt x="5347097" y="401836"/>
                </a:moveTo>
                <a:lnTo>
                  <a:pt x="5368528" y="401836"/>
                </a:lnTo>
                <a:cubicBezTo>
                  <a:pt x="5370314" y="402059"/>
                  <a:pt x="5371207" y="402952"/>
                  <a:pt x="5371207" y="404515"/>
                </a:cubicBezTo>
                <a:lnTo>
                  <a:pt x="5371207" y="425946"/>
                </a:lnTo>
                <a:cubicBezTo>
                  <a:pt x="5371207" y="427732"/>
                  <a:pt x="5370314" y="428625"/>
                  <a:pt x="5368528" y="428625"/>
                </a:cubicBezTo>
                <a:lnTo>
                  <a:pt x="5347097" y="428625"/>
                </a:lnTo>
                <a:cubicBezTo>
                  <a:pt x="5345311" y="428625"/>
                  <a:pt x="5344418" y="427732"/>
                  <a:pt x="5344418" y="425946"/>
                </a:cubicBezTo>
                <a:lnTo>
                  <a:pt x="5344418" y="404515"/>
                </a:lnTo>
                <a:cubicBezTo>
                  <a:pt x="5344641" y="402729"/>
                  <a:pt x="5345534" y="401836"/>
                  <a:pt x="5347097" y="401836"/>
                </a:cubicBezTo>
                <a:close/>
                <a:moveTo>
                  <a:pt x="5306913" y="401836"/>
                </a:moveTo>
                <a:lnTo>
                  <a:pt x="5328344" y="401836"/>
                </a:lnTo>
                <a:cubicBezTo>
                  <a:pt x="5330130" y="402059"/>
                  <a:pt x="5331023" y="402952"/>
                  <a:pt x="5331023" y="404515"/>
                </a:cubicBezTo>
                <a:lnTo>
                  <a:pt x="5331023" y="425946"/>
                </a:lnTo>
                <a:cubicBezTo>
                  <a:pt x="5331023" y="427732"/>
                  <a:pt x="5330130" y="428625"/>
                  <a:pt x="5328344" y="428625"/>
                </a:cubicBezTo>
                <a:lnTo>
                  <a:pt x="5306913" y="428625"/>
                </a:lnTo>
                <a:cubicBezTo>
                  <a:pt x="5305127" y="428625"/>
                  <a:pt x="5304234" y="427732"/>
                  <a:pt x="5304234" y="425946"/>
                </a:cubicBezTo>
                <a:lnTo>
                  <a:pt x="5304234" y="404515"/>
                </a:lnTo>
                <a:cubicBezTo>
                  <a:pt x="5304457" y="402729"/>
                  <a:pt x="5305350" y="401836"/>
                  <a:pt x="5306913" y="401836"/>
                </a:cubicBezTo>
                <a:close/>
                <a:moveTo>
                  <a:pt x="5073848" y="401836"/>
                </a:moveTo>
                <a:lnTo>
                  <a:pt x="5095280" y="401836"/>
                </a:lnTo>
                <a:cubicBezTo>
                  <a:pt x="5097065" y="402059"/>
                  <a:pt x="5097958" y="402952"/>
                  <a:pt x="5097958" y="404515"/>
                </a:cubicBezTo>
                <a:lnTo>
                  <a:pt x="5097958" y="425946"/>
                </a:lnTo>
                <a:cubicBezTo>
                  <a:pt x="5097958" y="427732"/>
                  <a:pt x="5097065" y="428625"/>
                  <a:pt x="5095280" y="428625"/>
                </a:cubicBezTo>
                <a:lnTo>
                  <a:pt x="5073848" y="428625"/>
                </a:lnTo>
                <a:cubicBezTo>
                  <a:pt x="5072062" y="428625"/>
                  <a:pt x="5071169" y="427732"/>
                  <a:pt x="5071169" y="425946"/>
                </a:cubicBezTo>
                <a:lnTo>
                  <a:pt x="5071169" y="404515"/>
                </a:lnTo>
                <a:cubicBezTo>
                  <a:pt x="5071393" y="402729"/>
                  <a:pt x="5072286" y="401836"/>
                  <a:pt x="5073848" y="401836"/>
                </a:cubicBezTo>
                <a:close/>
                <a:moveTo>
                  <a:pt x="5033665" y="401836"/>
                </a:moveTo>
                <a:lnTo>
                  <a:pt x="5055096" y="401836"/>
                </a:lnTo>
                <a:cubicBezTo>
                  <a:pt x="5056882" y="402059"/>
                  <a:pt x="5057775" y="402952"/>
                  <a:pt x="5057775" y="404515"/>
                </a:cubicBezTo>
                <a:lnTo>
                  <a:pt x="5057775" y="425946"/>
                </a:lnTo>
                <a:cubicBezTo>
                  <a:pt x="5057775" y="427732"/>
                  <a:pt x="5056882" y="428625"/>
                  <a:pt x="5055096" y="428625"/>
                </a:cubicBezTo>
                <a:lnTo>
                  <a:pt x="5033665" y="428625"/>
                </a:lnTo>
                <a:cubicBezTo>
                  <a:pt x="5031879" y="428625"/>
                  <a:pt x="5030986" y="427732"/>
                  <a:pt x="5030986" y="425946"/>
                </a:cubicBezTo>
                <a:lnTo>
                  <a:pt x="5030986" y="404515"/>
                </a:lnTo>
                <a:cubicBezTo>
                  <a:pt x="5031209" y="402729"/>
                  <a:pt x="5032102" y="401836"/>
                  <a:pt x="5033665" y="401836"/>
                </a:cubicBezTo>
                <a:close/>
                <a:moveTo>
                  <a:pt x="4993481" y="401836"/>
                </a:moveTo>
                <a:lnTo>
                  <a:pt x="5014912" y="401836"/>
                </a:lnTo>
                <a:cubicBezTo>
                  <a:pt x="5016698" y="402059"/>
                  <a:pt x="5017591" y="402952"/>
                  <a:pt x="5017591" y="404515"/>
                </a:cubicBezTo>
                <a:lnTo>
                  <a:pt x="5017591" y="425946"/>
                </a:lnTo>
                <a:cubicBezTo>
                  <a:pt x="5017591" y="427732"/>
                  <a:pt x="5016698" y="428625"/>
                  <a:pt x="5014912" y="428625"/>
                </a:cubicBezTo>
                <a:lnTo>
                  <a:pt x="4993481" y="428625"/>
                </a:lnTo>
                <a:cubicBezTo>
                  <a:pt x="4991695" y="428625"/>
                  <a:pt x="4990802" y="427732"/>
                  <a:pt x="4990802" y="425946"/>
                </a:cubicBezTo>
                <a:lnTo>
                  <a:pt x="4990802" y="404515"/>
                </a:lnTo>
                <a:cubicBezTo>
                  <a:pt x="4991025" y="402729"/>
                  <a:pt x="4991918" y="401836"/>
                  <a:pt x="4993481" y="401836"/>
                </a:cubicBezTo>
                <a:close/>
                <a:moveTo>
                  <a:pt x="4953298" y="401836"/>
                </a:moveTo>
                <a:lnTo>
                  <a:pt x="4974729" y="401836"/>
                </a:lnTo>
                <a:cubicBezTo>
                  <a:pt x="4976515" y="402059"/>
                  <a:pt x="4977408" y="402952"/>
                  <a:pt x="4977408" y="404515"/>
                </a:cubicBezTo>
                <a:lnTo>
                  <a:pt x="4977408" y="425946"/>
                </a:lnTo>
                <a:cubicBezTo>
                  <a:pt x="4977408" y="427732"/>
                  <a:pt x="4976515" y="428625"/>
                  <a:pt x="4974729" y="428625"/>
                </a:cubicBezTo>
                <a:lnTo>
                  <a:pt x="4953298" y="428625"/>
                </a:lnTo>
                <a:cubicBezTo>
                  <a:pt x="4951512" y="428625"/>
                  <a:pt x="4950619" y="427732"/>
                  <a:pt x="4950619" y="425946"/>
                </a:cubicBezTo>
                <a:lnTo>
                  <a:pt x="4950619" y="404515"/>
                </a:lnTo>
                <a:cubicBezTo>
                  <a:pt x="4950842" y="402729"/>
                  <a:pt x="4951735" y="401836"/>
                  <a:pt x="4953298" y="401836"/>
                </a:cubicBezTo>
                <a:close/>
                <a:moveTo>
                  <a:pt x="4752380" y="401836"/>
                </a:moveTo>
                <a:lnTo>
                  <a:pt x="4773811" y="401836"/>
                </a:lnTo>
                <a:cubicBezTo>
                  <a:pt x="4775597" y="402059"/>
                  <a:pt x="4776490" y="402952"/>
                  <a:pt x="4776490" y="404515"/>
                </a:cubicBezTo>
                <a:lnTo>
                  <a:pt x="4776490" y="425946"/>
                </a:lnTo>
                <a:cubicBezTo>
                  <a:pt x="4776490" y="427732"/>
                  <a:pt x="4775597" y="428625"/>
                  <a:pt x="4773811" y="428625"/>
                </a:cubicBezTo>
                <a:lnTo>
                  <a:pt x="4752380" y="428625"/>
                </a:lnTo>
                <a:cubicBezTo>
                  <a:pt x="4750594" y="428625"/>
                  <a:pt x="4749701" y="427732"/>
                  <a:pt x="4749701" y="425946"/>
                </a:cubicBezTo>
                <a:lnTo>
                  <a:pt x="4749701" y="404515"/>
                </a:lnTo>
                <a:cubicBezTo>
                  <a:pt x="4749924" y="402729"/>
                  <a:pt x="4750817" y="401836"/>
                  <a:pt x="4752380" y="401836"/>
                </a:cubicBezTo>
                <a:close/>
                <a:moveTo>
                  <a:pt x="4712196" y="401836"/>
                </a:moveTo>
                <a:lnTo>
                  <a:pt x="4733627" y="401836"/>
                </a:lnTo>
                <a:cubicBezTo>
                  <a:pt x="4735413" y="402059"/>
                  <a:pt x="4736306" y="402952"/>
                  <a:pt x="4736306" y="404515"/>
                </a:cubicBezTo>
                <a:lnTo>
                  <a:pt x="4736306" y="425946"/>
                </a:lnTo>
                <a:cubicBezTo>
                  <a:pt x="4736306" y="427732"/>
                  <a:pt x="4735413" y="428625"/>
                  <a:pt x="4733627" y="428625"/>
                </a:cubicBezTo>
                <a:lnTo>
                  <a:pt x="4712196" y="428625"/>
                </a:lnTo>
                <a:cubicBezTo>
                  <a:pt x="4710410" y="428625"/>
                  <a:pt x="4709517" y="427732"/>
                  <a:pt x="4709517" y="425946"/>
                </a:cubicBezTo>
                <a:lnTo>
                  <a:pt x="4709517" y="404515"/>
                </a:lnTo>
                <a:cubicBezTo>
                  <a:pt x="4709740" y="402729"/>
                  <a:pt x="4710633" y="401836"/>
                  <a:pt x="4712196" y="401836"/>
                </a:cubicBezTo>
                <a:close/>
                <a:moveTo>
                  <a:pt x="4672012" y="401836"/>
                </a:moveTo>
                <a:lnTo>
                  <a:pt x="4693444" y="401836"/>
                </a:lnTo>
                <a:cubicBezTo>
                  <a:pt x="4695230" y="402059"/>
                  <a:pt x="4696123" y="402952"/>
                  <a:pt x="4696123" y="404515"/>
                </a:cubicBezTo>
                <a:lnTo>
                  <a:pt x="4696123" y="425946"/>
                </a:lnTo>
                <a:cubicBezTo>
                  <a:pt x="4696123" y="427732"/>
                  <a:pt x="4695230" y="428625"/>
                  <a:pt x="4693444" y="428625"/>
                </a:cubicBezTo>
                <a:lnTo>
                  <a:pt x="4672012" y="428625"/>
                </a:lnTo>
                <a:cubicBezTo>
                  <a:pt x="4670226" y="428625"/>
                  <a:pt x="4669333" y="427732"/>
                  <a:pt x="4669333" y="425946"/>
                </a:cubicBezTo>
                <a:lnTo>
                  <a:pt x="4669333" y="404515"/>
                </a:lnTo>
                <a:cubicBezTo>
                  <a:pt x="4669557" y="402729"/>
                  <a:pt x="4670450" y="401836"/>
                  <a:pt x="4672012" y="401836"/>
                </a:cubicBezTo>
                <a:close/>
                <a:moveTo>
                  <a:pt x="4631829" y="401836"/>
                </a:moveTo>
                <a:lnTo>
                  <a:pt x="4653260" y="401836"/>
                </a:lnTo>
                <a:cubicBezTo>
                  <a:pt x="4655046" y="402059"/>
                  <a:pt x="4655939" y="402952"/>
                  <a:pt x="4655939" y="404515"/>
                </a:cubicBezTo>
                <a:lnTo>
                  <a:pt x="4655939" y="425946"/>
                </a:lnTo>
                <a:cubicBezTo>
                  <a:pt x="4655939" y="427732"/>
                  <a:pt x="4655046" y="428625"/>
                  <a:pt x="4653260" y="428625"/>
                </a:cubicBezTo>
                <a:lnTo>
                  <a:pt x="4631829" y="428625"/>
                </a:lnTo>
                <a:cubicBezTo>
                  <a:pt x="4630043" y="428625"/>
                  <a:pt x="4629150" y="427732"/>
                  <a:pt x="4629150" y="425946"/>
                </a:cubicBezTo>
                <a:lnTo>
                  <a:pt x="4629150" y="404515"/>
                </a:lnTo>
                <a:cubicBezTo>
                  <a:pt x="4629373" y="402729"/>
                  <a:pt x="4630266" y="401836"/>
                  <a:pt x="4631829" y="401836"/>
                </a:cubicBezTo>
                <a:close/>
                <a:moveTo>
                  <a:pt x="4559498" y="401836"/>
                </a:moveTo>
                <a:lnTo>
                  <a:pt x="4580930" y="401836"/>
                </a:lnTo>
                <a:cubicBezTo>
                  <a:pt x="4582715" y="402059"/>
                  <a:pt x="4583608" y="402952"/>
                  <a:pt x="4583608" y="404515"/>
                </a:cubicBezTo>
                <a:lnTo>
                  <a:pt x="4583608" y="425946"/>
                </a:lnTo>
                <a:cubicBezTo>
                  <a:pt x="4583608" y="427732"/>
                  <a:pt x="4582715" y="428625"/>
                  <a:pt x="4580930" y="428625"/>
                </a:cubicBezTo>
                <a:lnTo>
                  <a:pt x="4559498" y="428625"/>
                </a:lnTo>
                <a:cubicBezTo>
                  <a:pt x="4557712" y="428625"/>
                  <a:pt x="4556819" y="427732"/>
                  <a:pt x="4556819" y="425946"/>
                </a:cubicBezTo>
                <a:lnTo>
                  <a:pt x="4556819" y="404515"/>
                </a:lnTo>
                <a:cubicBezTo>
                  <a:pt x="4557043" y="402729"/>
                  <a:pt x="4557936" y="401836"/>
                  <a:pt x="4559498" y="401836"/>
                </a:cubicBezTo>
                <a:close/>
                <a:moveTo>
                  <a:pt x="4519315" y="401836"/>
                </a:moveTo>
                <a:lnTo>
                  <a:pt x="4540746" y="401836"/>
                </a:lnTo>
                <a:cubicBezTo>
                  <a:pt x="4542532" y="402059"/>
                  <a:pt x="4543425" y="402952"/>
                  <a:pt x="4543425" y="404515"/>
                </a:cubicBezTo>
                <a:lnTo>
                  <a:pt x="4543425" y="425946"/>
                </a:lnTo>
                <a:cubicBezTo>
                  <a:pt x="4543425" y="427732"/>
                  <a:pt x="4542532" y="428625"/>
                  <a:pt x="4540746" y="428625"/>
                </a:cubicBezTo>
                <a:lnTo>
                  <a:pt x="4519315" y="428625"/>
                </a:lnTo>
                <a:cubicBezTo>
                  <a:pt x="4517529" y="428625"/>
                  <a:pt x="4516636" y="427732"/>
                  <a:pt x="4516636" y="425946"/>
                </a:cubicBezTo>
                <a:lnTo>
                  <a:pt x="4516636" y="404515"/>
                </a:lnTo>
                <a:cubicBezTo>
                  <a:pt x="4516859" y="402729"/>
                  <a:pt x="4517752" y="401836"/>
                  <a:pt x="4519315" y="401836"/>
                </a:cubicBezTo>
                <a:close/>
                <a:moveTo>
                  <a:pt x="4479131" y="401836"/>
                </a:moveTo>
                <a:lnTo>
                  <a:pt x="4500562" y="401836"/>
                </a:lnTo>
                <a:cubicBezTo>
                  <a:pt x="4502348" y="402059"/>
                  <a:pt x="4503241" y="402952"/>
                  <a:pt x="4503241" y="404515"/>
                </a:cubicBezTo>
                <a:lnTo>
                  <a:pt x="4503241" y="425946"/>
                </a:lnTo>
                <a:cubicBezTo>
                  <a:pt x="4503241" y="427732"/>
                  <a:pt x="4502348" y="428625"/>
                  <a:pt x="4500562" y="428625"/>
                </a:cubicBezTo>
                <a:lnTo>
                  <a:pt x="4479131" y="428625"/>
                </a:lnTo>
                <a:cubicBezTo>
                  <a:pt x="4477345" y="428625"/>
                  <a:pt x="4476452" y="427732"/>
                  <a:pt x="4476452" y="425946"/>
                </a:cubicBezTo>
                <a:lnTo>
                  <a:pt x="4476452" y="404515"/>
                </a:lnTo>
                <a:cubicBezTo>
                  <a:pt x="4476675" y="402729"/>
                  <a:pt x="4477568" y="401836"/>
                  <a:pt x="4479131" y="401836"/>
                </a:cubicBezTo>
                <a:close/>
                <a:moveTo>
                  <a:pt x="4438948" y="401836"/>
                </a:moveTo>
                <a:lnTo>
                  <a:pt x="4460379" y="401836"/>
                </a:lnTo>
                <a:cubicBezTo>
                  <a:pt x="4462165" y="402059"/>
                  <a:pt x="4463058" y="402952"/>
                  <a:pt x="4463058" y="404515"/>
                </a:cubicBezTo>
                <a:lnTo>
                  <a:pt x="4463058" y="425946"/>
                </a:lnTo>
                <a:cubicBezTo>
                  <a:pt x="4463058" y="427732"/>
                  <a:pt x="4462165" y="428625"/>
                  <a:pt x="4460379" y="428625"/>
                </a:cubicBezTo>
                <a:lnTo>
                  <a:pt x="4438948" y="428625"/>
                </a:lnTo>
                <a:cubicBezTo>
                  <a:pt x="4437162" y="428625"/>
                  <a:pt x="4436269" y="427732"/>
                  <a:pt x="4436269" y="425946"/>
                </a:cubicBezTo>
                <a:lnTo>
                  <a:pt x="4436269" y="404515"/>
                </a:lnTo>
                <a:cubicBezTo>
                  <a:pt x="4436492" y="402729"/>
                  <a:pt x="4437385" y="401836"/>
                  <a:pt x="4438948" y="401836"/>
                </a:cubicBezTo>
                <a:close/>
                <a:moveTo>
                  <a:pt x="4238030" y="401836"/>
                </a:moveTo>
                <a:lnTo>
                  <a:pt x="4259461" y="401836"/>
                </a:lnTo>
                <a:cubicBezTo>
                  <a:pt x="4261247" y="402059"/>
                  <a:pt x="4262140" y="402952"/>
                  <a:pt x="4262140" y="404515"/>
                </a:cubicBezTo>
                <a:lnTo>
                  <a:pt x="4262140" y="425946"/>
                </a:lnTo>
                <a:cubicBezTo>
                  <a:pt x="4262140" y="427732"/>
                  <a:pt x="4261247" y="428625"/>
                  <a:pt x="4259461" y="428625"/>
                </a:cubicBezTo>
                <a:lnTo>
                  <a:pt x="4238030" y="428625"/>
                </a:lnTo>
                <a:cubicBezTo>
                  <a:pt x="4236244" y="428625"/>
                  <a:pt x="4235351" y="427732"/>
                  <a:pt x="4235351" y="425946"/>
                </a:cubicBezTo>
                <a:lnTo>
                  <a:pt x="4235351" y="404515"/>
                </a:lnTo>
                <a:cubicBezTo>
                  <a:pt x="4235574" y="402729"/>
                  <a:pt x="4236467" y="401836"/>
                  <a:pt x="4238030" y="401836"/>
                </a:cubicBezTo>
                <a:close/>
                <a:moveTo>
                  <a:pt x="4197846" y="401836"/>
                </a:moveTo>
                <a:lnTo>
                  <a:pt x="4219277" y="401836"/>
                </a:lnTo>
                <a:cubicBezTo>
                  <a:pt x="4221063" y="402059"/>
                  <a:pt x="4221956" y="402952"/>
                  <a:pt x="4221956" y="404515"/>
                </a:cubicBezTo>
                <a:lnTo>
                  <a:pt x="4221956" y="425946"/>
                </a:lnTo>
                <a:cubicBezTo>
                  <a:pt x="4221956" y="427732"/>
                  <a:pt x="4221063" y="428625"/>
                  <a:pt x="4219277" y="428625"/>
                </a:cubicBezTo>
                <a:lnTo>
                  <a:pt x="4197846" y="428625"/>
                </a:lnTo>
                <a:cubicBezTo>
                  <a:pt x="4196060" y="428625"/>
                  <a:pt x="4195167" y="427732"/>
                  <a:pt x="4195167" y="425946"/>
                </a:cubicBezTo>
                <a:lnTo>
                  <a:pt x="4195167" y="404515"/>
                </a:lnTo>
                <a:cubicBezTo>
                  <a:pt x="4195390" y="402729"/>
                  <a:pt x="4196283" y="401836"/>
                  <a:pt x="4197846" y="401836"/>
                </a:cubicBezTo>
                <a:close/>
                <a:moveTo>
                  <a:pt x="4157662" y="401836"/>
                </a:moveTo>
                <a:lnTo>
                  <a:pt x="4179094" y="401836"/>
                </a:lnTo>
                <a:cubicBezTo>
                  <a:pt x="4180880" y="402059"/>
                  <a:pt x="4181773" y="402952"/>
                  <a:pt x="4181773" y="404515"/>
                </a:cubicBezTo>
                <a:lnTo>
                  <a:pt x="4181773" y="425946"/>
                </a:lnTo>
                <a:cubicBezTo>
                  <a:pt x="4181773" y="427732"/>
                  <a:pt x="4180880" y="428625"/>
                  <a:pt x="4179094" y="428625"/>
                </a:cubicBezTo>
                <a:lnTo>
                  <a:pt x="4157662" y="428625"/>
                </a:lnTo>
                <a:cubicBezTo>
                  <a:pt x="4155876" y="428625"/>
                  <a:pt x="4154983" y="427732"/>
                  <a:pt x="4154983" y="425946"/>
                </a:cubicBezTo>
                <a:lnTo>
                  <a:pt x="4154983" y="404515"/>
                </a:lnTo>
                <a:cubicBezTo>
                  <a:pt x="4155207" y="402729"/>
                  <a:pt x="4156100" y="401836"/>
                  <a:pt x="4157662" y="401836"/>
                </a:cubicBezTo>
                <a:close/>
                <a:moveTo>
                  <a:pt x="4117479" y="401836"/>
                </a:moveTo>
                <a:lnTo>
                  <a:pt x="4138910" y="401836"/>
                </a:lnTo>
                <a:cubicBezTo>
                  <a:pt x="4140696" y="402059"/>
                  <a:pt x="4141589" y="402952"/>
                  <a:pt x="4141589" y="404515"/>
                </a:cubicBezTo>
                <a:lnTo>
                  <a:pt x="4141589" y="425946"/>
                </a:lnTo>
                <a:cubicBezTo>
                  <a:pt x="4141589" y="427732"/>
                  <a:pt x="4140696" y="428625"/>
                  <a:pt x="4138910" y="428625"/>
                </a:cubicBezTo>
                <a:lnTo>
                  <a:pt x="4117479" y="428625"/>
                </a:lnTo>
                <a:cubicBezTo>
                  <a:pt x="4115693" y="428625"/>
                  <a:pt x="4114800" y="427732"/>
                  <a:pt x="4114800" y="425946"/>
                </a:cubicBezTo>
                <a:lnTo>
                  <a:pt x="4114800" y="404515"/>
                </a:lnTo>
                <a:cubicBezTo>
                  <a:pt x="4115023" y="402729"/>
                  <a:pt x="4115916" y="401836"/>
                  <a:pt x="4117479" y="401836"/>
                </a:cubicBezTo>
                <a:close/>
                <a:moveTo>
                  <a:pt x="3723679" y="401836"/>
                </a:moveTo>
                <a:lnTo>
                  <a:pt x="3745111" y="401836"/>
                </a:lnTo>
                <a:cubicBezTo>
                  <a:pt x="3746897" y="402059"/>
                  <a:pt x="3747790" y="402952"/>
                  <a:pt x="3747790" y="404515"/>
                </a:cubicBezTo>
                <a:lnTo>
                  <a:pt x="3747790" y="425946"/>
                </a:lnTo>
                <a:cubicBezTo>
                  <a:pt x="3747790" y="427732"/>
                  <a:pt x="3746897" y="428625"/>
                  <a:pt x="3745111" y="428625"/>
                </a:cubicBezTo>
                <a:lnTo>
                  <a:pt x="3723679" y="428625"/>
                </a:lnTo>
                <a:cubicBezTo>
                  <a:pt x="3721893" y="428625"/>
                  <a:pt x="3721001" y="427732"/>
                  <a:pt x="3721001" y="425946"/>
                </a:cubicBezTo>
                <a:lnTo>
                  <a:pt x="3721001" y="404515"/>
                </a:lnTo>
                <a:cubicBezTo>
                  <a:pt x="3721224" y="402729"/>
                  <a:pt x="3722117" y="401836"/>
                  <a:pt x="3723679" y="401836"/>
                </a:cubicBezTo>
                <a:close/>
                <a:moveTo>
                  <a:pt x="3683496" y="401836"/>
                </a:moveTo>
                <a:lnTo>
                  <a:pt x="3704927" y="401836"/>
                </a:lnTo>
                <a:cubicBezTo>
                  <a:pt x="3706713" y="402059"/>
                  <a:pt x="3707606" y="402952"/>
                  <a:pt x="3707606" y="404515"/>
                </a:cubicBezTo>
                <a:lnTo>
                  <a:pt x="3707606" y="425946"/>
                </a:lnTo>
                <a:cubicBezTo>
                  <a:pt x="3707606" y="427732"/>
                  <a:pt x="3706713" y="428625"/>
                  <a:pt x="3704927" y="428625"/>
                </a:cubicBezTo>
                <a:lnTo>
                  <a:pt x="3683496" y="428625"/>
                </a:lnTo>
                <a:cubicBezTo>
                  <a:pt x="3681710" y="428625"/>
                  <a:pt x="3680817" y="427732"/>
                  <a:pt x="3680817" y="425946"/>
                </a:cubicBezTo>
                <a:lnTo>
                  <a:pt x="3680817" y="404515"/>
                </a:lnTo>
                <a:cubicBezTo>
                  <a:pt x="3681040" y="402729"/>
                  <a:pt x="3681933" y="401836"/>
                  <a:pt x="3683496" y="401836"/>
                </a:cubicBezTo>
                <a:close/>
                <a:moveTo>
                  <a:pt x="3643312" y="401836"/>
                </a:moveTo>
                <a:lnTo>
                  <a:pt x="3664743" y="401836"/>
                </a:lnTo>
                <a:cubicBezTo>
                  <a:pt x="3666529" y="402059"/>
                  <a:pt x="3667422" y="402952"/>
                  <a:pt x="3667422" y="404515"/>
                </a:cubicBezTo>
                <a:lnTo>
                  <a:pt x="3667422" y="425946"/>
                </a:lnTo>
                <a:cubicBezTo>
                  <a:pt x="3667422" y="427732"/>
                  <a:pt x="3666529" y="428625"/>
                  <a:pt x="3664743" y="428625"/>
                </a:cubicBezTo>
                <a:lnTo>
                  <a:pt x="3643312" y="428625"/>
                </a:lnTo>
                <a:cubicBezTo>
                  <a:pt x="3641526" y="428625"/>
                  <a:pt x="3640633" y="427732"/>
                  <a:pt x="3640633" y="425946"/>
                </a:cubicBezTo>
                <a:lnTo>
                  <a:pt x="3640633" y="404515"/>
                </a:lnTo>
                <a:cubicBezTo>
                  <a:pt x="3640857" y="402729"/>
                  <a:pt x="3641750" y="401836"/>
                  <a:pt x="3643312" y="401836"/>
                </a:cubicBezTo>
                <a:close/>
                <a:moveTo>
                  <a:pt x="3603129" y="401836"/>
                </a:moveTo>
                <a:lnTo>
                  <a:pt x="3624560" y="401836"/>
                </a:lnTo>
                <a:cubicBezTo>
                  <a:pt x="3626346" y="402059"/>
                  <a:pt x="3627239" y="402952"/>
                  <a:pt x="3627239" y="404515"/>
                </a:cubicBezTo>
                <a:lnTo>
                  <a:pt x="3627239" y="425946"/>
                </a:lnTo>
                <a:cubicBezTo>
                  <a:pt x="3627239" y="427732"/>
                  <a:pt x="3626346" y="428625"/>
                  <a:pt x="3624560" y="428625"/>
                </a:cubicBezTo>
                <a:lnTo>
                  <a:pt x="3603129" y="428625"/>
                </a:lnTo>
                <a:cubicBezTo>
                  <a:pt x="3601343" y="428625"/>
                  <a:pt x="3600450" y="427732"/>
                  <a:pt x="3600450" y="425946"/>
                </a:cubicBezTo>
                <a:lnTo>
                  <a:pt x="3600450" y="404515"/>
                </a:lnTo>
                <a:cubicBezTo>
                  <a:pt x="3600673" y="402729"/>
                  <a:pt x="3601566" y="401836"/>
                  <a:pt x="3603129" y="401836"/>
                </a:cubicBezTo>
                <a:close/>
                <a:moveTo>
                  <a:pt x="2694979" y="401836"/>
                </a:moveTo>
                <a:lnTo>
                  <a:pt x="2716411" y="401836"/>
                </a:lnTo>
                <a:cubicBezTo>
                  <a:pt x="2718197" y="402059"/>
                  <a:pt x="2719090" y="402952"/>
                  <a:pt x="2719090" y="404515"/>
                </a:cubicBezTo>
                <a:lnTo>
                  <a:pt x="2719090" y="425946"/>
                </a:lnTo>
                <a:cubicBezTo>
                  <a:pt x="2719090" y="427732"/>
                  <a:pt x="2718197" y="428625"/>
                  <a:pt x="2716411" y="428625"/>
                </a:cubicBezTo>
                <a:lnTo>
                  <a:pt x="2694979" y="428625"/>
                </a:lnTo>
                <a:cubicBezTo>
                  <a:pt x="2693193" y="428625"/>
                  <a:pt x="2692301" y="427732"/>
                  <a:pt x="2692301" y="425946"/>
                </a:cubicBezTo>
                <a:lnTo>
                  <a:pt x="2692301" y="404515"/>
                </a:lnTo>
                <a:cubicBezTo>
                  <a:pt x="2692524" y="402729"/>
                  <a:pt x="2693417" y="401836"/>
                  <a:pt x="2694979" y="401836"/>
                </a:cubicBezTo>
                <a:close/>
                <a:moveTo>
                  <a:pt x="2654796" y="401836"/>
                </a:moveTo>
                <a:lnTo>
                  <a:pt x="2676227" y="401836"/>
                </a:lnTo>
                <a:cubicBezTo>
                  <a:pt x="2678013" y="402059"/>
                  <a:pt x="2678906" y="402952"/>
                  <a:pt x="2678906" y="404515"/>
                </a:cubicBezTo>
                <a:lnTo>
                  <a:pt x="2678906" y="425946"/>
                </a:lnTo>
                <a:cubicBezTo>
                  <a:pt x="2678906" y="427732"/>
                  <a:pt x="2678013" y="428625"/>
                  <a:pt x="2676227" y="428625"/>
                </a:cubicBezTo>
                <a:lnTo>
                  <a:pt x="2654796" y="428625"/>
                </a:lnTo>
                <a:cubicBezTo>
                  <a:pt x="2653010" y="428625"/>
                  <a:pt x="2652117" y="427732"/>
                  <a:pt x="2652117" y="425946"/>
                </a:cubicBezTo>
                <a:lnTo>
                  <a:pt x="2652117" y="404515"/>
                </a:lnTo>
                <a:cubicBezTo>
                  <a:pt x="2652340" y="402729"/>
                  <a:pt x="2653233" y="401836"/>
                  <a:pt x="2654796" y="401836"/>
                </a:cubicBezTo>
                <a:close/>
                <a:moveTo>
                  <a:pt x="2614612" y="401836"/>
                </a:moveTo>
                <a:lnTo>
                  <a:pt x="2636043" y="401836"/>
                </a:lnTo>
                <a:cubicBezTo>
                  <a:pt x="2637829" y="402059"/>
                  <a:pt x="2638722" y="402952"/>
                  <a:pt x="2638722" y="404515"/>
                </a:cubicBezTo>
                <a:lnTo>
                  <a:pt x="2638722" y="425946"/>
                </a:lnTo>
                <a:cubicBezTo>
                  <a:pt x="2638722" y="427732"/>
                  <a:pt x="2637829" y="428625"/>
                  <a:pt x="2636043" y="428625"/>
                </a:cubicBezTo>
                <a:lnTo>
                  <a:pt x="2614612" y="428625"/>
                </a:lnTo>
                <a:cubicBezTo>
                  <a:pt x="2612826" y="428625"/>
                  <a:pt x="2611933" y="427732"/>
                  <a:pt x="2611933" y="425946"/>
                </a:cubicBezTo>
                <a:lnTo>
                  <a:pt x="2611933" y="404515"/>
                </a:lnTo>
                <a:cubicBezTo>
                  <a:pt x="2612157" y="402729"/>
                  <a:pt x="2613050" y="401836"/>
                  <a:pt x="2614612" y="401836"/>
                </a:cubicBezTo>
                <a:close/>
                <a:moveTo>
                  <a:pt x="2574429" y="401836"/>
                </a:moveTo>
                <a:lnTo>
                  <a:pt x="2595860" y="401836"/>
                </a:lnTo>
                <a:cubicBezTo>
                  <a:pt x="2597646" y="402059"/>
                  <a:pt x="2598539" y="402952"/>
                  <a:pt x="2598539" y="404515"/>
                </a:cubicBezTo>
                <a:lnTo>
                  <a:pt x="2598539" y="425946"/>
                </a:lnTo>
                <a:cubicBezTo>
                  <a:pt x="2598539" y="427732"/>
                  <a:pt x="2597646" y="428625"/>
                  <a:pt x="2595860" y="428625"/>
                </a:cubicBezTo>
                <a:lnTo>
                  <a:pt x="2574429" y="428625"/>
                </a:lnTo>
                <a:cubicBezTo>
                  <a:pt x="2572643" y="428625"/>
                  <a:pt x="2571750" y="427732"/>
                  <a:pt x="2571750" y="425946"/>
                </a:cubicBezTo>
                <a:lnTo>
                  <a:pt x="2571750" y="404515"/>
                </a:lnTo>
                <a:cubicBezTo>
                  <a:pt x="2571973" y="402729"/>
                  <a:pt x="2572866" y="401836"/>
                  <a:pt x="2574429" y="401836"/>
                </a:cubicBezTo>
                <a:close/>
                <a:moveTo>
                  <a:pt x="2180629" y="401836"/>
                </a:moveTo>
                <a:lnTo>
                  <a:pt x="2202061" y="401836"/>
                </a:lnTo>
                <a:cubicBezTo>
                  <a:pt x="2203847" y="402059"/>
                  <a:pt x="2204740" y="402952"/>
                  <a:pt x="2204740" y="404515"/>
                </a:cubicBezTo>
                <a:lnTo>
                  <a:pt x="2204740" y="425946"/>
                </a:lnTo>
                <a:cubicBezTo>
                  <a:pt x="2204740" y="427732"/>
                  <a:pt x="2203847" y="428625"/>
                  <a:pt x="2202061" y="428625"/>
                </a:cubicBezTo>
                <a:lnTo>
                  <a:pt x="2180629" y="428625"/>
                </a:lnTo>
                <a:cubicBezTo>
                  <a:pt x="2178843" y="428625"/>
                  <a:pt x="2177951" y="427732"/>
                  <a:pt x="2177951" y="425946"/>
                </a:cubicBezTo>
                <a:lnTo>
                  <a:pt x="2177951" y="404515"/>
                </a:lnTo>
                <a:cubicBezTo>
                  <a:pt x="2178174" y="402729"/>
                  <a:pt x="2179067" y="401836"/>
                  <a:pt x="2180629" y="401836"/>
                </a:cubicBezTo>
                <a:close/>
                <a:moveTo>
                  <a:pt x="2140446" y="401836"/>
                </a:moveTo>
                <a:lnTo>
                  <a:pt x="2161877" y="401836"/>
                </a:lnTo>
                <a:cubicBezTo>
                  <a:pt x="2163663" y="402059"/>
                  <a:pt x="2164556" y="402952"/>
                  <a:pt x="2164556" y="404515"/>
                </a:cubicBezTo>
                <a:lnTo>
                  <a:pt x="2164556" y="425946"/>
                </a:lnTo>
                <a:cubicBezTo>
                  <a:pt x="2164556" y="427732"/>
                  <a:pt x="2163663" y="428625"/>
                  <a:pt x="2161877" y="428625"/>
                </a:cubicBezTo>
                <a:lnTo>
                  <a:pt x="2140446" y="428625"/>
                </a:lnTo>
                <a:cubicBezTo>
                  <a:pt x="2138660" y="428625"/>
                  <a:pt x="2137767" y="427732"/>
                  <a:pt x="2137767" y="425946"/>
                </a:cubicBezTo>
                <a:lnTo>
                  <a:pt x="2137767" y="404515"/>
                </a:lnTo>
                <a:cubicBezTo>
                  <a:pt x="2137990" y="402729"/>
                  <a:pt x="2138883" y="401836"/>
                  <a:pt x="2140446" y="401836"/>
                </a:cubicBezTo>
                <a:close/>
                <a:moveTo>
                  <a:pt x="2100262" y="401836"/>
                </a:moveTo>
                <a:lnTo>
                  <a:pt x="2121693" y="401836"/>
                </a:lnTo>
                <a:cubicBezTo>
                  <a:pt x="2123479" y="402059"/>
                  <a:pt x="2124372" y="402952"/>
                  <a:pt x="2124372" y="404515"/>
                </a:cubicBezTo>
                <a:lnTo>
                  <a:pt x="2124372" y="425946"/>
                </a:lnTo>
                <a:cubicBezTo>
                  <a:pt x="2124372" y="427732"/>
                  <a:pt x="2123479" y="428625"/>
                  <a:pt x="2121693" y="428625"/>
                </a:cubicBezTo>
                <a:lnTo>
                  <a:pt x="2100262" y="428625"/>
                </a:lnTo>
                <a:cubicBezTo>
                  <a:pt x="2098476" y="428625"/>
                  <a:pt x="2097583" y="427732"/>
                  <a:pt x="2097583" y="425946"/>
                </a:cubicBezTo>
                <a:lnTo>
                  <a:pt x="2097583" y="404515"/>
                </a:lnTo>
                <a:cubicBezTo>
                  <a:pt x="2097807" y="402729"/>
                  <a:pt x="2098700" y="401836"/>
                  <a:pt x="2100262" y="401836"/>
                </a:cubicBezTo>
                <a:close/>
                <a:moveTo>
                  <a:pt x="2060079" y="401836"/>
                </a:moveTo>
                <a:lnTo>
                  <a:pt x="2081510" y="401836"/>
                </a:lnTo>
                <a:cubicBezTo>
                  <a:pt x="2083296" y="402059"/>
                  <a:pt x="2084189" y="402952"/>
                  <a:pt x="2084189" y="404515"/>
                </a:cubicBezTo>
                <a:lnTo>
                  <a:pt x="2084189" y="425946"/>
                </a:lnTo>
                <a:cubicBezTo>
                  <a:pt x="2084189" y="427732"/>
                  <a:pt x="2083296" y="428625"/>
                  <a:pt x="2081510" y="428625"/>
                </a:cubicBezTo>
                <a:lnTo>
                  <a:pt x="2060079" y="428625"/>
                </a:lnTo>
                <a:cubicBezTo>
                  <a:pt x="2058293" y="428625"/>
                  <a:pt x="2057400" y="427732"/>
                  <a:pt x="2057400" y="425946"/>
                </a:cubicBezTo>
                <a:lnTo>
                  <a:pt x="2057400" y="404515"/>
                </a:lnTo>
                <a:cubicBezTo>
                  <a:pt x="2057623" y="402729"/>
                  <a:pt x="2058516" y="401836"/>
                  <a:pt x="2060079" y="401836"/>
                </a:cubicBezTo>
                <a:close/>
                <a:moveTo>
                  <a:pt x="1987748" y="401836"/>
                </a:moveTo>
                <a:lnTo>
                  <a:pt x="2009179" y="401836"/>
                </a:lnTo>
                <a:cubicBezTo>
                  <a:pt x="2010965" y="402059"/>
                  <a:pt x="2011858" y="402952"/>
                  <a:pt x="2011858" y="404515"/>
                </a:cubicBezTo>
                <a:lnTo>
                  <a:pt x="2011858" y="425946"/>
                </a:lnTo>
                <a:cubicBezTo>
                  <a:pt x="2011858" y="427732"/>
                  <a:pt x="2010965" y="428625"/>
                  <a:pt x="2009179" y="428625"/>
                </a:cubicBezTo>
                <a:lnTo>
                  <a:pt x="1987748" y="428625"/>
                </a:lnTo>
                <a:cubicBezTo>
                  <a:pt x="1985962" y="428625"/>
                  <a:pt x="1985069" y="427732"/>
                  <a:pt x="1985069" y="425946"/>
                </a:cubicBezTo>
                <a:lnTo>
                  <a:pt x="1985069" y="404515"/>
                </a:lnTo>
                <a:cubicBezTo>
                  <a:pt x="1985292" y="402729"/>
                  <a:pt x="1986185" y="401836"/>
                  <a:pt x="1987748" y="401836"/>
                </a:cubicBezTo>
                <a:close/>
                <a:moveTo>
                  <a:pt x="1947564" y="401836"/>
                </a:moveTo>
                <a:lnTo>
                  <a:pt x="1968996" y="401836"/>
                </a:lnTo>
                <a:cubicBezTo>
                  <a:pt x="1970782" y="402059"/>
                  <a:pt x="1971675" y="402952"/>
                  <a:pt x="1971675" y="404515"/>
                </a:cubicBezTo>
                <a:lnTo>
                  <a:pt x="1971675" y="425946"/>
                </a:lnTo>
                <a:cubicBezTo>
                  <a:pt x="1971675" y="427732"/>
                  <a:pt x="1970782" y="428625"/>
                  <a:pt x="1968996" y="428625"/>
                </a:cubicBezTo>
                <a:lnTo>
                  <a:pt x="1947564" y="428625"/>
                </a:lnTo>
                <a:cubicBezTo>
                  <a:pt x="1945779" y="428625"/>
                  <a:pt x="1944886" y="427732"/>
                  <a:pt x="1944886" y="425946"/>
                </a:cubicBezTo>
                <a:lnTo>
                  <a:pt x="1944886" y="404515"/>
                </a:lnTo>
                <a:cubicBezTo>
                  <a:pt x="1945109" y="402729"/>
                  <a:pt x="1946002" y="401836"/>
                  <a:pt x="1947564" y="401836"/>
                </a:cubicBezTo>
                <a:close/>
                <a:moveTo>
                  <a:pt x="1907381" y="401836"/>
                </a:moveTo>
                <a:lnTo>
                  <a:pt x="1928812" y="401836"/>
                </a:lnTo>
                <a:cubicBezTo>
                  <a:pt x="1930598" y="402059"/>
                  <a:pt x="1931491" y="402952"/>
                  <a:pt x="1931491" y="404515"/>
                </a:cubicBezTo>
                <a:lnTo>
                  <a:pt x="1931491" y="425946"/>
                </a:lnTo>
                <a:cubicBezTo>
                  <a:pt x="1931491" y="427732"/>
                  <a:pt x="1930598" y="428625"/>
                  <a:pt x="1928812" y="428625"/>
                </a:cubicBezTo>
                <a:lnTo>
                  <a:pt x="1907381" y="428625"/>
                </a:lnTo>
                <a:cubicBezTo>
                  <a:pt x="1905595" y="428625"/>
                  <a:pt x="1904702" y="427732"/>
                  <a:pt x="1904702" y="425946"/>
                </a:cubicBezTo>
                <a:lnTo>
                  <a:pt x="1904702" y="404515"/>
                </a:lnTo>
                <a:cubicBezTo>
                  <a:pt x="1904925" y="402729"/>
                  <a:pt x="1905818" y="401836"/>
                  <a:pt x="1907381" y="401836"/>
                </a:cubicBezTo>
                <a:close/>
                <a:moveTo>
                  <a:pt x="1867197" y="401836"/>
                </a:moveTo>
                <a:lnTo>
                  <a:pt x="1888629" y="401836"/>
                </a:lnTo>
                <a:cubicBezTo>
                  <a:pt x="1890414" y="402059"/>
                  <a:pt x="1891307" y="402952"/>
                  <a:pt x="1891307" y="404515"/>
                </a:cubicBezTo>
                <a:lnTo>
                  <a:pt x="1891307" y="425946"/>
                </a:lnTo>
                <a:cubicBezTo>
                  <a:pt x="1891307" y="427732"/>
                  <a:pt x="1890414" y="428625"/>
                  <a:pt x="1888629" y="428625"/>
                </a:cubicBezTo>
                <a:lnTo>
                  <a:pt x="1867197" y="428625"/>
                </a:lnTo>
                <a:cubicBezTo>
                  <a:pt x="1865411" y="428625"/>
                  <a:pt x="1864518" y="427732"/>
                  <a:pt x="1864518" y="425946"/>
                </a:cubicBezTo>
                <a:lnTo>
                  <a:pt x="1864518" y="404515"/>
                </a:lnTo>
                <a:cubicBezTo>
                  <a:pt x="1864742" y="402729"/>
                  <a:pt x="1865635" y="401836"/>
                  <a:pt x="1867197" y="401836"/>
                </a:cubicBezTo>
                <a:close/>
                <a:moveTo>
                  <a:pt x="1666279" y="401836"/>
                </a:moveTo>
                <a:lnTo>
                  <a:pt x="1687711" y="401836"/>
                </a:lnTo>
                <a:cubicBezTo>
                  <a:pt x="1689497" y="402059"/>
                  <a:pt x="1690390" y="402952"/>
                  <a:pt x="1690390" y="404515"/>
                </a:cubicBezTo>
                <a:lnTo>
                  <a:pt x="1690390" y="425946"/>
                </a:lnTo>
                <a:cubicBezTo>
                  <a:pt x="1690390" y="427732"/>
                  <a:pt x="1689497" y="428625"/>
                  <a:pt x="1687711" y="428625"/>
                </a:cubicBezTo>
                <a:lnTo>
                  <a:pt x="1666279" y="428625"/>
                </a:lnTo>
                <a:cubicBezTo>
                  <a:pt x="1664493" y="428625"/>
                  <a:pt x="1663600" y="427732"/>
                  <a:pt x="1663600" y="425946"/>
                </a:cubicBezTo>
                <a:lnTo>
                  <a:pt x="1663600" y="404515"/>
                </a:lnTo>
                <a:cubicBezTo>
                  <a:pt x="1663824" y="402729"/>
                  <a:pt x="1664717" y="401836"/>
                  <a:pt x="1666279" y="401836"/>
                </a:cubicBezTo>
                <a:close/>
                <a:moveTo>
                  <a:pt x="1626096" y="401836"/>
                </a:moveTo>
                <a:lnTo>
                  <a:pt x="1647527" y="401836"/>
                </a:lnTo>
                <a:cubicBezTo>
                  <a:pt x="1649313" y="402059"/>
                  <a:pt x="1650206" y="402952"/>
                  <a:pt x="1650206" y="404515"/>
                </a:cubicBezTo>
                <a:lnTo>
                  <a:pt x="1650206" y="425946"/>
                </a:lnTo>
                <a:cubicBezTo>
                  <a:pt x="1650206" y="427732"/>
                  <a:pt x="1649313" y="428625"/>
                  <a:pt x="1647527" y="428625"/>
                </a:cubicBezTo>
                <a:lnTo>
                  <a:pt x="1626096" y="428625"/>
                </a:lnTo>
                <a:cubicBezTo>
                  <a:pt x="1624310" y="428625"/>
                  <a:pt x="1623417" y="427732"/>
                  <a:pt x="1623417" y="425946"/>
                </a:cubicBezTo>
                <a:lnTo>
                  <a:pt x="1623417" y="404515"/>
                </a:lnTo>
                <a:cubicBezTo>
                  <a:pt x="1623640" y="402729"/>
                  <a:pt x="1624533" y="401836"/>
                  <a:pt x="1626096" y="401836"/>
                </a:cubicBezTo>
                <a:close/>
                <a:moveTo>
                  <a:pt x="1585912" y="401836"/>
                </a:moveTo>
                <a:lnTo>
                  <a:pt x="1607343" y="401836"/>
                </a:lnTo>
                <a:cubicBezTo>
                  <a:pt x="1609129" y="402059"/>
                  <a:pt x="1610022" y="402952"/>
                  <a:pt x="1610022" y="404515"/>
                </a:cubicBezTo>
                <a:lnTo>
                  <a:pt x="1610022" y="425946"/>
                </a:lnTo>
                <a:cubicBezTo>
                  <a:pt x="1610022" y="427732"/>
                  <a:pt x="1609129" y="428625"/>
                  <a:pt x="1607343" y="428625"/>
                </a:cubicBezTo>
                <a:lnTo>
                  <a:pt x="1585912" y="428625"/>
                </a:lnTo>
                <a:cubicBezTo>
                  <a:pt x="1584126" y="428625"/>
                  <a:pt x="1583233" y="427732"/>
                  <a:pt x="1583233" y="425946"/>
                </a:cubicBezTo>
                <a:lnTo>
                  <a:pt x="1583233" y="404515"/>
                </a:lnTo>
                <a:cubicBezTo>
                  <a:pt x="1583456" y="402729"/>
                  <a:pt x="1584349" y="401836"/>
                  <a:pt x="1585912" y="401836"/>
                </a:cubicBezTo>
                <a:close/>
                <a:moveTo>
                  <a:pt x="1545729" y="401836"/>
                </a:moveTo>
                <a:lnTo>
                  <a:pt x="1567160" y="401836"/>
                </a:lnTo>
                <a:cubicBezTo>
                  <a:pt x="1568946" y="402059"/>
                  <a:pt x="1569839" y="402952"/>
                  <a:pt x="1569839" y="404515"/>
                </a:cubicBezTo>
                <a:lnTo>
                  <a:pt x="1569839" y="425946"/>
                </a:lnTo>
                <a:cubicBezTo>
                  <a:pt x="1569839" y="427732"/>
                  <a:pt x="1568946" y="428625"/>
                  <a:pt x="1567160" y="428625"/>
                </a:cubicBezTo>
                <a:lnTo>
                  <a:pt x="1545729" y="428625"/>
                </a:lnTo>
                <a:cubicBezTo>
                  <a:pt x="1543943" y="428625"/>
                  <a:pt x="1543050" y="427732"/>
                  <a:pt x="1543050" y="425946"/>
                </a:cubicBezTo>
                <a:lnTo>
                  <a:pt x="1543050" y="404515"/>
                </a:lnTo>
                <a:cubicBezTo>
                  <a:pt x="1543273" y="402729"/>
                  <a:pt x="1544166" y="401836"/>
                  <a:pt x="1545729" y="401836"/>
                </a:cubicBezTo>
                <a:close/>
                <a:moveTo>
                  <a:pt x="1473398" y="401836"/>
                </a:moveTo>
                <a:lnTo>
                  <a:pt x="1494829" y="401836"/>
                </a:lnTo>
                <a:cubicBezTo>
                  <a:pt x="1496615" y="402059"/>
                  <a:pt x="1497508" y="402952"/>
                  <a:pt x="1497508" y="404515"/>
                </a:cubicBezTo>
                <a:lnTo>
                  <a:pt x="1497508" y="425946"/>
                </a:lnTo>
                <a:cubicBezTo>
                  <a:pt x="1497508" y="427732"/>
                  <a:pt x="1496615" y="428625"/>
                  <a:pt x="1494829" y="428625"/>
                </a:cubicBezTo>
                <a:lnTo>
                  <a:pt x="1473398" y="428625"/>
                </a:lnTo>
                <a:cubicBezTo>
                  <a:pt x="1471612" y="428625"/>
                  <a:pt x="1470719" y="427732"/>
                  <a:pt x="1470719" y="425946"/>
                </a:cubicBezTo>
                <a:lnTo>
                  <a:pt x="1470719" y="404515"/>
                </a:lnTo>
                <a:cubicBezTo>
                  <a:pt x="1470942" y="402729"/>
                  <a:pt x="1471835" y="401836"/>
                  <a:pt x="1473398" y="401836"/>
                </a:cubicBezTo>
                <a:close/>
                <a:moveTo>
                  <a:pt x="1433215" y="401836"/>
                </a:moveTo>
                <a:lnTo>
                  <a:pt x="1454646" y="401836"/>
                </a:lnTo>
                <a:cubicBezTo>
                  <a:pt x="1456432" y="402059"/>
                  <a:pt x="1457325" y="402952"/>
                  <a:pt x="1457325" y="404515"/>
                </a:cubicBezTo>
                <a:lnTo>
                  <a:pt x="1457325" y="425946"/>
                </a:lnTo>
                <a:cubicBezTo>
                  <a:pt x="1457325" y="427732"/>
                  <a:pt x="1456432" y="428625"/>
                  <a:pt x="1454646" y="428625"/>
                </a:cubicBezTo>
                <a:lnTo>
                  <a:pt x="1433215" y="428625"/>
                </a:lnTo>
                <a:cubicBezTo>
                  <a:pt x="1431429" y="428625"/>
                  <a:pt x="1430536" y="427732"/>
                  <a:pt x="1430536" y="425946"/>
                </a:cubicBezTo>
                <a:lnTo>
                  <a:pt x="1430536" y="404515"/>
                </a:lnTo>
                <a:cubicBezTo>
                  <a:pt x="1430759" y="402729"/>
                  <a:pt x="1431652" y="401836"/>
                  <a:pt x="1433215" y="401836"/>
                </a:cubicBezTo>
                <a:close/>
                <a:moveTo>
                  <a:pt x="1393031" y="401836"/>
                </a:moveTo>
                <a:lnTo>
                  <a:pt x="1414462" y="401836"/>
                </a:lnTo>
                <a:cubicBezTo>
                  <a:pt x="1416248" y="402059"/>
                  <a:pt x="1417141" y="402952"/>
                  <a:pt x="1417141" y="404515"/>
                </a:cubicBezTo>
                <a:lnTo>
                  <a:pt x="1417141" y="425946"/>
                </a:lnTo>
                <a:cubicBezTo>
                  <a:pt x="1417141" y="427732"/>
                  <a:pt x="1416248" y="428625"/>
                  <a:pt x="1414462" y="428625"/>
                </a:cubicBezTo>
                <a:lnTo>
                  <a:pt x="1393031" y="428625"/>
                </a:lnTo>
                <a:cubicBezTo>
                  <a:pt x="1391245" y="428625"/>
                  <a:pt x="1390352" y="427732"/>
                  <a:pt x="1390352" y="425946"/>
                </a:cubicBezTo>
                <a:lnTo>
                  <a:pt x="1390352" y="404515"/>
                </a:lnTo>
                <a:cubicBezTo>
                  <a:pt x="1390575" y="402729"/>
                  <a:pt x="1391468" y="401836"/>
                  <a:pt x="1393031" y="401836"/>
                </a:cubicBezTo>
                <a:close/>
                <a:moveTo>
                  <a:pt x="1352847" y="401836"/>
                </a:moveTo>
                <a:lnTo>
                  <a:pt x="1374279" y="401836"/>
                </a:lnTo>
                <a:cubicBezTo>
                  <a:pt x="1376065" y="402059"/>
                  <a:pt x="1376957" y="402952"/>
                  <a:pt x="1376957" y="404515"/>
                </a:cubicBezTo>
                <a:lnTo>
                  <a:pt x="1376957" y="425946"/>
                </a:lnTo>
                <a:cubicBezTo>
                  <a:pt x="1376957" y="427732"/>
                  <a:pt x="1376065" y="428625"/>
                  <a:pt x="1374279" y="428625"/>
                </a:cubicBezTo>
                <a:lnTo>
                  <a:pt x="1352847" y="428625"/>
                </a:lnTo>
                <a:cubicBezTo>
                  <a:pt x="1351061" y="428625"/>
                  <a:pt x="1350169" y="427732"/>
                  <a:pt x="1350169" y="425946"/>
                </a:cubicBezTo>
                <a:lnTo>
                  <a:pt x="1350169" y="404515"/>
                </a:lnTo>
                <a:cubicBezTo>
                  <a:pt x="1350392" y="402729"/>
                  <a:pt x="1351285" y="401836"/>
                  <a:pt x="1352847" y="401836"/>
                </a:cubicBezTo>
                <a:close/>
                <a:moveTo>
                  <a:pt x="1151929" y="401836"/>
                </a:moveTo>
                <a:lnTo>
                  <a:pt x="1173361" y="401836"/>
                </a:lnTo>
                <a:cubicBezTo>
                  <a:pt x="1175147" y="402059"/>
                  <a:pt x="1176040" y="402952"/>
                  <a:pt x="1176040" y="404515"/>
                </a:cubicBezTo>
                <a:lnTo>
                  <a:pt x="1176040" y="425946"/>
                </a:lnTo>
                <a:cubicBezTo>
                  <a:pt x="1176040" y="427732"/>
                  <a:pt x="1175147" y="428625"/>
                  <a:pt x="1173361" y="428625"/>
                </a:cubicBezTo>
                <a:lnTo>
                  <a:pt x="1151929" y="428625"/>
                </a:lnTo>
                <a:cubicBezTo>
                  <a:pt x="1150144" y="428625"/>
                  <a:pt x="1149251" y="427732"/>
                  <a:pt x="1149251" y="425946"/>
                </a:cubicBezTo>
                <a:lnTo>
                  <a:pt x="1149251" y="404515"/>
                </a:lnTo>
                <a:cubicBezTo>
                  <a:pt x="1149474" y="402729"/>
                  <a:pt x="1150367" y="401836"/>
                  <a:pt x="1151929" y="401836"/>
                </a:cubicBezTo>
                <a:close/>
                <a:moveTo>
                  <a:pt x="1111746" y="401836"/>
                </a:moveTo>
                <a:lnTo>
                  <a:pt x="1133177" y="401836"/>
                </a:lnTo>
                <a:cubicBezTo>
                  <a:pt x="1134963" y="402059"/>
                  <a:pt x="1135856" y="402952"/>
                  <a:pt x="1135856" y="404515"/>
                </a:cubicBezTo>
                <a:lnTo>
                  <a:pt x="1135856" y="425946"/>
                </a:lnTo>
                <a:cubicBezTo>
                  <a:pt x="1135856" y="427732"/>
                  <a:pt x="1134963" y="428625"/>
                  <a:pt x="1133177" y="428625"/>
                </a:cubicBezTo>
                <a:lnTo>
                  <a:pt x="1111746" y="428625"/>
                </a:lnTo>
                <a:cubicBezTo>
                  <a:pt x="1109960" y="428625"/>
                  <a:pt x="1109067" y="427732"/>
                  <a:pt x="1109067" y="425946"/>
                </a:cubicBezTo>
                <a:lnTo>
                  <a:pt x="1109067" y="404515"/>
                </a:lnTo>
                <a:cubicBezTo>
                  <a:pt x="1109290" y="402729"/>
                  <a:pt x="1110183" y="401836"/>
                  <a:pt x="1111746" y="401836"/>
                </a:cubicBezTo>
                <a:close/>
                <a:moveTo>
                  <a:pt x="1071562" y="401836"/>
                </a:moveTo>
                <a:lnTo>
                  <a:pt x="1092994" y="401836"/>
                </a:lnTo>
                <a:cubicBezTo>
                  <a:pt x="1094780" y="402059"/>
                  <a:pt x="1095673" y="402952"/>
                  <a:pt x="1095673" y="404515"/>
                </a:cubicBezTo>
                <a:lnTo>
                  <a:pt x="1095673" y="425946"/>
                </a:lnTo>
                <a:cubicBezTo>
                  <a:pt x="1095673" y="427732"/>
                  <a:pt x="1094780" y="428625"/>
                  <a:pt x="1092994" y="428625"/>
                </a:cubicBezTo>
                <a:lnTo>
                  <a:pt x="1071562" y="428625"/>
                </a:lnTo>
                <a:cubicBezTo>
                  <a:pt x="1069776" y="428625"/>
                  <a:pt x="1068883" y="427732"/>
                  <a:pt x="1068883" y="425946"/>
                </a:cubicBezTo>
                <a:lnTo>
                  <a:pt x="1068883" y="404515"/>
                </a:lnTo>
                <a:cubicBezTo>
                  <a:pt x="1069106" y="402729"/>
                  <a:pt x="1070000" y="401836"/>
                  <a:pt x="1071562" y="401836"/>
                </a:cubicBezTo>
                <a:close/>
                <a:moveTo>
                  <a:pt x="1031379" y="401836"/>
                </a:moveTo>
                <a:lnTo>
                  <a:pt x="1052810" y="401836"/>
                </a:lnTo>
                <a:cubicBezTo>
                  <a:pt x="1054596" y="402059"/>
                  <a:pt x="1055489" y="402952"/>
                  <a:pt x="1055489" y="404515"/>
                </a:cubicBezTo>
                <a:lnTo>
                  <a:pt x="1055489" y="425946"/>
                </a:lnTo>
                <a:cubicBezTo>
                  <a:pt x="1055489" y="427732"/>
                  <a:pt x="1054596" y="428625"/>
                  <a:pt x="1052810" y="428625"/>
                </a:cubicBezTo>
                <a:lnTo>
                  <a:pt x="1031379" y="428625"/>
                </a:lnTo>
                <a:cubicBezTo>
                  <a:pt x="1029593" y="428625"/>
                  <a:pt x="1028700" y="427732"/>
                  <a:pt x="1028700" y="425946"/>
                </a:cubicBezTo>
                <a:lnTo>
                  <a:pt x="1028700" y="404515"/>
                </a:lnTo>
                <a:cubicBezTo>
                  <a:pt x="1028923" y="402729"/>
                  <a:pt x="1029816" y="401836"/>
                  <a:pt x="1031379" y="401836"/>
                </a:cubicBezTo>
                <a:close/>
                <a:moveTo>
                  <a:pt x="798314" y="401836"/>
                </a:moveTo>
                <a:lnTo>
                  <a:pt x="819745" y="401836"/>
                </a:lnTo>
                <a:cubicBezTo>
                  <a:pt x="821531" y="402059"/>
                  <a:pt x="822424" y="402952"/>
                  <a:pt x="822424" y="404515"/>
                </a:cubicBezTo>
                <a:lnTo>
                  <a:pt x="822424" y="425946"/>
                </a:lnTo>
                <a:cubicBezTo>
                  <a:pt x="822424" y="427732"/>
                  <a:pt x="821531" y="428625"/>
                  <a:pt x="819745" y="428625"/>
                </a:cubicBezTo>
                <a:lnTo>
                  <a:pt x="798314" y="428625"/>
                </a:lnTo>
                <a:cubicBezTo>
                  <a:pt x="796528" y="428625"/>
                  <a:pt x="795635" y="427732"/>
                  <a:pt x="795635" y="425946"/>
                </a:cubicBezTo>
                <a:lnTo>
                  <a:pt x="795635" y="404515"/>
                </a:lnTo>
                <a:cubicBezTo>
                  <a:pt x="795858" y="402729"/>
                  <a:pt x="796751" y="401836"/>
                  <a:pt x="798314" y="401836"/>
                </a:cubicBezTo>
                <a:close/>
                <a:moveTo>
                  <a:pt x="758130" y="401836"/>
                </a:moveTo>
                <a:lnTo>
                  <a:pt x="779562" y="401836"/>
                </a:lnTo>
                <a:cubicBezTo>
                  <a:pt x="781347" y="402059"/>
                  <a:pt x="782241" y="402952"/>
                  <a:pt x="782241" y="404515"/>
                </a:cubicBezTo>
                <a:lnTo>
                  <a:pt x="782241" y="425946"/>
                </a:lnTo>
                <a:cubicBezTo>
                  <a:pt x="782241" y="427732"/>
                  <a:pt x="781347" y="428625"/>
                  <a:pt x="779562" y="428625"/>
                </a:cubicBezTo>
                <a:lnTo>
                  <a:pt x="758130" y="428625"/>
                </a:lnTo>
                <a:cubicBezTo>
                  <a:pt x="756344" y="428625"/>
                  <a:pt x="755451" y="427732"/>
                  <a:pt x="755451" y="425946"/>
                </a:cubicBezTo>
                <a:lnTo>
                  <a:pt x="755451" y="404515"/>
                </a:lnTo>
                <a:cubicBezTo>
                  <a:pt x="755675" y="402729"/>
                  <a:pt x="756568" y="401836"/>
                  <a:pt x="758130" y="401836"/>
                </a:cubicBezTo>
                <a:close/>
                <a:moveTo>
                  <a:pt x="717947" y="401836"/>
                </a:moveTo>
                <a:lnTo>
                  <a:pt x="739378" y="401836"/>
                </a:lnTo>
                <a:cubicBezTo>
                  <a:pt x="741164" y="402059"/>
                  <a:pt x="742057" y="402952"/>
                  <a:pt x="742057" y="404515"/>
                </a:cubicBezTo>
                <a:lnTo>
                  <a:pt x="742057" y="425946"/>
                </a:lnTo>
                <a:cubicBezTo>
                  <a:pt x="742057" y="427732"/>
                  <a:pt x="741164" y="428625"/>
                  <a:pt x="739378" y="428625"/>
                </a:cubicBezTo>
                <a:lnTo>
                  <a:pt x="717947" y="428625"/>
                </a:lnTo>
                <a:cubicBezTo>
                  <a:pt x="716161" y="428625"/>
                  <a:pt x="715268" y="427732"/>
                  <a:pt x="715268" y="425946"/>
                </a:cubicBezTo>
                <a:lnTo>
                  <a:pt x="715268" y="404515"/>
                </a:lnTo>
                <a:cubicBezTo>
                  <a:pt x="715491" y="402729"/>
                  <a:pt x="716384" y="401836"/>
                  <a:pt x="717947" y="401836"/>
                </a:cubicBezTo>
                <a:close/>
                <a:moveTo>
                  <a:pt x="677763" y="401836"/>
                </a:moveTo>
                <a:lnTo>
                  <a:pt x="699194" y="401836"/>
                </a:lnTo>
                <a:cubicBezTo>
                  <a:pt x="700980" y="402059"/>
                  <a:pt x="701873" y="402952"/>
                  <a:pt x="701873" y="404515"/>
                </a:cubicBezTo>
                <a:lnTo>
                  <a:pt x="701873" y="425946"/>
                </a:lnTo>
                <a:cubicBezTo>
                  <a:pt x="701873" y="427732"/>
                  <a:pt x="700980" y="428625"/>
                  <a:pt x="699194" y="428625"/>
                </a:cubicBezTo>
                <a:lnTo>
                  <a:pt x="677763" y="428625"/>
                </a:lnTo>
                <a:cubicBezTo>
                  <a:pt x="675977" y="428625"/>
                  <a:pt x="675084" y="427732"/>
                  <a:pt x="675084" y="425946"/>
                </a:cubicBezTo>
                <a:lnTo>
                  <a:pt x="675084" y="404515"/>
                </a:lnTo>
                <a:cubicBezTo>
                  <a:pt x="675307" y="402729"/>
                  <a:pt x="676200" y="401836"/>
                  <a:pt x="677763" y="401836"/>
                </a:cubicBezTo>
                <a:close/>
                <a:moveTo>
                  <a:pt x="444698" y="401836"/>
                </a:moveTo>
                <a:lnTo>
                  <a:pt x="466130" y="401836"/>
                </a:lnTo>
                <a:cubicBezTo>
                  <a:pt x="467916" y="402059"/>
                  <a:pt x="468808" y="402952"/>
                  <a:pt x="468808" y="404515"/>
                </a:cubicBezTo>
                <a:lnTo>
                  <a:pt x="468808" y="425946"/>
                </a:lnTo>
                <a:cubicBezTo>
                  <a:pt x="468808" y="427732"/>
                  <a:pt x="467916" y="428625"/>
                  <a:pt x="466130" y="428625"/>
                </a:cubicBezTo>
                <a:lnTo>
                  <a:pt x="444698" y="428625"/>
                </a:lnTo>
                <a:cubicBezTo>
                  <a:pt x="442912" y="428625"/>
                  <a:pt x="442019" y="427732"/>
                  <a:pt x="442019" y="425946"/>
                </a:cubicBezTo>
                <a:lnTo>
                  <a:pt x="442019" y="404515"/>
                </a:lnTo>
                <a:cubicBezTo>
                  <a:pt x="442243" y="402729"/>
                  <a:pt x="443136" y="401836"/>
                  <a:pt x="444698" y="401836"/>
                </a:cubicBezTo>
                <a:close/>
                <a:moveTo>
                  <a:pt x="404515" y="401836"/>
                </a:moveTo>
                <a:lnTo>
                  <a:pt x="425946" y="401836"/>
                </a:lnTo>
                <a:cubicBezTo>
                  <a:pt x="427732" y="402059"/>
                  <a:pt x="428625" y="402952"/>
                  <a:pt x="428625" y="404515"/>
                </a:cubicBezTo>
                <a:lnTo>
                  <a:pt x="428625" y="425946"/>
                </a:lnTo>
                <a:cubicBezTo>
                  <a:pt x="428625" y="427732"/>
                  <a:pt x="427732" y="428625"/>
                  <a:pt x="425946" y="428625"/>
                </a:cubicBezTo>
                <a:lnTo>
                  <a:pt x="404515" y="428625"/>
                </a:lnTo>
                <a:cubicBezTo>
                  <a:pt x="402729" y="428625"/>
                  <a:pt x="401836" y="427732"/>
                  <a:pt x="401836" y="425946"/>
                </a:cubicBezTo>
                <a:lnTo>
                  <a:pt x="401836" y="404515"/>
                </a:lnTo>
                <a:cubicBezTo>
                  <a:pt x="402059" y="402729"/>
                  <a:pt x="402952" y="401836"/>
                  <a:pt x="404515" y="401836"/>
                </a:cubicBezTo>
                <a:close/>
                <a:moveTo>
                  <a:pt x="364331" y="401836"/>
                </a:moveTo>
                <a:lnTo>
                  <a:pt x="385763" y="401836"/>
                </a:lnTo>
                <a:cubicBezTo>
                  <a:pt x="387549" y="402059"/>
                  <a:pt x="388441" y="402952"/>
                  <a:pt x="388441" y="404515"/>
                </a:cubicBezTo>
                <a:lnTo>
                  <a:pt x="388441" y="425946"/>
                </a:lnTo>
                <a:cubicBezTo>
                  <a:pt x="388441" y="427732"/>
                  <a:pt x="387549" y="428625"/>
                  <a:pt x="385763" y="428625"/>
                </a:cubicBezTo>
                <a:lnTo>
                  <a:pt x="364331" y="428625"/>
                </a:lnTo>
                <a:cubicBezTo>
                  <a:pt x="362546" y="428625"/>
                  <a:pt x="361652" y="427732"/>
                  <a:pt x="361652" y="425946"/>
                </a:cubicBezTo>
                <a:lnTo>
                  <a:pt x="361652" y="404515"/>
                </a:lnTo>
                <a:cubicBezTo>
                  <a:pt x="361875" y="402729"/>
                  <a:pt x="362768" y="401836"/>
                  <a:pt x="364331" y="401836"/>
                </a:cubicBezTo>
                <a:close/>
                <a:moveTo>
                  <a:pt x="324148" y="401836"/>
                </a:moveTo>
                <a:lnTo>
                  <a:pt x="345579" y="401836"/>
                </a:lnTo>
                <a:cubicBezTo>
                  <a:pt x="347365" y="402059"/>
                  <a:pt x="348258" y="402952"/>
                  <a:pt x="348258" y="404515"/>
                </a:cubicBezTo>
                <a:lnTo>
                  <a:pt x="348258" y="425946"/>
                </a:lnTo>
                <a:cubicBezTo>
                  <a:pt x="348258" y="427732"/>
                  <a:pt x="347365" y="428625"/>
                  <a:pt x="345579" y="428625"/>
                </a:cubicBezTo>
                <a:lnTo>
                  <a:pt x="324148" y="428625"/>
                </a:lnTo>
                <a:cubicBezTo>
                  <a:pt x="322362" y="428625"/>
                  <a:pt x="321469" y="427732"/>
                  <a:pt x="321469" y="425946"/>
                </a:cubicBezTo>
                <a:lnTo>
                  <a:pt x="321469" y="404515"/>
                </a:lnTo>
                <a:cubicBezTo>
                  <a:pt x="321692" y="402729"/>
                  <a:pt x="322585" y="401836"/>
                  <a:pt x="324148" y="401836"/>
                </a:cubicBezTo>
                <a:close/>
                <a:moveTo>
                  <a:pt x="6626423" y="361653"/>
                </a:moveTo>
                <a:lnTo>
                  <a:pt x="6647854" y="361653"/>
                </a:lnTo>
                <a:cubicBezTo>
                  <a:pt x="6649640" y="361876"/>
                  <a:pt x="6650533" y="362769"/>
                  <a:pt x="6650533" y="364331"/>
                </a:cubicBezTo>
                <a:lnTo>
                  <a:pt x="6650533" y="385763"/>
                </a:lnTo>
                <a:cubicBezTo>
                  <a:pt x="6650533" y="387549"/>
                  <a:pt x="6649640" y="388442"/>
                  <a:pt x="6647854" y="388442"/>
                </a:cubicBezTo>
                <a:lnTo>
                  <a:pt x="6626423" y="388442"/>
                </a:lnTo>
                <a:cubicBezTo>
                  <a:pt x="6624637" y="388442"/>
                  <a:pt x="6623744" y="387549"/>
                  <a:pt x="6623744" y="385763"/>
                </a:cubicBezTo>
                <a:lnTo>
                  <a:pt x="6623744" y="364331"/>
                </a:lnTo>
                <a:cubicBezTo>
                  <a:pt x="6623968" y="362545"/>
                  <a:pt x="6624860" y="361653"/>
                  <a:pt x="6626423" y="361653"/>
                </a:cubicBezTo>
                <a:close/>
                <a:moveTo>
                  <a:pt x="6586240" y="361653"/>
                </a:moveTo>
                <a:lnTo>
                  <a:pt x="6607670" y="361653"/>
                </a:lnTo>
                <a:cubicBezTo>
                  <a:pt x="6609456" y="361876"/>
                  <a:pt x="6610350" y="362769"/>
                  <a:pt x="6610350" y="364331"/>
                </a:cubicBezTo>
                <a:lnTo>
                  <a:pt x="6610350" y="385763"/>
                </a:lnTo>
                <a:cubicBezTo>
                  <a:pt x="6610350" y="387549"/>
                  <a:pt x="6609456" y="388442"/>
                  <a:pt x="6607670" y="388442"/>
                </a:cubicBezTo>
                <a:lnTo>
                  <a:pt x="6586240" y="388442"/>
                </a:lnTo>
                <a:cubicBezTo>
                  <a:pt x="6584454" y="388442"/>
                  <a:pt x="6583560" y="387549"/>
                  <a:pt x="6583560" y="385763"/>
                </a:cubicBezTo>
                <a:lnTo>
                  <a:pt x="6583560" y="364331"/>
                </a:lnTo>
                <a:cubicBezTo>
                  <a:pt x="6583784" y="362545"/>
                  <a:pt x="6584677" y="361653"/>
                  <a:pt x="6586240" y="361653"/>
                </a:cubicBezTo>
                <a:close/>
                <a:moveTo>
                  <a:pt x="6546056" y="361653"/>
                </a:moveTo>
                <a:lnTo>
                  <a:pt x="6567487" y="361653"/>
                </a:lnTo>
                <a:cubicBezTo>
                  <a:pt x="6569273" y="361876"/>
                  <a:pt x="6570166" y="362769"/>
                  <a:pt x="6570166" y="364331"/>
                </a:cubicBezTo>
                <a:lnTo>
                  <a:pt x="6570166" y="385763"/>
                </a:lnTo>
                <a:cubicBezTo>
                  <a:pt x="6570166" y="387549"/>
                  <a:pt x="6569273" y="388442"/>
                  <a:pt x="6567487" y="388442"/>
                </a:cubicBezTo>
                <a:lnTo>
                  <a:pt x="6546056" y="388442"/>
                </a:lnTo>
                <a:cubicBezTo>
                  <a:pt x="6544270" y="388442"/>
                  <a:pt x="6543377" y="387549"/>
                  <a:pt x="6543377" y="385763"/>
                </a:cubicBezTo>
                <a:lnTo>
                  <a:pt x="6543377" y="364331"/>
                </a:lnTo>
                <a:cubicBezTo>
                  <a:pt x="6543600" y="362545"/>
                  <a:pt x="6544493" y="361653"/>
                  <a:pt x="6546056" y="361653"/>
                </a:cubicBezTo>
                <a:close/>
                <a:moveTo>
                  <a:pt x="6505872" y="361653"/>
                </a:moveTo>
                <a:lnTo>
                  <a:pt x="6527304" y="361653"/>
                </a:lnTo>
                <a:cubicBezTo>
                  <a:pt x="6529090" y="361876"/>
                  <a:pt x="6529982" y="362769"/>
                  <a:pt x="6529982" y="364331"/>
                </a:cubicBezTo>
                <a:lnTo>
                  <a:pt x="6529982" y="385763"/>
                </a:lnTo>
                <a:cubicBezTo>
                  <a:pt x="6529982" y="387549"/>
                  <a:pt x="6529090" y="388442"/>
                  <a:pt x="6527304" y="388442"/>
                </a:cubicBezTo>
                <a:lnTo>
                  <a:pt x="6505872" y="388442"/>
                </a:lnTo>
                <a:cubicBezTo>
                  <a:pt x="6504086" y="388442"/>
                  <a:pt x="6503194" y="387549"/>
                  <a:pt x="6503194" y="385763"/>
                </a:cubicBezTo>
                <a:lnTo>
                  <a:pt x="6503194" y="364331"/>
                </a:lnTo>
                <a:cubicBezTo>
                  <a:pt x="6503416" y="362545"/>
                  <a:pt x="6504310" y="361653"/>
                  <a:pt x="6505872" y="361653"/>
                </a:cubicBezTo>
                <a:close/>
                <a:moveTo>
                  <a:pt x="6465688" y="361653"/>
                </a:moveTo>
                <a:lnTo>
                  <a:pt x="6487120" y="361653"/>
                </a:lnTo>
                <a:cubicBezTo>
                  <a:pt x="6488906" y="361876"/>
                  <a:pt x="6489799" y="362769"/>
                  <a:pt x="6489799" y="364331"/>
                </a:cubicBezTo>
                <a:lnTo>
                  <a:pt x="6489799" y="385763"/>
                </a:lnTo>
                <a:cubicBezTo>
                  <a:pt x="6489799" y="387549"/>
                  <a:pt x="6488906" y="388442"/>
                  <a:pt x="6487120" y="388442"/>
                </a:cubicBezTo>
                <a:lnTo>
                  <a:pt x="6465688" y="388442"/>
                </a:lnTo>
                <a:cubicBezTo>
                  <a:pt x="6463902" y="388442"/>
                  <a:pt x="6463010" y="387549"/>
                  <a:pt x="6463010" y="385763"/>
                </a:cubicBezTo>
                <a:lnTo>
                  <a:pt x="6463010" y="364331"/>
                </a:lnTo>
                <a:cubicBezTo>
                  <a:pt x="6463233" y="362545"/>
                  <a:pt x="6464126" y="361653"/>
                  <a:pt x="6465688" y="361653"/>
                </a:cubicBezTo>
                <a:close/>
                <a:moveTo>
                  <a:pt x="6425505" y="361653"/>
                </a:moveTo>
                <a:lnTo>
                  <a:pt x="6446936" y="361653"/>
                </a:lnTo>
                <a:cubicBezTo>
                  <a:pt x="6448722" y="361876"/>
                  <a:pt x="6449615" y="362769"/>
                  <a:pt x="6449615" y="364331"/>
                </a:cubicBezTo>
                <a:lnTo>
                  <a:pt x="6449615" y="385763"/>
                </a:lnTo>
                <a:cubicBezTo>
                  <a:pt x="6449615" y="387549"/>
                  <a:pt x="6448722" y="388442"/>
                  <a:pt x="6446936" y="388442"/>
                </a:cubicBezTo>
                <a:lnTo>
                  <a:pt x="6425505" y="388442"/>
                </a:lnTo>
                <a:cubicBezTo>
                  <a:pt x="6423719" y="388442"/>
                  <a:pt x="6422826" y="387549"/>
                  <a:pt x="6422826" y="385763"/>
                </a:cubicBezTo>
                <a:lnTo>
                  <a:pt x="6422826" y="364331"/>
                </a:lnTo>
                <a:cubicBezTo>
                  <a:pt x="6423050" y="362545"/>
                  <a:pt x="6423942" y="361653"/>
                  <a:pt x="6425505" y="361653"/>
                </a:cubicBezTo>
                <a:close/>
                <a:moveTo>
                  <a:pt x="6385322" y="361653"/>
                </a:moveTo>
                <a:lnTo>
                  <a:pt x="6406752" y="361653"/>
                </a:lnTo>
                <a:cubicBezTo>
                  <a:pt x="6408538" y="361876"/>
                  <a:pt x="6409432" y="362769"/>
                  <a:pt x="6409432" y="364331"/>
                </a:cubicBezTo>
                <a:lnTo>
                  <a:pt x="6409432" y="385763"/>
                </a:lnTo>
                <a:cubicBezTo>
                  <a:pt x="6409432" y="387549"/>
                  <a:pt x="6408538" y="388442"/>
                  <a:pt x="6406752" y="388442"/>
                </a:cubicBezTo>
                <a:lnTo>
                  <a:pt x="6385322" y="388442"/>
                </a:lnTo>
                <a:cubicBezTo>
                  <a:pt x="6383536" y="388442"/>
                  <a:pt x="6382642" y="387549"/>
                  <a:pt x="6382642" y="385763"/>
                </a:cubicBezTo>
                <a:lnTo>
                  <a:pt x="6382642" y="364331"/>
                </a:lnTo>
                <a:cubicBezTo>
                  <a:pt x="6382866" y="362545"/>
                  <a:pt x="6383759" y="361653"/>
                  <a:pt x="6385322" y="361653"/>
                </a:cubicBezTo>
                <a:close/>
                <a:moveTo>
                  <a:pt x="6345138" y="361653"/>
                </a:moveTo>
                <a:lnTo>
                  <a:pt x="6366569" y="361653"/>
                </a:lnTo>
                <a:cubicBezTo>
                  <a:pt x="6368355" y="361876"/>
                  <a:pt x="6369248" y="362769"/>
                  <a:pt x="6369248" y="364331"/>
                </a:cubicBezTo>
                <a:lnTo>
                  <a:pt x="6369248" y="385763"/>
                </a:lnTo>
                <a:cubicBezTo>
                  <a:pt x="6369248" y="387549"/>
                  <a:pt x="6368355" y="388442"/>
                  <a:pt x="6366569" y="388442"/>
                </a:cubicBezTo>
                <a:lnTo>
                  <a:pt x="6345138" y="388442"/>
                </a:lnTo>
                <a:cubicBezTo>
                  <a:pt x="6343352" y="388442"/>
                  <a:pt x="6342459" y="387549"/>
                  <a:pt x="6342459" y="385763"/>
                </a:cubicBezTo>
                <a:lnTo>
                  <a:pt x="6342459" y="364331"/>
                </a:lnTo>
                <a:cubicBezTo>
                  <a:pt x="6342682" y="362545"/>
                  <a:pt x="6343575" y="361653"/>
                  <a:pt x="6345138" y="361653"/>
                </a:cubicBezTo>
                <a:close/>
                <a:moveTo>
                  <a:pt x="6304954" y="361653"/>
                </a:moveTo>
                <a:lnTo>
                  <a:pt x="6326386" y="361653"/>
                </a:lnTo>
                <a:cubicBezTo>
                  <a:pt x="6328172" y="361876"/>
                  <a:pt x="6329064" y="362769"/>
                  <a:pt x="6329064" y="364331"/>
                </a:cubicBezTo>
                <a:lnTo>
                  <a:pt x="6329064" y="385763"/>
                </a:lnTo>
                <a:cubicBezTo>
                  <a:pt x="6329064" y="387549"/>
                  <a:pt x="6328172" y="388442"/>
                  <a:pt x="6326386" y="388442"/>
                </a:cubicBezTo>
                <a:lnTo>
                  <a:pt x="6304954" y="388442"/>
                </a:lnTo>
                <a:cubicBezTo>
                  <a:pt x="6303168" y="388442"/>
                  <a:pt x="6302276" y="387549"/>
                  <a:pt x="6302276" y="385763"/>
                </a:cubicBezTo>
                <a:lnTo>
                  <a:pt x="6302276" y="364331"/>
                </a:lnTo>
                <a:cubicBezTo>
                  <a:pt x="6302498" y="362545"/>
                  <a:pt x="6303392" y="361653"/>
                  <a:pt x="6304954" y="361653"/>
                </a:cubicBezTo>
                <a:close/>
                <a:moveTo>
                  <a:pt x="6264770" y="361653"/>
                </a:moveTo>
                <a:lnTo>
                  <a:pt x="6286202" y="361653"/>
                </a:lnTo>
                <a:cubicBezTo>
                  <a:pt x="6287988" y="361876"/>
                  <a:pt x="6288881" y="362769"/>
                  <a:pt x="6288881" y="364331"/>
                </a:cubicBezTo>
                <a:lnTo>
                  <a:pt x="6288881" y="385763"/>
                </a:lnTo>
                <a:cubicBezTo>
                  <a:pt x="6288881" y="387549"/>
                  <a:pt x="6287988" y="388442"/>
                  <a:pt x="6286202" y="388442"/>
                </a:cubicBezTo>
                <a:lnTo>
                  <a:pt x="6264770" y="388442"/>
                </a:lnTo>
                <a:cubicBezTo>
                  <a:pt x="6262985" y="388442"/>
                  <a:pt x="6262092" y="387549"/>
                  <a:pt x="6262092" y="385763"/>
                </a:cubicBezTo>
                <a:lnTo>
                  <a:pt x="6262092" y="364331"/>
                </a:lnTo>
                <a:cubicBezTo>
                  <a:pt x="6262315" y="362545"/>
                  <a:pt x="6263208" y="361653"/>
                  <a:pt x="6264770" y="361653"/>
                </a:cubicBezTo>
                <a:close/>
                <a:moveTo>
                  <a:pt x="6224587" y="361653"/>
                </a:moveTo>
                <a:lnTo>
                  <a:pt x="6246018" y="361653"/>
                </a:lnTo>
                <a:cubicBezTo>
                  <a:pt x="6247804" y="361876"/>
                  <a:pt x="6248698" y="362769"/>
                  <a:pt x="6248698" y="364331"/>
                </a:cubicBezTo>
                <a:lnTo>
                  <a:pt x="6248698" y="385763"/>
                </a:lnTo>
                <a:cubicBezTo>
                  <a:pt x="6248698" y="387549"/>
                  <a:pt x="6247804" y="388442"/>
                  <a:pt x="6246018" y="388442"/>
                </a:cubicBezTo>
                <a:lnTo>
                  <a:pt x="6224587" y="388442"/>
                </a:lnTo>
                <a:cubicBezTo>
                  <a:pt x="6222801" y="388442"/>
                  <a:pt x="6221908" y="387549"/>
                  <a:pt x="6221908" y="385763"/>
                </a:cubicBezTo>
                <a:lnTo>
                  <a:pt x="6221908" y="364331"/>
                </a:lnTo>
                <a:cubicBezTo>
                  <a:pt x="6222132" y="362545"/>
                  <a:pt x="6223024" y="361653"/>
                  <a:pt x="6224587" y="361653"/>
                </a:cubicBezTo>
                <a:close/>
                <a:moveTo>
                  <a:pt x="6184404" y="361653"/>
                </a:moveTo>
                <a:lnTo>
                  <a:pt x="6205835" y="361653"/>
                </a:lnTo>
                <a:cubicBezTo>
                  <a:pt x="6207620" y="361876"/>
                  <a:pt x="6208514" y="362769"/>
                  <a:pt x="6208514" y="364331"/>
                </a:cubicBezTo>
                <a:lnTo>
                  <a:pt x="6208514" y="385763"/>
                </a:lnTo>
                <a:cubicBezTo>
                  <a:pt x="6208514" y="387549"/>
                  <a:pt x="6207620" y="388442"/>
                  <a:pt x="6205835" y="388442"/>
                </a:cubicBezTo>
                <a:lnTo>
                  <a:pt x="6184404" y="388442"/>
                </a:lnTo>
                <a:cubicBezTo>
                  <a:pt x="6182618" y="388442"/>
                  <a:pt x="6181724" y="387549"/>
                  <a:pt x="6181724" y="385763"/>
                </a:cubicBezTo>
                <a:lnTo>
                  <a:pt x="6181724" y="364331"/>
                </a:lnTo>
                <a:cubicBezTo>
                  <a:pt x="6181948" y="362545"/>
                  <a:pt x="6182841" y="361653"/>
                  <a:pt x="6184404" y="361653"/>
                </a:cubicBezTo>
                <a:close/>
                <a:moveTo>
                  <a:pt x="6112073" y="361653"/>
                </a:moveTo>
                <a:lnTo>
                  <a:pt x="6133504" y="361653"/>
                </a:lnTo>
                <a:cubicBezTo>
                  <a:pt x="6135290" y="361876"/>
                  <a:pt x="6136183" y="362769"/>
                  <a:pt x="6136183" y="364331"/>
                </a:cubicBezTo>
                <a:lnTo>
                  <a:pt x="6136183" y="385763"/>
                </a:lnTo>
                <a:cubicBezTo>
                  <a:pt x="6136183" y="387549"/>
                  <a:pt x="6135290" y="388442"/>
                  <a:pt x="6133504" y="388442"/>
                </a:cubicBezTo>
                <a:lnTo>
                  <a:pt x="6112073" y="388442"/>
                </a:lnTo>
                <a:cubicBezTo>
                  <a:pt x="6110287" y="388442"/>
                  <a:pt x="6109394" y="387549"/>
                  <a:pt x="6109394" y="385763"/>
                </a:cubicBezTo>
                <a:lnTo>
                  <a:pt x="6109394" y="364331"/>
                </a:lnTo>
                <a:cubicBezTo>
                  <a:pt x="6109618" y="362545"/>
                  <a:pt x="6110510" y="361653"/>
                  <a:pt x="6112073" y="361653"/>
                </a:cubicBezTo>
                <a:close/>
                <a:moveTo>
                  <a:pt x="6071890" y="361653"/>
                </a:moveTo>
                <a:lnTo>
                  <a:pt x="6093320" y="361653"/>
                </a:lnTo>
                <a:cubicBezTo>
                  <a:pt x="6095106" y="361876"/>
                  <a:pt x="6096000" y="362769"/>
                  <a:pt x="6096000" y="364331"/>
                </a:cubicBezTo>
                <a:lnTo>
                  <a:pt x="6096000" y="385763"/>
                </a:lnTo>
                <a:cubicBezTo>
                  <a:pt x="6096000" y="387549"/>
                  <a:pt x="6095106" y="388442"/>
                  <a:pt x="6093320" y="388442"/>
                </a:cubicBezTo>
                <a:lnTo>
                  <a:pt x="6071890" y="388442"/>
                </a:lnTo>
                <a:cubicBezTo>
                  <a:pt x="6070104" y="388442"/>
                  <a:pt x="6069210" y="387549"/>
                  <a:pt x="6069210" y="385763"/>
                </a:cubicBezTo>
                <a:lnTo>
                  <a:pt x="6069210" y="364331"/>
                </a:lnTo>
                <a:cubicBezTo>
                  <a:pt x="6069434" y="362545"/>
                  <a:pt x="6070327" y="361653"/>
                  <a:pt x="6071890" y="361653"/>
                </a:cubicBezTo>
                <a:close/>
                <a:moveTo>
                  <a:pt x="6031706" y="361653"/>
                </a:moveTo>
                <a:lnTo>
                  <a:pt x="6053137" y="361653"/>
                </a:lnTo>
                <a:cubicBezTo>
                  <a:pt x="6054923" y="361876"/>
                  <a:pt x="6055816" y="362769"/>
                  <a:pt x="6055816" y="364331"/>
                </a:cubicBezTo>
                <a:lnTo>
                  <a:pt x="6055816" y="385763"/>
                </a:lnTo>
                <a:cubicBezTo>
                  <a:pt x="6055816" y="387549"/>
                  <a:pt x="6054923" y="388442"/>
                  <a:pt x="6053137" y="388442"/>
                </a:cubicBezTo>
                <a:lnTo>
                  <a:pt x="6031706" y="388442"/>
                </a:lnTo>
                <a:cubicBezTo>
                  <a:pt x="6029920" y="388442"/>
                  <a:pt x="6029027" y="387549"/>
                  <a:pt x="6029027" y="385763"/>
                </a:cubicBezTo>
                <a:lnTo>
                  <a:pt x="6029027" y="364331"/>
                </a:lnTo>
                <a:cubicBezTo>
                  <a:pt x="6029250" y="362545"/>
                  <a:pt x="6030143" y="361653"/>
                  <a:pt x="6031706" y="361653"/>
                </a:cubicBezTo>
                <a:close/>
                <a:moveTo>
                  <a:pt x="5991522" y="361653"/>
                </a:moveTo>
                <a:lnTo>
                  <a:pt x="6012954" y="361653"/>
                </a:lnTo>
                <a:cubicBezTo>
                  <a:pt x="6014740" y="361876"/>
                  <a:pt x="6015632" y="362769"/>
                  <a:pt x="6015632" y="364331"/>
                </a:cubicBezTo>
                <a:lnTo>
                  <a:pt x="6015632" y="385763"/>
                </a:lnTo>
                <a:cubicBezTo>
                  <a:pt x="6015632" y="387549"/>
                  <a:pt x="6014740" y="388442"/>
                  <a:pt x="6012954" y="388442"/>
                </a:cubicBezTo>
                <a:lnTo>
                  <a:pt x="5991522" y="388442"/>
                </a:lnTo>
                <a:cubicBezTo>
                  <a:pt x="5989736" y="388442"/>
                  <a:pt x="5988844" y="387549"/>
                  <a:pt x="5988844" y="385763"/>
                </a:cubicBezTo>
                <a:lnTo>
                  <a:pt x="5988844" y="364331"/>
                </a:lnTo>
                <a:cubicBezTo>
                  <a:pt x="5989066" y="362545"/>
                  <a:pt x="5989960" y="361653"/>
                  <a:pt x="5991522" y="361653"/>
                </a:cubicBezTo>
                <a:close/>
                <a:moveTo>
                  <a:pt x="5790604" y="361653"/>
                </a:moveTo>
                <a:lnTo>
                  <a:pt x="5812036" y="361653"/>
                </a:lnTo>
                <a:cubicBezTo>
                  <a:pt x="5813822" y="361876"/>
                  <a:pt x="5814714" y="362769"/>
                  <a:pt x="5814714" y="364331"/>
                </a:cubicBezTo>
                <a:lnTo>
                  <a:pt x="5814714" y="385763"/>
                </a:lnTo>
                <a:cubicBezTo>
                  <a:pt x="5814714" y="387549"/>
                  <a:pt x="5813822" y="388442"/>
                  <a:pt x="5812036" y="388442"/>
                </a:cubicBezTo>
                <a:lnTo>
                  <a:pt x="5790604" y="388442"/>
                </a:lnTo>
                <a:cubicBezTo>
                  <a:pt x="5788818" y="388442"/>
                  <a:pt x="5787926" y="387549"/>
                  <a:pt x="5787926" y="385763"/>
                </a:cubicBezTo>
                <a:lnTo>
                  <a:pt x="5787926" y="364331"/>
                </a:lnTo>
                <a:cubicBezTo>
                  <a:pt x="5788148" y="362545"/>
                  <a:pt x="5789042" y="361653"/>
                  <a:pt x="5790604" y="361653"/>
                </a:cubicBezTo>
                <a:close/>
                <a:moveTo>
                  <a:pt x="5750420" y="361653"/>
                </a:moveTo>
                <a:lnTo>
                  <a:pt x="5771852" y="361653"/>
                </a:lnTo>
                <a:cubicBezTo>
                  <a:pt x="5773638" y="361876"/>
                  <a:pt x="5774531" y="362769"/>
                  <a:pt x="5774531" y="364331"/>
                </a:cubicBezTo>
                <a:lnTo>
                  <a:pt x="5774531" y="385763"/>
                </a:lnTo>
                <a:cubicBezTo>
                  <a:pt x="5774531" y="387549"/>
                  <a:pt x="5773638" y="388442"/>
                  <a:pt x="5771852" y="388442"/>
                </a:cubicBezTo>
                <a:lnTo>
                  <a:pt x="5750420" y="388442"/>
                </a:lnTo>
                <a:cubicBezTo>
                  <a:pt x="5748635" y="388442"/>
                  <a:pt x="5747742" y="387549"/>
                  <a:pt x="5747742" y="385763"/>
                </a:cubicBezTo>
                <a:lnTo>
                  <a:pt x="5747742" y="364331"/>
                </a:lnTo>
                <a:cubicBezTo>
                  <a:pt x="5747965" y="362545"/>
                  <a:pt x="5748858" y="361653"/>
                  <a:pt x="5750420" y="361653"/>
                </a:cubicBezTo>
                <a:close/>
                <a:moveTo>
                  <a:pt x="5710237" y="361653"/>
                </a:moveTo>
                <a:lnTo>
                  <a:pt x="5731668" y="361653"/>
                </a:lnTo>
                <a:cubicBezTo>
                  <a:pt x="5733454" y="361876"/>
                  <a:pt x="5734348" y="362769"/>
                  <a:pt x="5734348" y="364331"/>
                </a:cubicBezTo>
                <a:lnTo>
                  <a:pt x="5734348" y="385763"/>
                </a:lnTo>
                <a:cubicBezTo>
                  <a:pt x="5734348" y="387549"/>
                  <a:pt x="5733454" y="388442"/>
                  <a:pt x="5731668" y="388442"/>
                </a:cubicBezTo>
                <a:lnTo>
                  <a:pt x="5710237" y="388442"/>
                </a:lnTo>
                <a:cubicBezTo>
                  <a:pt x="5708451" y="388442"/>
                  <a:pt x="5707558" y="387549"/>
                  <a:pt x="5707558" y="385763"/>
                </a:cubicBezTo>
                <a:lnTo>
                  <a:pt x="5707558" y="364331"/>
                </a:lnTo>
                <a:cubicBezTo>
                  <a:pt x="5707782" y="362545"/>
                  <a:pt x="5708674" y="361653"/>
                  <a:pt x="5710237" y="361653"/>
                </a:cubicBezTo>
                <a:close/>
                <a:moveTo>
                  <a:pt x="5670054" y="361653"/>
                </a:moveTo>
                <a:lnTo>
                  <a:pt x="5691485" y="361653"/>
                </a:lnTo>
                <a:cubicBezTo>
                  <a:pt x="5693270" y="361876"/>
                  <a:pt x="5694164" y="362769"/>
                  <a:pt x="5694164" y="364331"/>
                </a:cubicBezTo>
                <a:lnTo>
                  <a:pt x="5694164" y="385763"/>
                </a:lnTo>
                <a:cubicBezTo>
                  <a:pt x="5694164" y="387549"/>
                  <a:pt x="5693270" y="388442"/>
                  <a:pt x="5691485" y="388442"/>
                </a:cubicBezTo>
                <a:lnTo>
                  <a:pt x="5670054" y="388442"/>
                </a:lnTo>
                <a:cubicBezTo>
                  <a:pt x="5668268" y="388442"/>
                  <a:pt x="5667374" y="387549"/>
                  <a:pt x="5667374" y="385763"/>
                </a:cubicBezTo>
                <a:lnTo>
                  <a:pt x="5667374" y="364331"/>
                </a:lnTo>
                <a:cubicBezTo>
                  <a:pt x="5667598" y="362545"/>
                  <a:pt x="5668491" y="361653"/>
                  <a:pt x="5670054" y="361653"/>
                </a:cubicBezTo>
                <a:close/>
                <a:moveTo>
                  <a:pt x="5427464" y="361653"/>
                </a:moveTo>
                <a:lnTo>
                  <a:pt x="5448895" y="361653"/>
                </a:lnTo>
                <a:cubicBezTo>
                  <a:pt x="5450681" y="361876"/>
                  <a:pt x="5451574" y="362769"/>
                  <a:pt x="5451574" y="364331"/>
                </a:cubicBezTo>
                <a:lnTo>
                  <a:pt x="5451574" y="385763"/>
                </a:lnTo>
                <a:cubicBezTo>
                  <a:pt x="5451574" y="387549"/>
                  <a:pt x="5450681" y="388442"/>
                  <a:pt x="5448895" y="388442"/>
                </a:cubicBezTo>
                <a:lnTo>
                  <a:pt x="5427464" y="388442"/>
                </a:lnTo>
                <a:cubicBezTo>
                  <a:pt x="5425678" y="388442"/>
                  <a:pt x="5424785" y="387549"/>
                  <a:pt x="5424785" y="385763"/>
                </a:cubicBezTo>
                <a:lnTo>
                  <a:pt x="5424785" y="364331"/>
                </a:lnTo>
                <a:cubicBezTo>
                  <a:pt x="5425008" y="362545"/>
                  <a:pt x="5425901" y="361653"/>
                  <a:pt x="5427464" y="361653"/>
                </a:cubicBezTo>
                <a:close/>
                <a:moveTo>
                  <a:pt x="5387280" y="361653"/>
                </a:moveTo>
                <a:lnTo>
                  <a:pt x="5408712" y="361653"/>
                </a:lnTo>
                <a:cubicBezTo>
                  <a:pt x="5410498" y="361876"/>
                  <a:pt x="5411390" y="362769"/>
                  <a:pt x="5411390" y="364331"/>
                </a:cubicBezTo>
                <a:lnTo>
                  <a:pt x="5411390" y="385763"/>
                </a:lnTo>
                <a:cubicBezTo>
                  <a:pt x="5411390" y="387549"/>
                  <a:pt x="5410498" y="388442"/>
                  <a:pt x="5408712" y="388442"/>
                </a:cubicBezTo>
                <a:lnTo>
                  <a:pt x="5387280" y="388442"/>
                </a:lnTo>
                <a:cubicBezTo>
                  <a:pt x="5385494" y="388442"/>
                  <a:pt x="5384601" y="387549"/>
                  <a:pt x="5384601" y="385763"/>
                </a:cubicBezTo>
                <a:lnTo>
                  <a:pt x="5384601" y="364331"/>
                </a:lnTo>
                <a:cubicBezTo>
                  <a:pt x="5384825" y="362545"/>
                  <a:pt x="5385718" y="361653"/>
                  <a:pt x="5387280" y="361653"/>
                </a:cubicBezTo>
                <a:close/>
                <a:moveTo>
                  <a:pt x="5347097" y="361653"/>
                </a:moveTo>
                <a:lnTo>
                  <a:pt x="5368528" y="361653"/>
                </a:lnTo>
                <a:cubicBezTo>
                  <a:pt x="5370314" y="361876"/>
                  <a:pt x="5371207" y="362769"/>
                  <a:pt x="5371207" y="364331"/>
                </a:cubicBezTo>
                <a:lnTo>
                  <a:pt x="5371207" y="385763"/>
                </a:lnTo>
                <a:cubicBezTo>
                  <a:pt x="5371207" y="387549"/>
                  <a:pt x="5370314" y="388442"/>
                  <a:pt x="5368528" y="388442"/>
                </a:cubicBezTo>
                <a:lnTo>
                  <a:pt x="5347097" y="388442"/>
                </a:lnTo>
                <a:cubicBezTo>
                  <a:pt x="5345311" y="388442"/>
                  <a:pt x="5344418" y="387549"/>
                  <a:pt x="5344418" y="385763"/>
                </a:cubicBezTo>
                <a:lnTo>
                  <a:pt x="5344418" y="364331"/>
                </a:lnTo>
                <a:cubicBezTo>
                  <a:pt x="5344641" y="362545"/>
                  <a:pt x="5345534" y="361653"/>
                  <a:pt x="5347097" y="361653"/>
                </a:cubicBezTo>
                <a:close/>
                <a:moveTo>
                  <a:pt x="5306913" y="361653"/>
                </a:moveTo>
                <a:lnTo>
                  <a:pt x="5328344" y="361653"/>
                </a:lnTo>
                <a:cubicBezTo>
                  <a:pt x="5330130" y="361876"/>
                  <a:pt x="5331023" y="362769"/>
                  <a:pt x="5331023" y="364331"/>
                </a:cubicBezTo>
                <a:lnTo>
                  <a:pt x="5331023" y="385763"/>
                </a:lnTo>
                <a:cubicBezTo>
                  <a:pt x="5331023" y="387549"/>
                  <a:pt x="5330130" y="388442"/>
                  <a:pt x="5328344" y="388442"/>
                </a:cubicBezTo>
                <a:lnTo>
                  <a:pt x="5306913" y="388442"/>
                </a:lnTo>
                <a:cubicBezTo>
                  <a:pt x="5305127" y="388442"/>
                  <a:pt x="5304234" y="387549"/>
                  <a:pt x="5304234" y="385763"/>
                </a:cubicBezTo>
                <a:lnTo>
                  <a:pt x="5304234" y="364331"/>
                </a:lnTo>
                <a:cubicBezTo>
                  <a:pt x="5304457" y="362545"/>
                  <a:pt x="5305350" y="361653"/>
                  <a:pt x="5306913" y="361653"/>
                </a:cubicBezTo>
                <a:close/>
                <a:moveTo>
                  <a:pt x="5073848" y="361653"/>
                </a:moveTo>
                <a:lnTo>
                  <a:pt x="5095280" y="361653"/>
                </a:lnTo>
                <a:cubicBezTo>
                  <a:pt x="5097065" y="361876"/>
                  <a:pt x="5097958" y="362769"/>
                  <a:pt x="5097958" y="364331"/>
                </a:cubicBezTo>
                <a:lnTo>
                  <a:pt x="5097958" y="385763"/>
                </a:lnTo>
                <a:cubicBezTo>
                  <a:pt x="5097958" y="387549"/>
                  <a:pt x="5097065" y="388442"/>
                  <a:pt x="5095280" y="388442"/>
                </a:cubicBezTo>
                <a:lnTo>
                  <a:pt x="5073848" y="388442"/>
                </a:lnTo>
                <a:cubicBezTo>
                  <a:pt x="5072062" y="388442"/>
                  <a:pt x="5071169" y="387549"/>
                  <a:pt x="5071169" y="385763"/>
                </a:cubicBezTo>
                <a:lnTo>
                  <a:pt x="5071169" y="364331"/>
                </a:lnTo>
                <a:cubicBezTo>
                  <a:pt x="5071393" y="362545"/>
                  <a:pt x="5072286" y="361653"/>
                  <a:pt x="5073848" y="361653"/>
                </a:cubicBezTo>
                <a:close/>
                <a:moveTo>
                  <a:pt x="5033665" y="361653"/>
                </a:moveTo>
                <a:lnTo>
                  <a:pt x="5055096" y="361653"/>
                </a:lnTo>
                <a:cubicBezTo>
                  <a:pt x="5056882" y="361876"/>
                  <a:pt x="5057775" y="362769"/>
                  <a:pt x="5057775" y="364331"/>
                </a:cubicBezTo>
                <a:lnTo>
                  <a:pt x="5057775" y="385763"/>
                </a:lnTo>
                <a:cubicBezTo>
                  <a:pt x="5057775" y="387549"/>
                  <a:pt x="5056882" y="388442"/>
                  <a:pt x="5055096" y="388442"/>
                </a:cubicBezTo>
                <a:lnTo>
                  <a:pt x="5033665" y="388442"/>
                </a:lnTo>
                <a:cubicBezTo>
                  <a:pt x="5031879" y="388442"/>
                  <a:pt x="5030986" y="387549"/>
                  <a:pt x="5030986" y="385763"/>
                </a:cubicBezTo>
                <a:lnTo>
                  <a:pt x="5030986" y="364331"/>
                </a:lnTo>
                <a:cubicBezTo>
                  <a:pt x="5031209" y="362545"/>
                  <a:pt x="5032102" y="361653"/>
                  <a:pt x="5033665" y="361653"/>
                </a:cubicBezTo>
                <a:close/>
                <a:moveTo>
                  <a:pt x="4993481" y="361653"/>
                </a:moveTo>
                <a:lnTo>
                  <a:pt x="5014912" y="361653"/>
                </a:lnTo>
                <a:cubicBezTo>
                  <a:pt x="5016698" y="361876"/>
                  <a:pt x="5017591" y="362769"/>
                  <a:pt x="5017591" y="364331"/>
                </a:cubicBezTo>
                <a:lnTo>
                  <a:pt x="5017591" y="385763"/>
                </a:lnTo>
                <a:cubicBezTo>
                  <a:pt x="5017591" y="387549"/>
                  <a:pt x="5016698" y="388442"/>
                  <a:pt x="5014912" y="388442"/>
                </a:cubicBezTo>
                <a:lnTo>
                  <a:pt x="4993481" y="388442"/>
                </a:lnTo>
                <a:cubicBezTo>
                  <a:pt x="4991695" y="388442"/>
                  <a:pt x="4990802" y="387549"/>
                  <a:pt x="4990802" y="385763"/>
                </a:cubicBezTo>
                <a:lnTo>
                  <a:pt x="4990802" y="364331"/>
                </a:lnTo>
                <a:cubicBezTo>
                  <a:pt x="4991025" y="362545"/>
                  <a:pt x="4991918" y="361653"/>
                  <a:pt x="4993481" y="361653"/>
                </a:cubicBezTo>
                <a:close/>
                <a:moveTo>
                  <a:pt x="4953298" y="361653"/>
                </a:moveTo>
                <a:lnTo>
                  <a:pt x="4974729" y="361653"/>
                </a:lnTo>
                <a:cubicBezTo>
                  <a:pt x="4976515" y="361876"/>
                  <a:pt x="4977408" y="362769"/>
                  <a:pt x="4977408" y="364331"/>
                </a:cubicBezTo>
                <a:lnTo>
                  <a:pt x="4977408" y="385763"/>
                </a:lnTo>
                <a:cubicBezTo>
                  <a:pt x="4977408" y="387549"/>
                  <a:pt x="4976515" y="388442"/>
                  <a:pt x="4974729" y="388442"/>
                </a:cubicBezTo>
                <a:lnTo>
                  <a:pt x="4953298" y="388442"/>
                </a:lnTo>
                <a:cubicBezTo>
                  <a:pt x="4951512" y="388442"/>
                  <a:pt x="4950619" y="387549"/>
                  <a:pt x="4950619" y="385763"/>
                </a:cubicBezTo>
                <a:lnTo>
                  <a:pt x="4950619" y="364331"/>
                </a:lnTo>
                <a:cubicBezTo>
                  <a:pt x="4950842" y="362545"/>
                  <a:pt x="4951735" y="361653"/>
                  <a:pt x="4953298" y="361653"/>
                </a:cubicBezTo>
                <a:close/>
                <a:moveTo>
                  <a:pt x="4913114" y="361653"/>
                </a:moveTo>
                <a:lnTo>
                  <a:pt x="4934545" y="361653"/>
                </a:lnTo>
                <a:cubicBezTo>
                  <a:pt x="4936331" y="361876"/>
                  <a:pt x="4937224" y="362769"/>
                  <a:pt x="4937224" y="364331"/>
                </a:cubicBezTo>
                <a:lnTo>
                  <a:pt x="4937224" y="385763"/>
                </a:lnTo>
                <a:cubicBezTo>
                  <a:pt x="4937224" y="387549"/>
                  <a:pt x="4936331" y="388442"/>
                  <a:pt x="4934545" y="388442"/>
                </a:cubicBezTo>
                <a:lnTo>
                  <a:pt x="4913114" y="388442"/>
                </a:lnTo>
                <a:cubicBezTo>
                  <a:pt x="4911328" y="388442"/>
                  <a:pt x="4910435" y="387549"/>
                  <a:pt x="4910435" y="385763"/>
                </a:cubicBezTo>
                <a:lnTo>
                  <a:pt x="4910435" y="364331"/>
                </a:lnTo>
                <a:cubicBezTo>
                  <a:pt x="4910658" y="362545"/>
                  <a:pt x="4911551" y="361653"/>
                  <a:pt x="4913114" y="361653"/>
                </a:cubicBezTo>
                <a:close/>
                <a:moveTo>
                  <a:pt x="4872930" y="361653"/>
                </a:moveTo>
                <a:lnTo>
                  <a:pt x="4894362" y="361653"/>
                </a:lnTo>
                <a:cubicBezTo>
                  <a:pt x="4896148" y="361876"/>
                  <a:pt x="4897040" y="362769"/>
                  <a:pt x="4897040" y="364331"/>
                </a:cubicBezTo>
                <a:lnTo>
                  <a:pt x="4897040" y="385763"/>
                </a:lnTo>
                <a:cubicBezTo>
                  <a:pt x="4897040" y="387549"/>
                  <a:pt x="4896148" y="388442"/>
                  <a:pt x="4894362" y="388442"/>
                </a:cubicBezTo>
                <a:lnTo>
                  <a:pt x="4872930" y="388442"/>
                </a:lnTo>
                <a:cubicBezTo>
                  <a:pt x="4871144" y="388442"/>
                  <a:pt x="4870251" y="387549"/>
                  <a:pt x="4870251" y="385763"/>
                </a:cubicBezTo>
                <a:lnTo>
                  <a:pt x="4870251" y="364331"/>
                </a:lnTo>
                <a:cubicBezTo>
                  <a:pt x="4870475" y="362545"/>
                  <a:pt x="4871368" y="361653"/>
                  <a:pt x="4872930" y="361653"/>
                </a:cubicBezTo>
                <a:close/>
                <a:moveTo>
                  <a:pt x="4752380" y="361653"/>
                </a:moveTo>
                <a:lnTo>
                  <a:pt x="4773811" y="361653"/>
                </a:lnTo>
                <a:cubicBezTo>
                  <a:pt x="4775597" y="361876"/>
                  <a:pt x="4776490" y="362769"/>
                  <a:pt x="4776490" y="364331"/>
                </a:cubicBezTo>
                <a:lnTo>
                  <a:pt x="4776490" y="385763"/>
                </a:lnTo>
                <a:cubicBezTo>
                  <a:pt x="4776490" y="387549"/>
                  <a:pt x="4775597" y="388442"/>
                  <a:pt x="4773811" y="388442"/>
                </a:cubicBezTo>
                <a:lnTo>
                  <a:pt x="4752380" y="388442"/>
                </a:lnTo>
                <a:cubicBezTo>
                  <a:pt x="4750594" y="388442"/>
                  <a:pt x="4749701" y="387549"/>
                  <a:pt x="4749701" y="385763"/>
                </a:cubicBezTo>
                <a:lnTo>
                  <a:pt x="4749701" y="364331"/>
                </a:lnTo>
                <a:cubicBezTo>
                  <a:pt x="4749924" y="362545"/>
                  <a:pt x="4750817" y="361653"/>
                  <a:pt x="4752380" y="361653"/>
                </a:cubicBezTo>
                <a:close/>
                <a:moveTo>
                  <a:pt x="4712196" y="361653"/>
                </a:moveTo>
                <a:lnTo>
                  <a:pt x="4733627" y="361653"/>
                </a:lnTo>
                <a:cubicBezTo>
                  <a:pt x="4735413" y="361876"/>
                  <a:pt x="4736306" y="362769"/>
                  <a:pt x="4736306" y="364331"/>
                </a:cubicBezTo>
                <a:lnTo>
                  <a:pt x="4736306" y="385763"/>
                </a:lnTo>
                <a:cubicBezTo>
                  <a:pt x="4736306" y="387549"/>
                  <a:pt x="4735413" y="388442"/>
                  <a:pt x="4733627" y="388442"/>
                </a:cubicBezTo>
                <a:lnTo>
                  <a:pt x="4712196" y="388442"/>
                </a:lnTo>
                <a:cubicBezTo>
                  <a:pt x="4710410" y="388442"/>
                  <a:pt x="4709517" y="387549"/>
                  <a:pt x="4709517" y="385763"/>
                </a:cubicBezTo>
                <a:lnTo>
                  <a:pt x="4709517" y="364331"/>
                </a:lnTo>
                <a:cubicBezTo>
                  <a:pt x="4709740" y="362545"/>
                  <a:pt x="4710633" y="361653"/>
                  <a:pt x="4712196" y="361653"/>
                </a:cubicBezTo>
                <a:close/>
                <a:moveTo>
                  <a:pt x="4672012" y="361653"/>
                </a:moveTo>
                <a:lnTo>
                  <a:pt x="4693444" y="361653"/>
                </a:lnTo>
                <a:cubicBezTo>
                  <a:pt x="4695230" y="361876"/>
                  <a:pt x="4696123" y="362769"/>
                  <a:pt x="4696123" y="364331"/>
                </a:cubicBezTo>
                <a:lnTo>
                  <a:pt x="4696123" y="385763"/>
                </a:lnTo>
                <a:cubicBezTo>
                  <a:pt x="4696123" y="387549"/>
                  <a:pt x="4695230" y="388442"/>
                  <a:pt x="4693444" y="388442"/>
                </a:cubicBezTo>
                <a:lnTo>
                  <a:pt x="4672012" y="388442"/>
                </a:lnTo>
                <a:cubicBezTo>
                  <a:pt x="4670226" y="388442"/>
                  <a:pt x="4669333" y="387549"/>
                  <a:pt x="4669333" y="385763"/>
                </a:cubicBezTo>
                <a:lnTo>
                  <a:pt x="4669333" y="364331"/>
                </a:lnTo>
                <a:cubicBezTo>
                  <a:pt x="4669557" y="362545"/>
                  <a:pt x="4670450" y="361653"/>
                  <a:pt x="4672012" y="361653"/>
                </a:cubicBezTo>
                <a:close/>
                <a:moveTo>
                  <a:pt x="4631829" y="361653"/>
                </a:moveTo>
                <a:lnTo>
                  <a:pt x="4653260" y="361653"/>
                </a:lnTo>
                <a:cubicBezTo>
                  <a:pt x="4655046" y="361876"/>
                  <a:pt x="4655939" y="362769"/>
                  <a:pt x="4655939" y="364331"/>
                </a:cubicBezTo>
                <a:lnTo>
                  <a:pt x="4655939" y="385763"/>
                </a:lnTo>
                <a:cubicBezTo>
                  <a:pt x="4655939" y="387549"/>
                  <a:pt x="4655046" y="388442"/>
                  <a:pt x="4653260" y="388442"/>
                </a:cubicBezTo>
                <a:lnTo>
                  <a:pt x="4631829" y="388442"/>
                </a:lnTo>
                <a:cubicBezTo>
                  <a:pt x="4630043" y="388442"/>
                  <a:pt x="4629150" y="387549"/>
                  <a:pt x="4629150" y="385763"/>
                </a:cubicBezTo>
                <a:lnTo>
                  <a:pt x="4629150" y="364331"/>
                </a:lnTo>
                <a:cubicBezTo>
                  <a:pt x="4629373" y="362545"/>
                  <a:pt x="4630266" y="361653"/>
                  <a:pt x="4631829" y="361653"/>
                </a:cubicBezTo>
                <a:close/>
                <a:moveTo>
                  <a:pt x="4559498" y="361653"/>
                </a:moveTo>
                <a:lnTo>
                  <a:pt x="4580930" y="361653"/>
                </a:lnTo>
                <a:cubicBezTo>
                  <a:pt x="4582715" y="361876"/>
                  <a:pt x="4583608" y="362769"/>
                  <a:pt x="4583608" y="364331"/>
                </a:cubicBezTo>
                <a:lnTo>
                  <a:pt x="4583608" y="385763"/>
                </a:lnTo>
                <a:cubicBezTo>
                  <a:pt x="4583608" y="387549"/>
                  <a:pt x="4582715" y="388442"/>
                  <a:pt x="4580930" y="388442"/>
                </a:cubicBezTo>
                <a:lnTo>
                  <a:pt x="4559498" y="388442"/>
                </a:lnTo>
                <a:cubicBezTo>
                  <a:pt x="4557712" y="388442"/>
                  <a:pt x="4556819" y="387549"/>
                  <a:pt x="4556819" y="385763"/>
                </a:cubicBezTo>
                <a:lnTo>
                  <a:pt x="4556819" y="364331"/>
                </a:lnTo>
                <a:cubicBezTo>
                  <a:pt x="4557043" y="362545"/>
                  <a:pt x="4557936" y="361653"/>
                  <a:pt x="4559498" y="361653"/>
                </a:cubicBezTo>
                <a:close/>
                <a:moveTo>
                  <a:pt x="4519315" y="361653"/>
                </a:moveTo>
                <a:lnTo>
                  <a:pt x="4540746" y="361653"/>
                </a:lnTo>
                <a:cubicBezTo>
                  <a:pt x="4542532" y="361876"/>
                  <a:pt x="4543425" y="362769"/>
                  <a:pt x="4543425" y="364331"/>
                </a:cubicBezTo>
                <a:lnTo>
                  <a:pt x="4543425" y="385763"/>
                </a:lnTo>
                <a:cubicBezTo>
                  <a:pt x="4543425" y="387549"/>
                  <a:pt x="4542532" y="388442"/>
                  <a:pt x="4540746" y="388442"/>
                </a:cubicBezTo>
                <a:lnTo>
                  <a:pt x="4519315" y="388442"/>
                </a:lnTo>
                <a:cubicBezTo>
                  <a:pt x="4517529" y="388442"/>
                  <a:pt x="4516636" y="387549"/>
                  <a:pt x="4516636" y="385763"/>
                </a:cubicBezTo>
                <a:lnTo>
                  <a:pt x="4516636" y="364331"/>
                </a:lnTo>
                <a:cubicBezTo>
                  <a:pt x="4516859" y="362545"/>
                  <a:pt x="4517752" y="361653"/>
                  <a:pt x="4519315" y="361653"/>
                </a:cubicBezTo>
                <a:close/>
                <a:moveTo>
                  <a:pt x="4479131" y="361653"/>
                </a:moveTo>
                <a:lnTo>
                  <a:pt x="4500562" y="361653"/>
                </a:lnTo>
                <a:cubicBezTo>
                  <a:pt x="4502348" y="361876"/>
                  <a:pt x="4503241" y="362769"/>
                  <a:pt x="4503241" y="364331"/>
                </a:cubicBezTo>
                <a:lnTo>
                  <a:pt x="4503241" y="385763"/>
                </a:lnTo>
                <a:cubicBezTo>
                  <a:pt x="4503241" y="387549"/>
                  <a:pt x="4502348" y="388442"/>
                  <a:pt x="4500562" y="388442"/>
                </a:cubicBezTo>
                <a:lnTo>
                  <a:pt x="4479131" y="388442"/>
                </a:lnTo>
                <a:cubicBezTo>
                  <a:pt x="4477345" y="388442"/>
                  <a:pt x="4476452" y="387549"/>
                  <a:pt x="4476452" y="385763"/>
                </a:cubicBezTo>
                <a:lnTo>
                  <a:pt x="4476452" y="364331"/>
                </a:lnTo>
                <a:cubicBezTo>
                  <a:pt x="4476675" y="362545"/>
                  <a:pt x="4477568" y="361653"/>
                  <a:pt x="4479131" y="361653"/>
                </a:cubicBezTo>
                <a:close/>
                <a:moveTo>
                  <a:pt x="4438948" y="361653"/>
                </a:moveTo>
                <a:lnTo>
                  <a:pt x="4460379" y="361653"/>
                </a:lnTo>
                <a:cubicBezTo>
                  <a:pt x="4462165" y="361876"/>
                  <a:pt x="4463058" y="362769"/>
                  <a:pt x="4463058" y="364331"/>
                </a:cubicBezTo>
                <a:lnTo>
                  <a:pt x="4463058" y="385763"/>
                </a:lnTo>
                <a:cubicBezTo>
                  <a:pt x="4463058" y="387549"/>
                  <a:pt x="4462165" y="388442"/>
                  <a:pt x="4460379" y="388442"/>
                </a:cubicBezTo>
                <a:lnTo>
                  <a:pt x="4438948" y="388442"/>
                </a:lnTo>
                <a:cubicBezTo>
                  <a:pt x="4437162" y="388442"/>
                  <a:pt x="4436269" y="387549"/>
                  <a:pt x="4436269" y="385763"/>
                </a:cubicBezTo>
                <a:lnTo>
                  <a:pt x="4436269" y="364331"/>
                </a:lnTo>
                <a:cubicBezTo>
                  <a:pt x="4436492" y="362545"/>
                  <a:pt x="4437385" y="361653"/>
                  <a:pt x="4438948" y="361653"/>
                </a:cubicBezTo>
                <a:close/>
                <a:moveTo>
                  <a:pt x="4238030" y="361653"/>
                </a:moveTo>
                <a:lnTo>
                  <a:pt x="4259461" y="361653"/>
                </a:lnTo>
                <a:cubicBezTo>
                  <a:pt x="4261247" y="361876"/>
                  <a:pt x="4262140" y="362769"/>
                  <a:pt x="4262140" y="364331"/>
                </a:cubicBezTo>
                <a:lnTo>
                  <a:pt x="4262140" y="385763"/>
                </a:lnTo>
                <a:cubicBezTo>
                  <a:pt x="4262140" y="387549"/>
                  <a:pt x="4261247" y="388442"/>
                  <a:pt x="4259461" y="388442"/>
                </a:cubicBezTo>
                <a:lnTo>
                  <a:pt x="4238030" y="388442"/>
                </a:lnTo>
                <a:cubicBezTo>
                  <a:pt x="4236244" y="388442"/>
                  <a:pt x="4235351" y="387549"/>
                  <a:pt x="4235351" y="385763"/>
                </a:cubicBezTo>
                <a:lnTo>
                  <a:pt x="4235351" y="364331"/>
                </a:lnTo>
                <a:cubicBezTo>
                  <a:pt x="4235574" y="362545"/>
                  <a:pt x="4236467" y="361653"/>
                  <a:pt x="4238030" y="361653"/>
                </a:cubicBezTo>
                <a:close/>
                <a:moveTo>
                  <a:pt x="4197846" y="361653"/>
                </a:moveTo>
                <a:lnTo>
                  <a:pt x="4219277" y="361653"/>
                </a:lnTo>
                <a:cubicBezTo>
                  <a:pt x="4221063" y="361876"/>
                  <a:pt x="4221956" y="362769"/>
                  <a:pt x="4221956" y="364331"/>
                </a:cubicBezTo>
                <a:lnTo>
                  <a:pt x="4221956" y="385763"/>
                </a:lnTo>
                <a:cubicBezTo>
                  <a:pt x="4221956" y="387549"/>
                  <a:pt x="4221063" y="388442"/>
                  <a:pt x="4219277" y="388442"/>
                </a:cubicBezTo>
                <a:lnTo>
                  <a:pt x="4197846" y="388442"/>
                </a:lnTo>
                <a:cubicBezTo>
                  <a:pt x="4196060" y="388442"/>
                  <a:pt x="4195167" y="387549"/>
                  <a:pt x="4195167" y="385763"/>
                </a:cubicBezTo>
                <a:lnTo>
                  <a:pt x="4195167" y="364331"/>
                </a:lnTo>
                <a:cubicBezTo>
                  <a:pt x="4195390" y="362545"/>
                  <a:pt x="4196283" y="361653"/>
                  <a:pt x="4197846" y="361653"/>
                </a:cubicBezTo>
                <a:close/>
                <a:moveTo>
                  <a:pt x="4157662" y="361653"/>
                </a:moveTo>
                <a:lnTo>
                  <a:pt x="4179094" y="361653"/>
                </a:lnTo>
                <a:cubicBezTo>
                  <a:pt x="4180880" y="361876"/>
                  <a:pt x="4181773" y="362769"/>
                  <a:pt x="4181773" y="364331"/>
                </a:cubicBezTo>
                <a:lnTo>
                  <a:pt x="4181773" y="385763"/>
                </a:lnTo>
                <a:cubicBezTo>
                  <a:pt x="4181773" y="387549"/>
                  <a:pt x="4180880" y="388442"/>
                  <a:pt x="4179094" y="388442"/>
                </a:cubicBezTo>
                <a:lnTo>
                  <a:pt x="4157662" y="388442"/>
                </a:lnTo>
                <a:cubicBezTo>
                  <a:pt x="4155876" y="388442"/>
                  <a:pt x="4154983" y="387549"/>
                  <a:pt x="4154983" y="385763"/>
                </a:cubicBezTo>
                <a:lnTo>
                  <a:pt x="4154983" y="364331"/>
                </a:lnTo>
                <a:cubicBezTo>
                  <a:pt x="4155207" y="362545"/>
                  <a:pt x="4156100" y="361653"/>
                  <a:pt x="4157662" y="361653"/>
                </a:cubicBezTo>
                <a:close/>
                <a:moveTo>
                  <a:pt x="4117479" y="361653"/>
                </a:moveTo>
                <a:lnTo>
                  <a:pt x="4138910" y="361653"/>
                </a:lnTo>
                <a:cubicBezTo>
                  <a:pt x="4140696" y="361876"/>
                  <a:pt x="4141589" y="362769"/>
                  <a:pt x="4141589" y="364331"/>
                </a:cubicBezTo>
                <a:lnTo>
                  <a:pt x="4141589" y="385763"/>
                </a:lnTo>
                <a:cubicBezTo>
                  <a:pt x="4141589" y="387549"/>
                  <a:pt x="4140696" y="388442"/>
                  <a:pt x="4138910" y="388442"/>
                </a:cubicBezTo>
                <a:lnTo>
                  <a:pt x="4117479" y="388442"/>
                </a:lnTo>
                <a:cubicBezTo>
                  <a:pt x="4115693" y="388442"/>
                  <a:pt x="4114800" y="387549"/>
                  <a:pt x="4114800" y="385763"/>
                </a:cubicBezTo>
                <a:lnTo>
                  <a:pt x="4114800" y="364331"/>
                </a:lnTo>
                <a:cubicBezTo>
                  <a:pt x="4115023" y="362545"/>
                  <a:pt x="4115916" y="361653"/>
                  <a:pt x="4117479" y="361653"/>
                </a:cubicBezTo>
                <a:close/>
                <a:moveTo>
                  <a:pt x="4045148" y="361653"/>
                </a:moveTo>
                <a:lnTo>
                  <a:pt x="4066580" y="361653"/>
                </a:lnTo>
                <a:cubicBezTo>
                  <a:pt x="4068365" y="361876"/>
                  <a:pt x="4069258" y="362769"/>
                  <a:pt x="4069258" y="364331"/>
                </a:cubicBezTo>
                <a:lnTo>
                  <a:pt x="4069258" y="385763"/>
                </a:lnTo>
                <a:cubicBezTo>
                  <a:pt x="4069258" y="387549"/>
                  <a:pt x="4068365" y="388442"/>
                  <a:pt x="4066580" y="388442"/>
                </a:cubicBezTo>
                <a:lnTo>
                  <a:pt x="4045148" y="388442"/>
                </a:lnTo>
                <a:cubicBezTo>
                  <a:pt x="4043362" y="388442"/>
                  <a:pt x="4042469" y="387549"/>
                  <a:pt x="4042469" y="385763"/>
                </a:cubicBezTo>
                <a:lnTo>
                  <a:pt x="4042469" y="364331"/>
                </a:lnTo>
                <a:cubicBezTo>
                  <a:pt x="4042693" y="362545"/>
                  <a:pt x="4043586" y="361653"/>
                  <a:pt x="4045148" y="361653"/>
                </a:cubicBezTo>
                <a:close/>
                <a:moveTo>
                  <a:pt x="4004965" y="361653"/>
                </a:moveTo>
                <a:lnTo>
                  <a:pt x="4026396" y="361653"/>
                </a:lnTo>
                <a:cubicBezTo>
                  <a:pt x="4028182" y="361876"/>
                  <a:pt x="4029075" y="362769"/>
                  <a:pt x="4029075" y="364331"/>
                </a:cubicBezTo>
                <a:lnTo>
                  <a:pt x="4029075" y="385763"/>
                </a:lnTo>
                <a:cubicBezTo>
                  <a:pt x="4029075" y="387549"/>
                  <a:pt x="4028182" y="388442"/>
                  <a:pt x="4026396" y="388442"/>
                </a:cubicBezTo>
                <a:lnTo>
                  <a:pt x="4004965" y="388442"/>
                </a:lnTo>
                <a:cubicBezTo>
                  <a:pt x="4003179" y="388442"/>
                  <a:pt x="4002286" y="387549"/>
                  <a:pt x="4002286" y="385763"/>
                </a:cubicBezTo>
                <a:lnTo>
                  <a:pt x="4002286" y="364331"/>
                </a:lnTo>
                <a:cubicBezTo>
                  <a:pt x="4002509" y="362545"/>
                  <a:pt x="4003402" y="361653"/>
                  <a:pt x="4004965" y="361653"/>
                </a:cubicBezTo>
                <a:close/>
                <a:moveTo>
                  <a:pt x="3964781" y="361653"/>
                </a:moveTo>
                <a:lnTo>
                  <a:pt x="3986212" y="361653"/>
                </a:lnTo>
                <a:cubicBezTo>
                  <a:pt x="3987998" y="361876"/>
                  <a:pt x="3988891" y="362769"/>
                  <a:pt x="3988891" y="364331"/>
                </a:cubicBezTo>
                <a:lnTo>
                  <a:pt x="3988891" y="385763"/>
                </a:lnTo>
                <a:cubicBezTo>
                  <a:pt x="3988891" y="387549"/>
                  <a:pt x="3987998" y="388442"/>
                  <a:pt x="3986212" y="388442"/>
                </a:cubicBezTo>
                <a:lnTo>
                  <a:pt x="3964781" y="388442"/>
                </a:lnTo>
                <a:cubicBezTo>
                  <a:pt x="3962995" y="388442"/>
                  <a:pt x="3962102" y="387549"/>
                  <a:pt x="3962102" y="385763"/>
                </a:cubicBezTo>
                <a:lnTo>
                  <a:pt x="3962102" y="364331"/>
                </a:lnTo>
                <a:cubicBezTo>
                  <a:pt x="3962325" y="362545"/>
                  <a:pt x="3963218" y="361653"/>
                  <a:pt x="3964781" y="361653"/>
                </a:cubicBezTo>
                <a:close/>
                <a:moveTo>
                  <a:pt x="3924598" y="361653"/>
                </a:moveTo>
                <a:lnTo>
                  <a:pt x="3946029" y="361653"/>
                </a:lnTo>
                <a:cubicBezTo>
                  <a:pt x="3947815" y="361876"/>
                  <a:pt x="3948708" y="362769"/>
                  <a:pt x="3948708" y="364331"/>
                </a:cubicBezTo>
                <a:lnTo>
                  <a:pt x="3948708" y="385763"/>
                </a:lnTo>
                <a:cubicBezTo>
                  <a:pt x="3948708" y="387549"/>
                  <a:pt x="3947815" y="388442"/>
                  <a:pt x="3946029" y="388442"/>
                </a:cubicBezTo>
                <a:lnTo>
                  <a:pt x="3924598" y="388442"/>
                </a:lnTo>
                <a:cubicBezTo>
                  <a:pt x="3922812" y="388442"/>
                  <a:pt x="3921919" y="387549"/>
                  <a:pt x="3921919" y="385763"/>
                </a:cubicBezTo>
                <a:lnTo>
                  <a:pt x="3921919" y="364331"/>
                </a:lnTo>
                <a:cubicBezTo>
                  <a:pt x="3922142" y="362545"/>
                  <a:pt x="3923035" y="361653"/>
                  <a:pt x="3924598" y="361653"/>
                </a:cubicBezTo>
                <a:close/>
                <a:moveTo>
                  <a:pt x="3884414" y="361653"/>
                </a:moveTo>
                <a:lnTo>
                  <a:pt x="3905845" y="361653"/>
                </a:lnTo>
                <a:cubicBezTo>
                  <a:pt x="3907631" y="361876"/>
                  <a:pt x="3908524" y="362769"/>
                  <a:pt x="3908524" y="364331"/>
                </a:cubicBezTo>
                <a:lnTo>
                  <a:pt x="3908524" y="385763"/>
                </a:lnTo>
                <a:cubicBezTo>
                  <a:pt x="3908524" y="387549"/>
                  <a:pt x="3907631" y="388442"/>
                  <a:pt x="3905845" y="388442"/>
                </a:cubicBezTo>
                <a:lnTo>
                  <a:pt x="3884414" y="388442"/>
                </a:lnTo>
                <a:cubicBezTo>
                  <a:pt x="3882628" y="388442"/>
                  <a:pt x="3881735" y="387549"/>
                  <a:pt x="3881735" y="385763"/>
                </a:cubicBezTo>
                <a:lnTo>
                  <a:pt x="3881735" y="364331"/>
                </a:lnTo>
                <a:cubicBezTo>
                  <a:pt x="3881958" y="362545"/>
                  <a:pt x="3882851" y="361653"/>
                  <a:pt x="3884414" y="361653"/>
                </a:cubicBezTo>
                <a:close/>
                <a:moveTo>
                  <a:pt x="3844230" y="361653"/>
                </a:moveTo>
                <a:lnTo>
                  <a:pt x="3865662" y="361653"/>
                </a:lnTo>
                <a:cubicBezTo>
                  <a:pt x="3867448" y="361876"/>
                  <a:pt x="3868340" y="362769"/>
                  <a:pt x="3868340" y="364331"/>
                </a:cubicBezTo>
                <a:lnTo>
                  <a:pt x="3868340" y="385763"/>
                </a:lnTo>
                <a:cubicBezTo>
                  <a:pt x="3868340" y="387549"/>
                  <a:pt x="3867448" y="388442"/>
                  <a:pt x="3865662" y="388442"/>
                </a:cubicBezTo>
                <a:lnTo>
                  <a:pt x="3844230" y="388442"/>
                </a:lnTo>
                <a:cubicBezTo>
                  <a:pt x="3842444" y="388442"/>
                  <a:pt x="3841551" y="387549"/>
                  <a:pt x="3841551" y="385763"/>
                </a:cubicBezTo>
                <a:lnTo>
                  <a:pt x="3841551" y="364331"/>
                </a:lnTo>
                <a:cubicBezTo>
                  <a:pt x="3841775" y="362545"/>
                  <a:pt x="3842668" y="361653"/>
                  <a:pt x="3844230" y="361653"/>
                </a:cubicBezTo>
                <a:close/>
                <a:moveTo>
                  <a:pt x="3804047" y="361653"/>
                </a:moveTo>
                <a:lnTo>
                  <a:pt x="3825478" y="361653"/>
                </a:lnTo>
                <a:cubicBezTo>
                  <a:pt x="3827264" y="361876"/>
                  <a:pt x="3828157" y="362769"/>
                  <a:pt x="3828157" y="364331"/>
                </a:cubicBezTo>
                <a:lnTo>
                  <a:pt x="3828157" y="385763"/>
                </a:lnTo>
                <a:cubicBezTo>
                  <a:pt x="3828157" y="387549"/>
                  <a:pt x="3827264" y="388442"/>
                  <a:pt x="3825478" y="388442"/>
                </a:cubicBezTo>
                <a:lnTo>
                  <a:pt x="3804047" y="388442"/>
                </a:lnTo>
                <a:cubicBezTo>
                  <a:pt x="3802261" y="388442"/>
                  <a:pt x="3801368" y="387549"/>
                  <a:pt x="3801368" y="385763"/>
                </a:cubicBezTo>
                <a:lnTo>
                  <a:pt x="3801368" y="364331"/>
                </a:lnTo>
                <a:cubicBezTo>
                  <a:pt x="3801591" y="362545"/>
                  <a:pt x="3802484" y="361653"/>
                  <a:pt x="3804047" y="361653"/>
                </a:cubicBezTo>
                <a:close/>
                <a:moveTo>
                  <a:pt x="3763863" y="361653"/>
                </a:moveTo>
                <a:lnTo>
                  <a:pt x="3785294" y="361653"/>
                </a:lnTo>
                <a:cubicBezTo>
                  <a:pt x="3787080" y="361876"/>
                  <a:pt x="3787973" y="362769"/>
                  <a:pt x="3787973" y="364331"/>
                </a:cubicBezTo>
                <a:lnTo>
                  <a:pt x="3787973" y="385763"/>
                </a:lnTo>
                <a:cubicBezTo>
                  <a:pt x="3787973" y="387549"/>
                  <a:pt x="3787080" y="388442"/>
                  <a:pt x="3785294" y="388442"/>
                </a:cubicBezTo>
                <a:lnTo>
                  <a:pt x="3763863" y="388442"/>
                </a:lnTo>
                <a:cubicBezTo>
                  <a:pt x="3762077" y="388442"/>
                  <a:pt x="3761184" y="387549"/>
                  <a:pt x="3761184" y="385763"/>
                </a:cubicBezTo>
                <a:lnTo>
                  <a:pt x="3761184" y="364331"/>
                </a:lnTo>
                <a:cubicBezTo>
                  <a:pt x="3761407" y="362545"/>
                  <a:pt x="3762300" y="361653"/>
                  <a:pt x="3763863" y="361653"/>
                </a:cubicBezTo>
                <a:close/>
                <a:moveTo>
                  <a:pt x="3723679" y="361653"/>
                </a:moveTo>
                <a:lnTo>
                  <a:pt x="3745111" y="361653"/>
                </a:lnTo>
                <a:cubicBezTo>
                  <a:pt x="3746897" y="361876"/>
                  <a:pt x="3747790" y="362769"/>
                  <a:pt x="3747790" y="364331"/>
                </a:cubicBezTo>
                <a:lnTo>
                  <a:pt x="3747790" y="385763"/>
                </a:lnTo>
                <a:cubicBezTo>
                  <a:pt x="3747790" y="387549"/>
                  <a:pt x="3746897" y="388442"/>
                  <a:pt x="3745111" y="388442"/>
                </a:cubicBezTo>
                <a:lnTo>
                  <a:pt x="3723679" y="388442"/>
                </a:lnTo>
                <a:cubicBezTo>
                  <a:pt x="3721893" y="388442"/>
                  <a:pt x="3721001" y="387549"/>
                  <a:pt x="3721001" y="385763"/>
                </a:cubicBezTo>
                <a:lnTo>
                  <a:pt x="3721001" y="364331"/>
                </a:lnTo>
                <a:cubicBezTo>
                  <a:pt x="3721224" y="362545"/>
                  <a:pt x="3722117" y="361653"/>
                  <a:pt x="3723679" y="361653"/>
                </a:cubicBezTo>
                <a:close/>
                <a:moveTo>
                  <a:pt x="3683496" y="361653"/>
                </a:moveTo>
                <a:lnTo>
                  <a:pt x="3704927" y="361653"/>
                </a:lnTo>
                <a:cubicBezTo>
                  <a:pt x="3706713" y="361876"/>
                  <a:pt x="3707606" y="362769"/>
                  <a:pt x="3707606" y="364331"/>
                </a:cubicBezTo>
                <a:lnTo>
                  <a:pt x="3707606" y="385763"/>
                </a:lnTo>
                <a:cubicBezTo>
                  <a:pt x="3707606" y="387549"/>
                  <a:pt x="3706713" y="388442"/>
                  <a:pt x="3704927" y="388442"/>
                </a:cubicBezTo>
                <a:lnTo>
                  <a:pt x="3683496" y="388442"/>
                </a:lnTo>
                <a:cubicBezTo>
                  <a:pt x="3681710" y="388442"/>
                  <a:pt x="3680817" y="387549"/>
                  <a:pt x="3680817" y="385763"/>
                </a:cubicBezTo>
                <a:lnTo>
                  <a:pt x="3680817" y="364331"/>
                </a:lnTo>
                <a:cubicBezTo>
                  <a:pt x="3681040" y="362545"/>
                  <a:pt x="3681933" y="361653"/>
                  <a:pt x="3683496" y="361653"/>
                </a:cubicBezTo>
                <a:close/>
                <a:moveTo>
                  <a:pt x="3643312" y="361653"/>
                </a:moveTo>
                <a:lnTo>
                  <a:pt x="3664743" y="361653"/>
                </a:lnTo>
                <a:cubicBezTo>
                  <a:pt x="3666529" y="361876"/>
                  <a:pt x="3667422" y="362769"/>
                  <a:pt x="3667422" y="364331"/>
                </a:cubicBezTo>
                <a:lnTo>
                  <a:pt x="3667422" y="385763"/>
                </a:lnTo>
                <a:cubicBezTo>
                  <a:pt x="3667422" y="387549"/>
                  <a:pt x="3666529" y="388442"/>
                  <a:pt x="3664743" y="388442"/>
                </a:cubicBezTo>
                <a:lnTo>
                  <a:pt x="3643312" y="388442"/>
                </a:lnTo>
                <a:cubicBezTo>
                  <a:pt x="3641526" y="388442"/>
                  <a:pt x="3640633" y="387549"/>
                  <a:pt x="3640633" y="385763"/>
                </a:cubicBezTo>
                <a:lnTo>
                  <a:pt x="3640633" y="364331"/>
                </a:lnTo>
                <a:cubicBezTo>
                  <a:pt x="3640857" y="362545"/>
                  <a:pt x="3641750" y="361653"/>
                  <a:pt x="3643312" y="361653"/>
                </a:cubicBezTo>
                <a:close/>
                <a:moveTo>
                  <a:pt x="3603129" y="361653"/>
                </a:moveTo>
                <a:lnTo>
                  <a:pt x="3624560" y="361653"/>
                </a:lnTo>
                <a:cubicBezTo>
                  <a:pt x="3626346" y="361876"/>
                  <a:pt x="3627239" y="362769"/>
                  <a:pt x="3627239" y="364331"/>
                </a:cubicBezTo>
                <a:lnTo>
                  <a:pt x="3627239" y="385763"/>
                </a:lnTo>
                <a:cubicBezTo>
                  <a:pt x="3627239" y="387549"/>
                  <a:pt x="3626346" y="388442"/>
                  <a:pt x="3624560" y="388442"/>
                </a:cubicBezTo>
                <a:lnTo>
                  <a:pt x="3603129" y="388442"/>
                </a:lnTo>
                <a:cubicBezTo>
                  <a:pt x="3601343" y="388442"/>
                  <a:pt x="3600450" y="387549"/>
                  <a:pt x="3600450" y="385763"/>
                </a:cubicBezTo>
                <a:lnTo>
                  <a:pt x="3600450" y="364331"/>
                </a:lnTo>
                <a:cubicBezTo>
                  <a:pt x="3600673" y="362545"/>
                  <a:pt x="3601566" y="361653"/>
                  <a:pt x="3603129" y="361653"/>
                </a:cubicBezTo>
                <a:close/>
                <a:moveTo>
                  <a:pt x="3016448" y="361653"/>
                </a:moveTo>
                <a:lnTo>
                  <a:pt x="3037879" y="361653"/>
                </a:lnTo>
                <a:cubicBezTo>
                  <a:pt x="3039665" y="361876"/>
                  <a:pt x="3040558" y="362769"/>
                  <a:pt x="3040558" y="364331"/>
                </a:cubicBezTo>
                <a:lnTo>
                  <a:pt x="3040558" y="385763"/>
                </a:lnTo>
                <a:cubicBezTo>
                  <a:pt x="3040558" y="387549"/>
                  <a:pt x="3039665" y="388442"/>
                  <a:pt x="3037879" y="388442"/>
                </a:cubicBezTo>
                <a:lnTo>
                  <a:pt x="3016448" y="388442"/>
                </a:lnTo>
                <a:cubicBezTo>
                  <a:pt x="3014662" y="388442"/>
                  <a:pt x="3013769" y="387549"/>
                  <a:pt x="3013769" y="385763"/>
                </a:cubicBezTo>
                <a:lnTo>
                  <a:pt x="3013769" y="364331"/>
                </a:lnTo>
                <a:cubicBezTo>
                  <a:pt x="3013993" y="362545"/>
                  <a:pt x="3014885" y="361653"/>
                  <a:pt x="3016448" y="361653"/>
                </a:cubicBezTo>
                <a:close/>
                <a:moveTo>
                  <a:pt x="2976265" y="361653"/>
                </a:moveTo>
                <a:lnTo>
                  <a:pt x="2997696" y="361653"/>
                </a:lnTo>
                <a:cubicBezTo>
                  <a:pt x="2999482" y="361876"/>
                  <a:pt x="3000375" y="362769"/>
                  <a:pt x="3000375" y="364331"/>
                </a:cubicBezTo>
                <a:lnTo>
                  <a:pt x="3000375" y="385763"/>
                </a:lnTo>
                <a:cubicBezTo>
                  <a:pt x="3000375" y="387549"/>
                  <a:pt x="2999482" y="388442"/>
                  <a:pt x="2997696" y="388442"/>
                </a:cubicBezTo>
                <a:lnTo>
                  <a:pt x="2976265" y="388442"/>
                </a:lnTo>
                <a:cubicBezTo>
                  <a:pt x="2974479" y="388442"/>
                  <a:pt x="2973586" y="387549"/>
                  <a:pt x="2973586" y="385763"/>
                </a:cubicBezTo>
                <a:lnTo>
                  <a:pt x="2973586" y="364331"/>
                </a:lnTo>
                <a:cubicBezTo>
                  <a:pt x="2973809" y="362545"/>
                  <a:pt x="2974702" y="361653"/>
                  <a:pt x="2976265" y="361653"/>
                </a:cubicBezTo>
                <a:close/>
                <a:moveTo>
                  <a:pt x="2936081" y="361653"/>
                </a:moveTo>
                <a:lnTo>
                  <a:pt x="2957512" y="361653"/>
                </a:lnTo>
                <a:cubicBezTo>
                  <a:pt x="2959298" y="361876"/>
                  <a:pt x="2960191" y="362769"/>
                  <a:pt x="2960191" y="364331"/>
                </a:cubicBezTo>
                <a:lnTo>
                  <a:pt x="2960191" y="385763"/>
                </a:lnTo>
                <a:cubicBezTo>
                  <a:pt x="2960191" y="387549"/>
                  <a:pt x="2959298" y="388442"/>
                  <a:pt x="2957512" y="388442"/>
                </a:cubicBezTo>
                <a:lnTo>
                  <a:pt x="2936081" y="388442"/>
                </a:lnTo>
                <a:cubicBezTo>
                  <a:pt x="2934295" y="388442"/>
                  <a:pt x="2933402" y="387549"/>
                  <a:pt x="2933402" y="385763"/>
                </a:cubicBezTo>
                <a:lnTo>
                  <a:pt x="2933402" y="364331"/>
                </a:lnTo>
                <a:cubicBezTo>
                  <a:pt x="2933625" y="362545"/>
                  <a:pt x="2934518" y="361653"/>
                  <a:pt x="2936081" y="361653"/>
                </a:cubicBezTo>
                <a:close/>
                <a:moveTo>
                  <a:pt x="2895897" y="361653"/>
                </a:moveTo>
                <a:lnTo>
                  <a:pt x="2917329" y="361653"/>
                </a:lnTo>
                <a:cubicBezTo>
                  <a:pt x="2919115" y="361876"/>
                  <a:pt x="2920008" y="362769"/>
                  <a:pt x="2920008" y="364331"/>
                </a:cubicBezTo>
                <a:lnTo>
                  <a:pt x="2920008" y="385763"/>
                </a:lnTo>
                <a:cubicBezTo>
                  <a:pt x="2920008" y="387549"/>
                  <a:pt x="2919115" y="388442"/>
                  <a:pt x="2917329" y="388442"/>
                </a:cubicBezTo>
                <a:lnTo>
                  <a:pt x="2895897" y="388442"/>
                </a:lnTo>
                <a:cubicBezTo>
                  <a:pt x="2894111" y="388442"/>
                  <a:pt x="2893218" y="387549"/>
                  <a:pt x="2893218" y="385763"/>
                </a:cubicBezTo>
                <a:lnTo>
                  <a:pt x="2893218" y="364331"/>
                </a:lnTo>
                <a:cubicBezTo>
                  <a:pt x="2893442" y="362545"/>
                  <a:pt x="2894335" y="361653"/>
                  <a:pt x="2895897" y="361653"/>
                </a:cubicBezTo>
                <a:close/>
                <a:moveTo>
                  <a:pt x="2855714" y="361653"/>
                </a:moveTo>
                <a:lnTo>
                  <a:pt x="2877145" y="361653"/>
                </a:lnTo>
                <a:cubicBezTo>
                  <a:pt x="2878931" y="361876"/>
                  <a:pt x="2879824" y="362769"/>
                  <a:pt x="2879824" y="364331"/>
                </a:cubicBezTo>
                <a:lnTo>
                  <a:pt x="2879824" y="385763"/>
                </a:lnTo>
                <a:cubicBezTo>
                  <a:pt x="2879824" y="387549"/>
                  <a:pt x="2878931" y="388442"/>
                  <a:pt x="2877145" y="388442"/>
                </a:cubicBezTo>
                <a:lnTo>
                  <a:pt x="2855714" y="388442"/>
                </a:lnTo>
                <a:cubicBezTo>
                  <a:pt x="2853928" y="388442"/>
                  <a:pt x="2853035" y="387549"/>
                  <a:pt x="2853035" y="385763"/>
                </a:cubicBezTo>
                <a:lnTo>
                  <a:pt x="2853035" y="364331"/>
                </a:lnTo>
                <a:cubicBezTo>
                  <a:pt x="2853258" y="362545"/>
                  <a:pt x="2854151" y="361653"/>
                  <a:pt x="2855714" y="361653"/>
                </a:cubicBezTo>
                <a:close/>
                <a:moveTo>
                  <a:pt x="2815530" y="361653"/>
                </a:moveTo>
                <a:lnTo>
                  <a:pt x="2836961" y="361653"/>
                </a:lnTo>
                <a:cubicBezTo>
                  <a:pt x="2838747" y="361876"/>
                  <a:pt x="2839640" y="362769"/>
                  <a:pt x="2839640" y="364331"/>
                </a:cubicBezTo>
                <a:lnTo>
                  <a:pt x="2839640" y="385763"/>
                </a:lnTo>
                <a:cubicBezTo>
                  <a:pt x="2839640" y="387549"/>
                  <a:pt x="2838747" y="388442"/>
                  <a:pt x="2836961" y="388442"/>
                </a:cubicBezTo>
                <a:lnTo>
                  <a:pt x="2815530" y="388442"/>
                </a:lnTo>
                <a:cubicBezTo>
                  <a:pt x="2813744" y="388442"/>
                  <a:pt x="2812851" y="387549"/>
                  <a:pt x="2812851" y="385763"/>
                </a:cubicBezTo>
                <a:lnTo>
                  <a:pt x="2812851" y="364331"/>
                </a:lnTo>
                <a:cubicBezTo>
                  <a:pt x="2813075" y="362545"/>
                  <a:pt x="2813968" y="361653"/>
                  <a:pt x="2815530" y="361653"/>
                </a:cubicBezTo>
                <a:close/>
                <a:moveTo>
                  <a:pt x="2775347" y="361653"/>
                </a:moveTo>
                <a:lnTo>
                  <a:pt x="2796778" y="361653"/>
                </a:lnTo>
                <a:cubicBezTo>
                  <a:pt x="2798564" y="361876"/>
                  <a:pt x="2799457" y="362769"/>
                  <a:pt x="2799457" y="364331"/>
                </a:cubicBezTo>
                <a:lnTo>
                  <a:pt x="2799457" y="385763"/>
                </a:lnTo>
                <a:cubicBezTo>
                  <a:pt x="2799457" y="387549"/>
                  <a:pt x="2798564" y="388442"/>
                  <a:pt x="2796778" y="388442"/>
                </a:cubicBezTo>
                <a:lnTo>
                  <a:pt x="2775347" y="388442"/>
                </a:lnTo>
                <a:cubicBezTo>
                  <a:pt x="2773561" y="388442"/>
                  <a:pt x="2772668" y="387549"/>
                  <a:pt x="2772668" y="385763"/>
                </a:cubicBezTo>
                <a:lnTo>
                  <a:pt x="2772668" y="364331"/>
                </a:lnTo>
                <a:cubicBezTo>
                  <a:pt x="2772891" y="362545"/>
                  <a:pt x="2773784" y="361653"/>
                  <a:pt x="2775347" y="361653"/>
                </a:cubicBezTo>
                <a:close/>
                <a:moveTo>
                  <a:pt x="2735163" y="361653"/>
                </a:moveTo>
                <a:lnTo>
                  <a:pt x="2756594" y="361653"/>
                </a:lnTo>
                <a:cubicBezTo>
                  <a:pt x="2758380" y="361876"/>
                  <a:pt x="2759273" y="362769"/>
                  <a:pt x="2759273" y="364331"/>
                </a:cubicBezTo>
                <a:lnTo>
                  <a:pt x="2759273" y="385763"/>
                </a:lnTo>
                <a:cubicBezTo>
                  <a:pt x="2759273" y="387549"/>
                  <a:pt x="2758380" y="388442"/>
                  <a:pt x="2756594" y="388442"/>
                </a:cubicBezTo>
                <a:lnTo>
                  <a:pt x="2735163" y="388442"/>
                </a:lnTo>
                <a:cubicBezTo>
                  <a:pt x="2733377" y="388442"/>
                  <a:pt x="2732484" y="387549"/>
                  <a:pt x="2732484" y="385763"/>
                </a:cubicBezTo>
                <a:lnTo>
                  <a:pt x="2732484" y="364331"/>
                </a:lnTo>
                <a:cubicBezTo>
                  <a:pt x="2732707" y="362545"/>
                  <a:pt x="2733600" y="361653"/>
                  <a:pt x="2735163" y="361653"/>
                </a:cubicBezTo>
                <a:close/>
                <a:moveTo>
                  <a:pt x="2694979" y="361653"/>
                </a:moveTo>
                <a:lnTo>
                  <a:pt x="2716411" y="361653"/>
                </a:lnTo>
                <a:cubicBezTo>
                  <a:pt x="2718197" y="361876"/>
                  <a:pt x="2719090" y="362769"/>
                  <a:pt x="2719090" y="364331"/>
                </a:cubicBezTo>
                <a:lnTo>
                  <a:pt x="2719090" y="385763"/>
                </a:lnTo>
                <a:cubicBezTo>
                  <a:pt x="2719090" y="387549"/>
                  <a:pt x="2718197" y="388442"/>
                  <a:pt x="2716411" y="388442"/>
                </a:cubicBezTo>
                <a:lnTo>
                  <a:pt x="2694979" y="388442"/>
                </a:lnTo>
                <a:cubicBezTo>
                  <a:pt x="2693193" y="388442"/>
                  <a:pt x="2692301" y="387549"/>
                  <a:pt x="2692301" y="385763"/>
                </a:cubicBezTo>
                <a:lnTo>
                  <a:pt x="2692301" y="364331"/>
                </a:lnTo>
                <a:cubicBezTo>
                  <a:pt x="2692524" y="362545"/>
                  <a:pt x="2693417" y="361653"/>
                  <a:pt x="2694979" y="361653"/>
                </a:cubicBezTo>
                <a:close/>
                <a:moveTo>
                  <a:pt x="2654796" y="361653"/>
                </a:moveTo>
                <a:lnTo>
                  <a:pt x="2676227" y="361653"/>
                </a:lnTo>
                <a:cubicBezTo>
                  <a:pt x="2678013" y="361876"/>
                  <a:pt x="2678906" y="362769"/>
                  <a:pt x="2678906" y="364331"/>
                </a:cubicBezTo>
                <a:lnTo>
                  <a:pt x="2678906" y="385763"/>
                </a:lnTo>
                <a:cubicBezTo>
                  <a:pt x="2678906" y="387549"/>
                  <a:pt x="2678013" y="388442"/>
                  <a:pt x="2676227" y="388442"/>
                </a:cubicBezTo>
                <a:lnTo>
                  <a:pt x="2654796" y="388442"/>
                </a:lnTo>
                <a:cubicBezTo>
                  <a:pt x="2653010" y="388442"/>
                  <a:pt x="2652117" y="387549"/>
                  <a:pt x="2652117" y="385763"/>
                </a:cubicBezTo>
                <a:lnTo>
                  <a:pt x="2652117" y="364331"/>
                </a:lnTo>
                <a:cubicBezTo>
                  <a:pt x="2652340" y="362545"/>
                  <a:pt x="2653233" y="361653"/>
                  <a:pt x="2654796" y="361653"/>
                </a:cubicBezTo>
                <a:close/>
                <a:moveTo>
                  <a:pt x="2614612" y="361653"/>
                </a:moveTo>
                <a:lnTo>
                  <a:pt x="2636043" y="361653"/>
                </a:lnTo>
                <a:cubicBezTo>
                  <a:pt x="2637829" y="361876"/>
                  <a:pt x="2638722" y="362769"/>
                  <a:pt x="2638722" y="364331"/>
                </a:cubicBezTo>
                <a:lnTo>
                  <a:pt x="2638722" y="385763"/>
                </a:lnTo>
                <a:cubicBezTo>
                  <a:pt x="2638722" y="387549"/>
                  <a:pt x="2637829" y="388442"/>
                  <a:pt x="2636043" y="388442"/>
                </a:cubicBezTo>
                <a:lnTo>
                  <a:pt x="2614612" y="388442"/>
                </a:lnTo>
                <a:cubicBezTo>
                  <a:pt x="2612826" y="388442"/>
                  <a:pt x="2611933" y="387549"/>
                  <a:pt x="2611933" y="385763"/>
                </a:cubicBezTo>
                <a:lnTo>
                  <a:pt x="2611933" y="364331"/>
                </a:lnTo>
                <a:cubicBezTo>
                  <a:pt x="2612157" y="362545"/>
                  <a:pt x="2613050" y="361653"/>
                  <a:pt x="2614612" y="361653"/>
                </a:cubicBezTo>
                <a:close/>
                <a:moveTo>
                  <a:pt x="2574429" y="361653"/>
                </a:moveTo>
                <a:lnTo>
                  <a:pt x="2595860" y="361653"/>
                </a:lnTo>
                <a:cubicBezTo>
                  <a:pt x="2597646" y="361876"/>
                  <a:pt x="2598539" y="362769"/>
                  <a:pt x="2598539" y="364331"/>
                </a:cubicBezTo>
                <a:lnTo>
                  <a:pt x="2598539" y="385763"/>
                </a:lnTo>
                <a:cubicBezTo>
                  <a:pt x="2598539" y="387549"/>
                  <a:pt x="2597646" y="388442"/>
                  <a:pt x="2595860" y="388442"/>
                </a:cubicBezTo>
                <a:lnTo>
                  <a:pt x="2574429" y="388442"/>
                </a:lnTo>
                <a:cubicBezTo>
                  <a:pt x="2572643" y="388442"/>
                  <a:pt x="2571750" y="387549"/>
                  <a:pt x="2571750" y="385763"/>
                </a:cubicBezTo>
                <a:lnTo>
                  <a:pt x="2571750" y="364331"/>
                </a:lnTo>
                <a:cubicBezTo>
                  <a:pt x="2571973" y="362545"/>
                  <a:pt x="2572866" y="361653"/>
                  <a:pt x="2574429" y="361653"/>
                </a:cubicBezTo>
                <a:close/>
                <a:moveTo>
                  <a:pt x="2180629" y="361653"/>
                </a:moveTo>
                <a:lnTo>
                  <a:pt x="2202061" y="361653"/>
                </a:lnTo>
                <a:cubicBezTo>
                  <a:pt x="2203847" y="361876"/>
                  <a:pt x="2204740" y="362769"/>
                  <a:pt x="2204740" y="364331"/>
                </a:cubicBezTo>
                <a:lnTo>
                  <a:pt x="2204740" y="385763"/>
                </a:lnTo>
                <a:cubicBezTo>
                  <a:pt x="2204740" y="387549"/>
                  <a:pt x="2203847" y="388442"/>
                  <a:pt x="2202061" y="388442"/>
                </a:cubicBezTo>
                <a:lnTo>
                  <a:pt x="2180629" y="388442"/>
                </a:lnTo>
                <a:cubicBezTo>
                  <a:pt x="2178843" y="388442"/>
                  <a:pt x="2177951" y="387549"/>
                  <a:pt x="2177951" y="385763"/>
                </a:cubicBezTo>
                <a:lnTo>
                  <a:pt x="2177951" y="364331"/>
                </a:lnTo>
                <a:cubicBezTo>
                  <a:pt x="2178174" y="362545"/>
                  <a:pt x="2179067" y="361653"/>
                  <a:pt x="2180629" y="361653"/>
                </a:cubicBezTo>
                <a:close/>
                <a:moveTo>
                  <a:pt x="2140446" y="361653"/>
                </a:moveTo>
                <a:lnTo>
                  <a:pt x="2161877" y="361653"/>
                </a:lnTo>
                <a:cubicBezTo>
                  <a:pt x="2163663" y="361876"/>
                  <a:pt x="2164556" y="362769"/>
                  <a:pt x="2164556" y="364331"/>
                </a:cubicBezTo>
                <a:lnTo>
                  <a:pt x="2164556" y="385763"/>
                </a:lnTo>
                <a:cubicBezTo>
                  <a:pt x="2164556" y="387549"/>
                  <a:pt x="2163663" y="388442"/>
                  <a:pt x="2161877" y="388442"/>
                </a:cubicBezTo>
                <a:lnTo>
                  <a:pt x="2140446" y="388442"/>
                </a:lnTo>
                <a:cubicBezTo>
                  <a:pt x="2138660" y="388442"/>
                  <a:pt x="2137767" y="387549"/>
                  <a:pt x="2137767" y="385763"/>
                </a:cubicBezTo>
                <a:lnTo>
                  <a:pt x="2137767" y="364331"/>
                </a:lnTo>
                <a:cubicBezTo>
                  <a:pt x="2137990" y="362545"/>
                  <a:pt x="2138883" y="361653"/>
                  <a:pt x="2140446" y="361653"/>
                </a:cubicBezTo>
                <a:close/>
                <a:moveTo>
                  <a:pt x="2100262" y="361653"/>
                </a:moveTo>
                <a:lnTo>
                  <a:pt x="2121693" y="361653"/>
                </a:lnTo>
                <a:cubicBezTo>
                  <a:pt x="2123479" y="361876"/>
                  <a:pt x="2124372" y="362769"/>
                  <a:pt x="2124372" y="364331"/>
                </a:cubicBezTo>
                <a:lnTo>
                  <a:pt x="2124372" y="385763"/>
                </a:lnTo>
                <a:cubicBezTo>
                  <a:pt x="2124372" y="387549"/>
                  <a:pt x="2123479" y="388442"/>
                  <a:pt x="2121693" y="388442"/>
                </a:cubicBezTo>
                <a:lnTo>
                  <a:pt x="2100262" y="388442"/>
                </a:lnTo>
                <a:cubicBezTo>
                  <a:pt x="2098476" y="388442"/>
                  <a:pt x="2097583" y="387549"/>
                  <a:pt x="2097583" y="385763"/>
                </a:cubicBezTo>
                <a:lnTo>
                  <a:pt x="2097583" y="364331"/>
                </a:lnTo>
                <a:cubicBezTo>
                  <a:pt x="2097807" y="362545"/>
                  <a:pt x="2098700" y="361653"/>
                  <a:pt x="2100262" y="361653"/>
                </a:cubicBezTo>
                <a:close/>
                <a:moveTo>
                  <a:pt x="2060079" y="361653"/>
                </a:moveTo>
                <a:lnTo>
                  <a:pt x="2081510" y="361653"/>
                </a:lnTo>
                <a:cubicBezTo>
                  <a:pt x="2083296" y="361876"/>
                  <a:pt x="2084189" y="362769"/>
                  <a:pt x="2084189" y="364331"/>
                </a:cubicBezTo>
                <a:lnTo>
                  <a:pt x="2084189" y="385763"/>
                </a:lnTo>
                <a:cubicBezTo>
                  <a:pt x="2084189" y="387549"/>
                  <a:pt x="2083296" y="388442"/>
                  <a:pt x="2081510" y="388442"/>
                </a:cubicBezTo>
                <a:lnTo>
                  <a:pt x="2060079" y="388442"/>
                </a:lnTo>
                <a:cubicBezTo>
                  <a:pt x="2058293" y="388442"/>
                  <a:pt x="2057400" y="387549"/>
                  <a:pt x="2057400" y="385763"/>
                </a:cubicBezTo>
                <a:lnTo>
                  <a:pt x="2057400" y="364331"/>
                </a:lnTo>
                <a:cubicBezTo>
                  <a:pt x="2057623" y="362545"/>
                  <a:pt x="2058516" y="361653"/>
                  <a:pt x="2060079" y="361653"/>
                </a:cubicBezTo>
                <a:close/>
                <a:moveTo>
                  <a:pt x="1987748" y="361653"/>
                </a:moveTo>
                <a:lnTo>
                  <a:pt x="2009179" y="361653"/>
                </a:lnTo>
                <a:cubicBezTo>
                  <a:pt x="2010965" y="361876"/>
                  <a:pt x="2011858" y="362769"/>
                  <a:pt x="2011858" y="364331"/>
                </a:cubicBezTo>
                <a:lnTo>
                  <a:pt x="2011858" y="385763"/>
                </a:lnTo>
                <a:cubicBezTo>
                  <a:pt x="2011858" y="387549"/>
                  <a:pt x="2010965" y="388442"/>
                  <a:pt x="2009179" y="388442"/>
                </a:cubicBezTo>
                <a:lnTo>
                  <a:pt x="1987748" y="388442"/>
                </a:lnTo>
                <a:cubicBezTo>
                  <a:pt x="1985962" y="388442"/>
                  <a:pt x="1985069" y="387549"/>
                  <a:pt x="1985069" y="385763"/>
                </a:cubicBezTo>
                <a:lnTo>
                  <a:pt x="1985069" y="364331"/>
                </a:lnTo>
                <a:cubicBezTo>
                  <a:pt x="1985292" y="362545"/>
                  <a:pt x="1986185" y="361653"/>
                  <a:pt x="1987748" y="361653"/>
                </a:cubicBezTo>
                <a:close/>
                <a:moveTo>
                  <a:pt x="1947564" y="361653"/>
                </a:moveTo>
                <a:lnTo>
                  <a:pt x="1968996" y="361653"/>
                </a:lnTo>
                <a:cubicBezTo>
                  <a:pt x="1970782" y="361876"/>
                  <a:pt x="1971675" y="362769"/>
                  <a:pt x="1971675" y="364331"/>
                </a:cubicBezTo>
                <a:lnTo>
                  <a:pt x="1971675" y="385763"/>
                </a:lnTo>
                <a:cubicBezTo>
                  <a:pt x="1971675" y="387549"/>
                  <a:pt x="1970782" y="388442"/>
                  <a:pt x="1968996" y="388442"/>
                </a:cubicBezTo>
                <a:lnTo>
                  <a:pt x="1947564" y="388442"/>
                </a:lnTo>
                <a:cubicBezTo>
                  <a:pt x="1945779" y="388442"/>
                  <a:pt x="1944886" y="387549"/>
                  <a:pt x="1944886" y="385763"/>
                </a:cubicBezTo>
                <a:lnTo>
                  <a:pt x="1944886" y="364331"/>
                </a:lnTo>
                <a:cubicBezTo>
                  <a:pt x="1945109" y="362545"/>
                  <a:pt x="1946002" y="361653"/>
                  <a:pt x="1947564" y="361653"/>
                </a:cubicBezTo>
                <a:close/>
                <a:moveTo>
                  <a:pt x="1907381" y="361653"/>
                </a:moveTo>
                <a:lnTo>
                  <a:pt x="1928812" y="361653"/>
                </a:lnTo>
                <a:cubicBezTo>
                  <a:pt x="1930598" y="361876"/>
                  <a:pt x="1931491" y="362769"/>
                  <a:pt x="1931491" y="364331"/>
                </a:cubicBezTo>
                <a:lnTo>
                  <a:pt x="1931491" y="385763"/>
                </a:lnTo>
                <a:cubicBezTo>
                  <a:pt x="1931491" y="387549"/>
                  <a:pt x="1930598" y="388442"/>
                  <a:pt x="1928812" y="388442"/>
                </a:cubicBezTo>
                <a:lnTo>
                  <a:pt x="1907381" y="388442"/>
                </a:lnTo>
                <a:cubicBezTo>
                  <a:pt x="1905595" y="388442"/>
                  <a:pt x="1904702" y="387549"/>
                  <a:pt x="1904702" y="385763"/>
                </a:cubicBezTo>
                <a:lnTo>
                  <a:pt x="1904702" y="364331"/>
                </a:lnTo>
                <a:cubicBezTo>
                  <a:pt x="1904925" y="362545"/>
                  <a:pt x="1905818" y="361653"/>
                  <a:pt x="1907381" y="361653"/>
                </a:cubicBezTo>
                <a:close/>
                <a:moveTo>
                  <a:pt x="1867197" y="361653"/>
                </a:moveTo>
                <a:lnTo>
                  <a:pt x="1888629" y="361653"/>
                </a:lnTo>
                <a:cubicBezTo>
                  <a:pt x="1890414" y="361876"/>
                  <a:pt x="1891307" y="362769"/>
                  <a:pt x="1891307" y="364331"/>
                </a:cubicBezTo>
                <a:lnTo>
                  <a:pt x="1891307" y="385763"/>
                </a:lnTo>
                <a:cubicBezTo>
                  <a:pt x="1891307" y="387549"/>
                  <a:pt x="1890414" y="388442"/>
                  <a:pt x="1888629" y="388442"/>
                </a:cubicBezTo>
                <a:lnTo>
                  <a:pt x="1867197" y="388442"/>
                </a:lnTo>
                <a:cubicBezTo>
                  <a:pt x="1865411" y="388442"/>
                  <a:pt x="1864518" y="387549"/>
                  <a:pt x="1864518" y="385763"/>
                </a:cubicBezTo>
                <a:lnTo>
                  <a:pt x="1864518" y="364331"/>
                </a:lnTo>
                <a:cubicBezTo>
                  <a:pt x="1864742" y="362545"/>
                  <a:pt x="1865635" y="361653"/>
                  <a:pt x="1867197" y="361653"/>
                </a:cubicBezTo>
                <a:close/>
                <a:moveTo>
                  <a:pt x="1827014" y="361653"/>
                </a:moveTo>
                <a:lnTo>
                  <a:pt x="1848445" y="361653"/>
                </a:lnTo>
                <a:cubicBezTo>
                  <a:pt x="1850231" y="361876"/>
                  <a:pt x="1851124" y="362769"/>
                  <a:pt x="1851124" y="364331"/>
                </a:cubicBezTo>
                <a:lnTo>
                  <a:pt x="1851124" y="385763"/>
                </a:lnTo>
                <a:cubicBezTo>
                  <a:pt x="1851124" y="387549"/>
                  <a:pt x="1850231" y="388442"/>
                  <a:pt x="1848445" y="388442"/>
                </a:cubicBezTo>
                <a:lnTo>
                  <a:pt x="1827014" y="388442"/>
                </a:lnTo>
                <a:cubicBezTo>
                  <a:pt x="1825228" y="388442"/>
                  <a:pt x="1824335" y="387549"/>
                  <a:pt x="1824335" y="385763"/>
                </a:cubicBezTo>
                <a:lnTo>
                  <a:pt x="1824335" y="364331"/>
                </a:lnTo>
                <a:cubicBezTo>
                  <a:pt x="1824558" y="362545"/>
                  <a:pt x="1825451" y="361653"/>
                  <a:pt x="1827014" y="361653"/>
                </a:cubicBezTo>
                <a:close/>
                <a:moveTo>
                  <a:pt x="1786830" y="361653"/>
                </a:moveTo>
                <a:lnTo>
                  <a:pt x="1808261" y="361653"/>
                </a:lnTo>
                <a:cubicBezTo>
                  <a:pt x="1810047" y="361876"/>
                  <a:pt x="1810940" y="362769"/>
                  <a:pt x="1810940" y="364331"/>
                </a:cubicBezTo>
                <a:lnTo>
                  <a:pt x="1810940" y="385763"/>
                </a:lnTo>
                <a:cubicBezTo>
                  <a:pt x="1810940" y="387549"/>
                  <a:pt x="1810047" y="388442"/>
                  <a:pt x="1808261" y="388442"/>
                </a:cubicBezTo>
                <a:lnTo>
                  <a:pt x="1786830" y="388442"/>
                </a:lnTo>
                <a:cubicBezTo>
                  <a:pt x="1785044" y="388442"/>
                  <a:pt x="1784151" y="387549"/>
                  <a:pt x="1784151" y="385763"/>
                </a:cubicBezTo>
                <a:lnTo>
                  <a:pt x="1784151" y="364331"/>
                </a:lnTo>
                <a:cubicBezTo>
                  <a:pt x="1784374" y="362545"/>
                  <a:pt x="1785267" y="361653"/>
                  <a:pt x="1786830" y="361653"/>
                </a:cubicBezTo>
                <a:close/>
                <a:moveTo>
                  <a:pt x="1666279" y="361653"/>
                </a:moveTo>
                <a:lnTo>
                  <a:pt x="1687711" y="361653"/>
                </a:lnTo>
                <a:cubicBezTo>
                  <a:pt x="1689497" y="361876"/>
                  <a:pt x="1690390" y="362769"/>
                  <a:pt x="1690390" y="364331"/>
                </a:cubicBezTo>
                <a:lnTo>
                  <a:pt x="1690390" y="385763"/>
                </a:lnTo>
                <a:cubicBezTo>
                  <a:pt x="1690390" y="387549"/>
                  <a:pt x="1689497" y="388442"/>
                  <a:pt x="1687711" y="388442"/>
                </a:cubicBezTo>
                <a:lnTo>
                  <a:pt x="1666279" y="388442"/>
                </a:lnTo>
                <a:cubicBezTo>
                  <a:pt x="1664493" y="388442"/>
                  <a:pt x="1663600" y="387549"/>
                  <a:pt x="1663600" y="385763"/>
                </a:cubicBezTo>
                <a:lnTo>
                  <a:pt x="1663600" y="364331"/>
                </a:lnTo>
                <a:cubicBezTo>
                  <a:pt x="1663824" y="362545"/>
                  <a:pt x="1664717" y="361653"/>
                  <a:pt x="1666279" y="361653"/>
                </a:cubicBezTo>
                <a:close/>
                <a:moveTo>
                  <a:pt x="1626096" y="361653"/>
                </a:moveTo>
                <a:lnTo>
                  <a:pt x="1647527" y="361653"/>
                </a:lnTo>
                <a:cubicBezTo>
                  <a:pt x="1649313" y="361876"/>
                  <a:pt x="1650206" y="362769"/>
                  <a:pt x="1650206" y="364331"/>
                </a:cubicBezTo>
                <a:lnTo>
                  <a:pt x="1650206" y="385763"/>
                </a:lnTo>
                <a:cubicBezTo>
                  <a:pt x="1650206" y="387549"/>
                  <a:pt x="1649313" y="388442"/>
                  <a:pt x="1647527" y="388442"/>
                </a:cubicBezTo>
                <a:lnTo>
                  <a:pt x="1626096" y="388442"/>
                </a:lnTo>
                <a:cubicBezTo>
                  <a:pt x="1624310" y="388442"/>
                  <a:pt x="1623417" y="387549"/>
                  <a:pt x="1623417" y="385763"/>
                </a:cubicBezTo>
                <a:lnTo>
                  <a:pt x="1623417" y="364331"/>
                </a:lnTo>
                <a:cubicBezTo>
                  <a:pt x="1623640" y="362545"/>
                  <a:pt x="1624533" y="361653"/>
                  <a:pt x="1626096" y="361653"/>
                </a:cubicBezTo>
                <a:close/>
                <a:moveTo>
                  <a:pt x="1585912" y="361653"/>
                </a:moveTo>
                <a:lnTo>
                  <a:pt x="1607343" y="361653"/>
                </a:lnTo>
                <a:cubicBezTo>
                  <a:pt x="1609129" y="361876"/>
                  <a:pt x="1610022" y="362769"/>
                  <a:pt x="1610022" y="364331"/>
                </a:cubicBezTo>
                <a:lnTo>
                  <a:pt x="1610022" y="385763"/>
                </a:lnTo>
                <a:cubicBezTo>
                  <a:pt x="1610022" y="387549"/>
                  <a:pt x="1609129" y="388442"/>
                  <a:pt x="1607343" y="388442"/>
                </a:cubicBezTo>
                <a:lnTo>
                  <a:pt x="1585912" y="388442"/>
                </a:lnTo>
                <a:cubicBezTo>
                  <a:pt x="1584126" y="388442"/>
                  <a:pt x="1583233" y="387549"/>
                  <a:pt x="1583233" y="385763"/>
                </a:cubicBezTo>
                <a:lnTo>
                  <a:pt x="1583233" y="364331"/>
                </a:lnTo>
                <a:cubicBezTo>
                  <a:pt x="1583456" y="362545"/>
                  <a:pt x="1584349" y="361653"/>
                  <a:pt x="1585912" y="361653"/>
                </a:cubicBezTo>
                <a:close/>
                <a:moveTo>
                  <a:pt x="1545729" y="361653"/>
                </a:moveTo>
                <a:lnTo>
                  <a:pt x="1567160" y="361653"/>
                </a:lnTo>
                <a:cubicBezTo>
                  <a:pt x="1568946" y="361876"/>
                  <a:pt x="1569839" y="362769"/>
                  <a:pt x="1569839" y="364331"/>
                </a:cubicBezTo>
                <a:lnTo>
                  <a:pt x="1569839" y="385763"/>
                </a:lnTo>
                <a:cubicBezTo>
                  <a:pt x="1569839" y="387549"/>
                  <a:pt x="1568946" y="388442"/>
                  <a:pt x="1567160" y="388442"/>
                </a:cubicBezTo>
                <a:lnTo>
                  <a:pt x="1545729" y="388442"/>
                </a:lnTo>
                <a:cubicBezTo>
                  <a:pt x="1543943" y="388442"/>
                  <a:pt x="1543050" y="387549"/>
                  <a:pt x="1543050" y="385763"/>
                </a:cubicBezTo>
                <a:lnTo>
                  <a:pt x="1543050" y="364331"/>
                </a:lnTo>
                <a:cubicBezTo>
                  <a:pt x="1543273" y="362545"/>
                  <a:pt x="1544166" y="361653"/>
                  <a:pt x="1545729" y="361653"/>
                </a:cubicBezTo>
                <a:close/>
                <a:moveTo>
                  <a:pt x="1473398" y="361653"/>
                </a:moveTo>
                <a:lnTo>
                  <a:pt x="1494829" y="361653"/>
                </a:lnTo>
                <a:cubicBezTo>
                  <a:pt x="1496615" y="361876"/>
                  <a:pt x="1497508" y="362769"/>
                  <a:pt x="1497508" y="364331"/>
                </a:cubicBezTo>
                <a:lnTo>
                  <a:pt x="1497508" y="385763"/>
                </a:lnTo>
                <a:cubicBezTo>
                  <a:pt x="1497508" y="387549"/>
                  <a:pt x="1496615" y="388442"/>
                  <a:pt x="1494829" y="388442"/>
                </a:cubicBezTo>
                <a:lnTo>
                  <a:pt x="1473398" y="388442"/>
                </a:lnTo>
                <a:cubicBezTo>
                  <a:pt x="1471612" y="388442"/>
                  <a:pt x="1470719" y="387549"/>
                  <a:pt x="1470719" y="385763"/>
                </a:cubicBezTo>
                <a:lnTo>
                  <a:pt x="1470719" y="364331"/>
                </a:lnTo>
                <a:cubicBezTo>
                  <a:pt x="1470942" y="362545"/>
                  <a:pt x="1471835" y="361653"/>
                  <a:pt x="1473398" y="361653"/>
                </a:cubicBezTo>
                <a:close/>
                <a:moveTo>
                  <a:pt x="1433215" y="361653"/>
                </a:moveTo>
                <a:lnTo>
                  <a:pt x="1454646" y="361653"/>
                </a:lnTo>
                <a:cubicBezTo>
                  <a:pt x="1456432" y="361876"/>
                  <a:pt x="1457325" y="362769"/>
                  <a:pt x="1457325" y="364331"/>
                </a:cubicBezTo>
                <a:lnTo>
                  <a:pt x="1457325" y="385763"/>
                </a:lnTo>
                <a:cubicBezTo>
                  <a:pt x="1457325" y="387549"/>
                  <a:pt x="1456432" y="388442"/>
                  <a:pt x="1454646" y="388442"/>
                </a:cubicBezTo>
                <a:lnTo>
                  <a:pt x="1433215" y="388442"/>
                </a:lnTo>
                <a:cubicBezTo>
                  <a:pt x="1431429" y="388442"/>
                  <a:pt x="1430536" y="387549"/>
                  <a:pt x="1430536" y="385763"/>
                </a:cubicBezTo>
                <a:lnTo>
                  <a:pt x="1430536" y="364331"/>
                </a:lnTo>
                <a:cubicBezTo>
                  <a:pt x="1430759" y="362545"/>
                  <a:pt x="1431652" y="361653"/>
                  <a:pt x="1433215" y="361653"/>
                </a:cubicBezTo>
                <a:close/>
                <a:moveTo>
                  <a:pt x="1393031" y="361653"/>
                </a:moveTo>
                <a:lnTo>
                  <a:pt x="1414462" y="361653"/>
                </a:lnTo>
                <a:cubicBezTo>
                  <a:pt x="1416248" y="361876"/>
                  <a:pt x="1417141" y="362769"/>
                  <a:pt x="1417141" y="364331"/>
                </a:cubicBezTo>
                <a:lnTo>
                  <a:pt x="1417141" y="385763"/>
                </a:lnTo>
                <a:cubicBezTo>
                  <a:pt x="1417141" y="387549"/>
                  <a:pt x="1416248" y="388442"/>
                  <a:pt x="1414462" y="388442"/>
                </a:cubicBezTo>
                <a:lnTo>
                  <a:pt x="1393031" y="388442"/>
                </a:lnTo>
                <a:cubicBezTo>
                  <a:pt x="1391245" y="388442"/>
                  <a:pt x="1390352" y="387549"/>
                  <a:pt x="1390352" y="385763"/>
                </a:cubicBezTo>
                <a:lnTo>
                  <a:pt x="1390352" y="364331"/>
                </a:lnTo>
                <a:cubicBezTo>
                  <a:pt x="1390575" y="362545"/>
                  <a:pt x="1391468" y="361653"/>
                  <a:pt x="1393031" y="361653"/>
                </a:cubicBezTo>
                <a:close/>
                <a:moveTo>
                  <a:pt x="1352847" y="361653"/>
                </a:moveTo>
                <a:lnTo>
                  <a:pt x="1374279" y="361653"/>
                </a:lnTo>
                <a:cubicBezTo>
                  <a:pt x="1376065" y="361876"/>
                  <a:pt x="1376957" y="362769"/>
                  <a:pt x="1376957" y="364331"/>
                </a:cubicBezTo>
                <a:lnTo>
                  <a:pt x="1376957" y="385763"/>
                </a:lnTo>
                <a:cubicBezTo>
                  <a:pt x="1376957" y="387549"/>
                  <a:pt x="1376065" y="388442"/>
                  <a:pt x="1374279" y="388442"/>
                </a:cubicBezTo>
                <a:lnTo>
                  <a:pt x="1352847" y="388442"/>
                </a:lnTo>
                <a:cubicBezTo>
                  <a:pt x="1351061" y="388442"/>
                  <a:pt x="1350169" y="387549"/>
                  <a:pt x="1350169" y="385763"/>
                </a:cubicBezTo>
                <a:lnTo>
                  <a:pt x="1350169" y="364331"/>
                </a:lnTo>
                <a:cubicBezTo>
                  <a:pt x="1350392" y="362545"/>
                  <a:pt x="1351285" y="361653"/>
                  <a:pt x="1352847" y="361653"/>
                </a:cubicBezTo>
                <a:close/>
                <a:moveTo>
                  <a:pt x="1151929" y="361653"/>
                </a:moveTo>
                <a:lnTo>
                  <a:pt x="1173361" y="361653"/>
                </a:lnTo>
                <a:cubicBezTo>
                  <a:pt x="1175147" y="361876"/>
                  <a:pt x="1176040" y="362769"/>
                  <a:pt x="1176040" y="364331"/>
                </a:cubicBezTo>
                <a:lnTo>
                  <a:pt x="1176040" y="385763"/>
                </a:lnTo>
                <a:cubicBezTo>
                  <a:pt x="1176040" y="387549"/>
                  <a:pt x="1175147" y="388442"/>
                  <a:pt x="1173361" y="388442"/>
                </a:cubicBezTo>
                <a:lnTo>
                  <a:pt x="1151929" y="388442"/>
                </a:lnTo>
                <a:cubicBezTo>
                  <a:pt x="1150144" y="388442"/>
                  <a:pt x="1149251" y="387549"/>
                  <a:pt x="1149251" y="385763"/>
                </a:cubicBezTo>
                <a:lnTo>
                  <a:pt x="1149251" y="364331"/>
                </a:lnTo>
                <a:cubicBezTo>
                  <a:pt x="1149474" y="362545"/>
                  <a:pt x="1150367" y="361653"/>
                  <a:pt x="1151929" y="361653"/>
                </a:cubicBezTo>
                <a:close/>
                <a:moveTo>
                  <a:pt x="1111746" y="361653"/>
                </a:moveTo>
                <a:lnTo>
                  <a:pt x="1133177" y="361653"/>
                </a:lnTo>
                <a:cubicBezTo>
                  <a:pt x="1134963" y="361876"/>
                  <a:pt x="1135856" y="362769"/>
                  <a:pt x="1135856" y="364331"/>
                </a:cubicBezTo>
                <a:lnTo>
                  <a:pt x="1135856" y="385763"/>
                </a:lnTo>
                <a:cubicBezTo>
                  <a:pt x="1135856" y="387549"/>
                  <a:pt x="1134963" y="388442"/>
                  <a:pt x="1133177" y="388442"/>
                </a:cubicBezTo>
                <a:lnTo>
                  <a:pt x="1111746" y="388442"/>
                </a:lnTo>
                <a:cubicBezTo>
                  <a:pt x="1109960" y="388442"/>
                  <a:pt x="1109067" y="387549"/>
                  <a:pt x="1109067" y="385763"/>
                </a:cubicBezTo>
                <a:lnTo>
                  <a:pt x="1109067" y="364331"/>
                </a:lnTo>
                <a:cubicBezTo>
                  <a:pt x="1109290" y="362545"/>
                  <a:pt x="1110183" y="361653"/>
                  <a:pt x="1111746" y="361653"/>
                </a:cubicBezTo>
                <a:close/>
                <a:moveTo>
                  <a:pt x="1071562" y="361653"/>
                </a:moveTo>
                <a:lnTo>
                  <a:pt x="1092994" y="361653"/>
                </a:lnTo>
                <a:cubicBezTo>
                  <a:pt x="1094780" y="361876"/>
                  <a:pt x="1095673" y="362769"/>
                  <a:pt x="1095673" y="364331"/>
                </a:cubicBezTo>
                <a:lnTo>
                  <a:pt x="1095673" y="385763"/>
                </a:lnTo>
                <a:cubicBezTo>
                  <a:pt x="1095673" y="387549"/>
                  <a:pt x="1094780" y="388442"/>
                  <a:pt x="1092994" y="388442"/>
                </a:cubicBezTo>
                <a:lnTo>
                  <a:pt x="1071562" y="388442"/>
                </a:lnTo>
                <a:cubicBezTo>
                  <a:pt x="1069776" y="388442"/>
                  <a:pt x="1068883" y="387549"/>
                  <a:pt x="1068883" y="385763"/>
                </a:cubicBezTo>
                <a:lnTo>
                  <a:pt x="1068883" y="364331"/>
                </a:lnTo>
                <a:cubicBezTo>
                  <a:pt x="1069106" y="362545"/>
                  <a:pt x="1070000" y="361653"/>
                  <a:pt x="1071562" y="361653"/>
                </a:cubicBezTo>
                <a:close/>
                <a:moveTo>
                  <a:pt x="1031379" y="361653"/>
                </a:moveTo>
                <a:lnTo>
                  <a:pt x="1052810" y="361653"/>
                </a:lnTo>
                <a:cubicBezTo>
                  <a:pt x="1054596" y="361876"/>
                  <a:pt x="1055489" y="362769"/>
                  <a:pt x="1055489" y="364331"/>
                </a:cubicBezTo>
                <a:lnTo>
                  <a:pt x="1055489" y="385763"/>
                </a:lnTo>
                <a:cubicBezTo>
                  <a:pt x="1055489" y="387549"/>
                  <a:pt x="1054596" y="388442"/>
                  <a:pt x="1052810" y="388442"/>
                </a:cubicBezTo>
                <a:lnTo>
                  <a:pt x="1031379" y="388442"/>
                </a:lnTo>
                <a:cubicBezTo>
                  <a:pt x="1029593" y="388442"/>
                  <a:pt x="1028700" y="387549"/>
                  <a:pt x="1028700" y="385763"/>
                </a:cubicBezTo>
                <a:lnTo>
                  <a:pt x="1028700" y="364331"/>
                </a:lnTo>
                <a:cubicBezTo>
                  <a:pt x="1028923" y="362545"/>
                  <a:pt x="1029816" y="361653"/>
                  <a:pt x="1031379" y="361653"/>
                </a:cubicBezTo>
                <a:close/>
                <a:moveTo>
                  <a:pt x="798314" y="361653"/>
                </a:moveTo>
                <a:lnTo>
                  <a:pt x="819745" y="361653"/>
                </a:lnTo>
                <a:cubicBezTo>
                  <a:pt x="821531" y="361876"/>
                  <a:pt x="822424" y="362769"/>
                  <a:pt x="822424" y="364331"/>
                </a:cubicBezTo>
                <a:lnTo>
                  <a:pt x="822424" y="385763"/>
                </a:lnTo>
                <a:cubicBezTo>
                  <a:pt x="822424" y="387549"/>
                  <a:pt x="821531" y="388442"/>
                  <a:pt x="819745" y="388442"/>
                </a:cubicBezTo>
                <a:lnTo>
                  <a:pt x="798314" y="388442"/>
                </a:lnTo>
                <a:cubicBezTo>
                  <a:pt x="796528" y="388442"/>
                  <a:pt x="795635" y="387549"/>
                  <a:pt x="795635" y="385763"/>
                </a:cubicBezTo>
                <a:lnTo>
                  <a:pt x="795635" y="364331"/>
                </a:lnTo>
                <a:cubicBezTo>
                  <a:pt x="795858" y="362545"/>
                  <a:pt x="796751" y="361653"/>
                  <a:pt x="798314" y="361653"/>
                </a:cubicBezTo>
                <a:close/>
                <a:moveTo>
                  <a:pt x="758130" y="361653"/>
                </a:moveTo>
                <a:lnTo>
                  <a:pt x="779562" y="361653"/>
                </a:lnTo>
                <a:cubicBezTo>
                  <a:pt x="781347" y="361876"/>
                  <a:pt x="782241" y="362769"/>
                  <a:pt x="782241" y="364331"/>
                </a:cubicBezTo>
                <a:lnTo>
                  <a:pt x="782241" y="385763"/>
                </a:lnTo>
                <a:cubicBezTo>
                  <a:pt x="782241" y="387549"/>
                  <a:pt x="781347" y="388442"/>
                  <a:pt x="779562" y="388442"/>
                </a:cubicBezTo>
                <a:lnTo>
                  <a:pt x="758130" y="388442"/>
                </a:lnTo>
                <a:cubicBezTo>
                  <a:pt x="756344" y="388442"/>
                  <a:pt x="755451" y="387549"/>
                  <a:pt x="755451" y="385763"/>
                </a:cubicBezTo>
                <a:lnTo>
                  <a:pt x="755451" y="364331"/>
                </a:lnTo>
                <a:cubicBezTo>
                  <a:pt x="755675" y="362545"/>
                  <a:pt x="756568" y="361653"/>
                  <a:pt x="758130" y="361653"/>
                </a:cubicBezTo>
                <a:close/>
                <a:moveTo>
                  <a:pt x="717947" y="361653"/>
                </a:moveTo>
                <a:lnTo>
                  <a:pt x="739378" y="361653"/>
                </a:lnTo>
                <a:cubicBezTo>
                  <a:pt x="741164" y="361876"/>
                  <a:pt x="742057" y="362769"/>
                  <a:pt x="742057" y="364331"/>
                </a:cubicBezTo>
                <a:lnTo>
                  <a:pt x="742057" y="385763"/>
                </a:lnTo>
                <a:cubicBezTo>
                  <a:pt x="742057" y="387549"/>
                  <a:pt x="741164" y="388442"/>
                  <a:pt x="739378" y="388442"/>
                </a:cubicBezTo>
                <a:lnTo>
                  <a:pt x="717947" y="388442"/>
                </a:lnTo>
                <a:cubicBezTo>
                  <a:pt x="716161" y="388442"/>
                  <a:pt x="715268" y="387549"/>
                  <a:pt x="715268" y="385763"/>
                </a:cubicBezTo>
                <a:lnTo>
                  <a:pt x="715268" y="364331"/>
                </a:lnTo>
                <a:cubicBezTo>
                  <a:pt x="715491" y="362545"/>
                  <a:pt x="716384" y="361653"/>
                  <a:pt x="717947" y="361653"/>
                </a:cubicBezTo>
                <a:close/>
                <a:moveTo>
                  <a:pt x="677763" y="361653"/>
                </a:moveTo>
                <a:lnTo>
                  <a:pt x="699194" y="361653"/>
                </a:lnTo>
                <a:cubicBezTo>
                  <a:pt x="700980" y="361876"/>
                  <a:pt x="701873" y="362769"/>
                  <a:pt x="701873" y="364331"/>
                </a:cubicBezTo>
                <a:lnTo>
                  <a:pt x="701873" y="385763"/>
                </a:lnTo>
                <a:cubicBezTo>
                  <a:pt x="701873" y="387549"/>
                  <a:pt x="700980" y="388442"/>
                  <a:pt x="699194" y="388442"/>
                </a:cubicBezTo>
                <a:lnTo>
                  <a:pt x="677763" y="388442"/>
                </a:lnTo>
                <a:cubicBezTo>
                  <a:pt x="675977" y="388442"/>
                  <a:pt x="675084" y="387549"/>
                  <a:pt x="675084" y="385763"/>
                </a:cubicBezTo>
                <a:lnTo>
                  <a:pt x="675084" y="364331"/>
                </a:lnTo>
                <a:cubicBezTo>
                  <a:pt x="675307" y="362545"/>
                  <a:pt x="676200" y="361653"/>
                  <a:pt x="677763" y="361653"/>
                </a:cubicBezTo>
                <a:close/>
                <a:moveTo>
                  <a:pt x="444698" y="361653"/>
                </a:moveTo>
                <a:lnTo>
                  <a:pt x="466130" y="361653"/>
                </a:lnTo>
                <a:cubicBezTo>
                  <a:pt x="467916" y="361876"/>
                  <a:pt x="468808" y="362769"/>
                  <a:pt x="468808" y="364331"/>
                </a:cubicBezTo>
                <a:lnTo>
                  <a:pt x="468808" y="385763"/>
                </a:lnTo>
                <a:cubicBezTo>
                  <a:pt x="468808" y="387549"/>
                  <a:pt x="467916" y="388442"/>
                  <a:pt x="466130" y="388442"/>
                </a:cubicBezTo>
                <a:lnTo>
                  <a:pt x="444698" y="388442"/>
                </a:lnTo>
                <a:cubicBezTo>
                  <a:pt x="442912" y="388442"/>
                  <a:pt x="442019" y="387549"/>
                  <a:pt x="442019" y="385763"/>
                </a:cubicBezTo>
                <a:lnTo>
                  <a:pt x="442019" y="364331"/>
                </a:lnTo>
                <a:cubicBezTo>
                  <a:pt x="442243" y="362545"/>
                  <a:pt x="443136" y="361653"/>
                  <a:pt x="444698" y="361653"/>
                </a:cubicBezTo>
                <a:close/>
                <a:moveTo>
                  <a:pt x="404515" y="361653"/>
                </a:moveTo>
                <a:lnTo>
                  <a:pt x="425946" y="361653"/>
                </a:lnTo>
                <a:cubicBezTo>
                  <a:pt x="427732" y="361876"/>
                  <a:pt x="428625" y="362769"/>
                  <a:pt x="428625" y="364331"/>
                </a:cubicBezTo>
                <a:lnTo>
                  <a:pt x="428625" y="385763"/>
                </a:lnTo>
                <a:cubicBezTo>
                  <a:pt x="428625" y="387549"/>
                  <a:pt x="427732" y="388442"/>
                  <a:pt x="425946" y="388442"/>
                </a:cubicBezTo>
                <a:lnTo>
                  <a:pt x="404515" y="388442"/>
                </a:lnTo>
                <a:cubicBezTo>
                  <a:pt x="402729" y="388442"/>
                  <a:pt x="401836" y="387549"/>
                  <a:pt x="401836" y="385763"/>
                </a:cubicBezTo>
                <a:lnTo>
                  <a:pt x="401836" y="364331"/>
                </a:lnTo>
                <a:cubicBezTo>
                  <a:pt x="402059" y="362545"/>
                  <a:pt x="402952" y="361653"/>
                  <a:pt x="404515" y="361653"/>
                </a:cubicBezTo>
                <a:close/>
                <a:moveTo>
                  <a:pt x="364331" y="361653"/>
                </a:moveTo>
                <a:lnTo>
                  <a:pt x="385763" y="361653"/>
                </a:lnTo>
                <a:cubicBezTo>
                  <a:pt x="387549" y="361876"/>
                  <a:pt x="388441" y="362769"/>
                  <a:pt x="388441" y="364331"/>
                </a:cubicBezTo>
                <a:lnTo>
                  <a:pt x="388441" y="385763"/>
                </a:lnTo>
                <a:cubicBezTo>
                  <a:pt x="388441" y="387549"/>
                  <a:pt x="387549" y="388442"/>
                  <a:pt x="385763" y="388442"/>
                </a:cubicBezTo>
                <a:lnTo>
                  <a:pt x="364331" y="388442"/>
                </a:lnTo>
                <a:cubicBezTo>
                  <a:pt x="362546" y="388442"/>
                  <a:pt x="361652" y="387549"/>
                  <a:pt x="361652" y="385763"/>
                </a:cubicBezTo>
                <a:lnTo>
                  <a:pt x="361652" y="364331"/>
                </a:lnTo>
                <a:cubicBezTo>
                  <a:pt x="361875" y="362545"/>
                  <a:pt x="362768" y="361653"/>
                  <a:pt x="364331" y="361653"/>
                </a:cubicBezTo>
                <a:close/>
                <a:moveTo>
                  <a:pt x="324148" y="361653"/>
                </a:moveTo>
                <a:lnTo>
                  <a:pt x="345579" y="361653"/>
                </a:lnTo>
                <a:cubicBezTo>
                  <a:pt x="347365" y="361876"/>
                  <a:pt x="348258" y="362769"/>
                  <a:pt x="348258" y="364331"/>
                </a:cubicBezTo>
                <a:lnTo>
                  <a:pt x="348258" y="385763"/>
                </a:lnTo>
                <a:cubicBezTo>
                  <a:pt x="348258" y="387549"/>
                  <a:pt x="347365" y="388442"/>
                  <a:pt x="345579" y="388442"/>
                </a:cubicBezTo>
                <a:lnTo>
                  <a:pt x="324148" y="388442"/>
                </a:lnTo>
                <a:cubicBezTo>
                  <a:pt x="322362" y="388442"/>
                  <a:pt x="321469" y="387549"/>
                  <a:pt x="321469" y="385763"/>
                </a:cubicBezTo>
                <a:lnTo>
                  <a:pt x="321469" y="364331"/>
                </a:lnTo>
                <a:cubicBezTo>
                  <a:pt x="321692" y="362545"/>
                  <a:pt x="322585" y="361653"/>
                  <a:pt x="324148" y="361653"/>
                </a:cubicBezTo>
                <a:close/>
                <a:moveTo>
                  <a:pt x="283964" y="361653"/>
                </a:moveTo>
                <a:lnTo>
                  <a:pt x="305395" y="361653"/>
                </a:lnTo>
                <a:cubicBezTo>
                  <a:pt x="307181" y="361876"/>
                  <a:pt x="308074" y="362769"/>
                  <a:pt x="308074" y="364331"/>
                </a:cubicBezTo>
                <a:lnTo>
                  <a:pt x="308074" y="385763"/>
                </a:lnTo>
                <a:cubicBezTo>
                  <a:pt x="308074" y="387549"/>
                  <a:pt x="307181" y="388442"/>
                  <a:pt x="305395" y="388442"/>
                </a:cubicBezTo>
                <a:lnTo>
                  <a:pt x="283964" y="388442"/>
                </a:lnTo>
                <a:cubicBezTo>
                  <a:pt x="282178" y="388442"/>
                  <a:pt x="281285" y="387549"/>
                  <a:pt x="281285" y="385763"/>
                </a:cubicBezTo>
                <a:lnTo>
                  <a:pt x="281285" y="364331"/>
                </a:lnTo>
                <a:cubicBezTo>
                  <a:pt x="281509" y="362545"/>
                  <a:pt x="282401" y="361653"/>
                  <a:pt x="283964" y="361653"/>
                </a:cubicBezTo>
                <a:close/>
                <a:moveTo>
                  <a:pt x="243780" y="361653"/>
                </a:moveTo>
                <a:lnTo>
                  <a:pt x="265211" y="361653"/>
                </a:lnTo>
                <a:cubicBezTo>
                  <a:pt x="266998" y="361876"/>
                  <a:pt x="267890" y="362769"/>
                  <a:pt x="267890" y="364331"/>
                </a:cubicBezTo>
                <a:lnTo>
                  <a:pt x="267890" y="385763"/>
                </a:lnTo>
                <a:cubicBezTo>
                  <a:pt x="267890" y="387549"/>
                  <a:pt x="266998" y="388442"/>
                  <a:pt x="265211" y="388442"/>
                </a:cubicBezTo>
                <a:lnTo>
                  <a:pt x="243780" y="388442"/>
                </a:lnTo>
                <a:cubicBezTo>
                  <a:pt x="241994" y="388442"/>
                  <a:pt x="241102" y="387549"/>
                  <a:pt x="241102" y="385763"/>
                </a:cubicBezTo>
                <a:lnTo>
                  <a:pt x="241102" y="364331"/>
                </a:lnTo>
                <a:cubicBezTo>
                  <a:pt x="241325" y="362545"/>
                  <a:pt x="242218" y="361653"/>
                  <a:pt x="243780" y="361653"/>
                </a:cubicBezTo>
                <a:close/>
                <a:moveTo>
                  <a:pt x="203597" y="361653"/>
                </a:moveTo>
                <a:lnTo>
                  <a:pt x="225028" y="361653"/>
                </a:lnTo>
                <a:cubicBezTo>
                  <a:pt x="226814" y="361876"/>
                  <a:pt x="227707" y="362769"/>
                  <a:pt x="227707" y="364331"/>
                </a:cubicBezTo>
                <a:lnTo>
                  <a:pt x="227707" y="385763"/>
                </a:lnTo>
                <a:cubicBezTo>
                  <a:pt x="227707" y="387549"/>
                  <a:pt x="226814" y="388442"/>
                  <a:pt x="225028" y="388442"/>
                </a:cubicBezTo>
                <a:lnTo>
                  <a:pt x="203597" y="388442"/>
                </a:lnTo>
                <a:cubicBezTo>
                  <a:pt x="201811" y="388442"/>
                  <a:pt x="200918" y="387549"/>
                  <a:pt x="200918" y="385763"/>
                </a:cubicBezTo>
                <a:lnTo>
                  <a:pt x="200918" y="364331"/>
                </a:lnTo>
                <a:cubicBezTo>
                  <a:pt x="201141" y="362545"/>
                  <a:pt x="202034" y="361653"/>
                  <a:pt x="203597" y="361653"/>
                </a:cubicBezTo>
                <a:close/>
                <a:moveTo>
                  <a:pt x="163413" y="361653"/>
                </a:moveTo>
                <a:lnTo>
                  <a:pt x="184844" y="361653"/>
                </a:lnTo>
                <a:cubicBezTo>
                  <a:pt x="186630" y="361876"/>
                  <a:pt x="187523" y="362769"/>
                  <a:pt x="187523" y="364331"/>
                </a:cubicBezTo>
                <a:lnTo>
                  <a:pt x="187523" y="385763"/>
                </a:lnTo>
                <a:cubicBezTo>
                  <a:pt x="187523" y="387549"/>
                  <a:pt x="186630" y="388442"/>
                  <a:pt x="184844" y="388442"/>
                </a:cubicBezTo>
                <a:lnTo>
                  <a:pt x="163413" y="388442"/>
                </a:lnTo>
                <a:cubicBezTo>
                  <a:pt x="161627" y="388442"/>
                  <a:pt x="160735" y="387549"/>
                  <a:pt x="160735" y="385763"/>
                </a:cubicBezTo>
                <a:lnTo>
                  <a:pt x="160735" y="364331"/>
                </a:lnTo>
                <a:cubicBezTo>
                  <a:pt x="160957" y="362545"/>
                  <a:pt x="161850" y="361653"/>
                  <a:pt x="163413" y="361653"/>
                </a:cubicBezTo>
                <a:close/>
                <a:moveTo>
                  <a:pt x="123229" y="361653"/>
                </a:moveTo>
                <a:lnTo>
                  <a:pt x="144661" y="361653"/>
                </a:lnTo>
                <a:cubicBezTo>
                  <a:pt x="146447" y="361876"/>
                  <a:pt x="147340" y="362769"/>
                  <a:pt x="147340" y="364331"/>
                </a:cubicBezTo>
                <a:lnTo>
                  <a:pt x="147340" y="385763"/>
                </a:lnTo>
                <a:cubicBezTo>
                  <a:pt x="147340" y="387549"/>
                  <a:pt x="146447" y="388442"/>
                  <a:pt x="144661" y="388442"/>
                </a:cubicBezTo>
                <a:lnTo>
                  <a:pt x="123229" y="388442"/>
                </a:lnTo>
                <a:cubicBezTo>
                  <a:pt x="121443" y="388442"/>
                  <a:pt x="120551" y="387549"/>
                  <a:pt x="120551" y="385763"/>
                </a:cubicBezTo>
                <a:lnTo>
                  <a:pt x="120551" y="364331"/>
                </a:lnTo>
                <a:cubicBezTo>
                  <a:pt x="120774" y="362545"/>
                  <a:pt x="121667" y="361653"/>
                  <a:pt x="123229" y="361653"/>
                </a:cubicBezTo>
                <a:close/>
                <a:moveTo>
                  <a:pt x="83046" y="361653"/>
                </a:moveTo>
                <a:lnTo>
                  <a:pt x="104477" y="361653"/>
                </a:lnTo>
                <a:cubicBezTo>
                  <a:pt x="106263" y="361876"/>
                  <a:pt x="107156" y="362769"/>
                  <a:pt x="107156" y="364331"/>
                </a:cubicBezTo>
                <a:lnTo>
                  <a:pt x="107156" y="385763"/>
                </a:lnTo>
                <a:cubicBezTo>
                  <a:pt x="107156" y="387549"/>
                  <a:pt x="106263" y="388442"/>
                  <a:pt x="104477" y="388442"/>
                </a:cubicBezTo>
                <a:lnTo>
                  <a:pt x="83046" y="388442"/>
                </a:lnTo>
                <a:cubicBezTo>
                  <a:pt x="81260" y="388442"/>
                  <a:pt x="80367" y="387549"/>
                  <a:pt x="80367" y="385763"/>
                </a:cubicBezTo>
                <a:lnTo>
                  <a:pt x="80367" y="364331"/>
                </a:lnTo>
                <a:cubicBezTo>
                  <a:pt x="80590" y="362545"/>
                  <a:pt x="81484" y="361653"/>
                  <a:pt x="83046" y="361653"/>
                </a:cubicBezTo>
                <a:close/>
                <a:moveTo>
                  <a:pt x="3530798" y="333524"/>
                </a:moveTo>
                <a:lnTo>
                  <a:pt x="3552229" y="333524"/>
                </a:lnTo>
                <a:cubicBezTo>
                  <a:pt x="3554015" y="333747"/>
                  <a:pt x="3554908" y="334640"/>
                  <a:pt x="3554908" y="336203"/>
                </a:cubicBezTo>
                <a:lnTo>
                  <a:pt x="3554908" y="357634"/>
                </a:lnTo>
                <a:cubicBezTo>
                  <a:pt x="3554908" y="359420"/>
                  <a:pt x="3554015" y="360313"/>
                  <a:pt x="3552229" y="360313"/>
                </a:cubicBezTo>
                <a:lnTo>
                  <a:pt x="3530798" y="360313"/>
                </a:lnTo>
                <a:cubicBezTo>
                  <a:pt x="3529012" y="360313"/>
                  <a:pt x="3528119" y="359420"/>
                  <a:pt x="3528119" y="357634"/>
                </a:cubicBezTo>
                <a:lnTo>
                  <a:pt x="3528119" y="336203"/>
                </a:lnTo>
                <a:cubicBezTo>
                  <a:pt x="3528343" y="334417"/>
                  <a:pt x="3529235" y="333524"/>
                  <a:pt x="3530798" y="333524"/>
                </a:cubicBezTo>
                <a:close/>
                <a:moveTo>
                  <a:pt x="3490615" y="333524"/>
                </a:moveTo>
                <a:lnTo>
                  <a:pt x="3512046" y="333524"/>
                </a:lnTo>
                <a:cubicBezTo>
                  <a:pt x="3513832" y="333747"/>
                  <a:pt x="3514725" y="334640"/>
                  <a:pt x="3514725" y="336203"/>
                </a:cubicBezTo>
                <a:lnTo>
                  <a:pt x="3514725" y="357634"/>
                </a:lnTo>
                <a:cubicBezTo>
                  <a:pt x="3514725" y="359420"/>
                  <a:pt x="3513832" y="360313"/>
                  <a:pt x="3512046" y="360313"/>
                </a:cubicBezTo>
                <a:lnTo>
                  <a:pt x="3490615" y="360313"/>
                </a:lnTo>
                <a:cubicBezTo>
                  <a:pt x="3488829" y="360313"/>
                  <a:pt x="3487936" y="359420"/>
                  <a:pt x="3487936" y="357634"/>
                </a:cubicBezTo>
                <a:lnTo>
                  <a:pt x="3487936" y="336203"/>
                </a:lnTo>
                <a:cubicBezTo>
                  <a:pt x="3488159" y="334417"/>
                  <a:pt x="3489052" y="333524"/>
                  <a:pt x="3490615" y="333524"/>
                </a:cubicBezTo>
                <a:close/>
                <a:moveTo>
                  <a:pt x="3450431" y="333524"/>
                </a:moveTo>
                <a:lnTo>
                  <a:pt x="3471862" y="333524"/>
                </a:lnTo>
                <a:cubicBezTo>
                  <a:pt x="3473648" y="333747"/>
                  <a:pt x="3474541" y="334640"/>
                  <a:pt x="3474541" y="336203"/>
                </a:cubicBezTo>
                <a:lnTo>
                  <a:pt x="3474541" y="357634"/>
                </a:lnTo>
                <a:cubicBezTo>
                  <a:pt x="3474541" y="359420"/>
                  <a:pt x="3473648" y="360313"/>
                  <a:pt x="3471862" y="360313"/>
                </a:cubicBezTo>
                <a:lnTo>
                  <a:pt x="3450431" y="360313"/>
                </a:lnTo>
                <a:cubicBezTo>
                  <a:pt x="3448645" y="360313"/>
                  <a:pt x="3447752" y="359420"/>
                  <a:pt x="3447752" y="357634"/>
                </a:cubicBezTo>
                <a:lnTo>
                  <a:pt x="3447752" y="336203"/>
                </a:lnTo>
                <a:cubicBezTo>
                  <a:pt x="3447975" y="334417"/>
                  <a:pt x="3448868" y="333524"/>
                  <a:pt x="3450431" y="333524"/>
                </a:cubicBezTo>
                <a:close/>
                <a:moveTo>
                  <a:pt x="3410247" y="333524"/>
                </a:moveTo>
                <a:lnTo>
                  <a:pt x="3431679" y="333524"/>
                </a:lnTo>
                <a:cubicBezTo>
                  <a:pt x="3433465" y="333747"/>
                  <a:pt x="3434358" y="334640"/>
                  <a:pt x="3434358" y="336203"/>
                </a:cubicBezTo>
                <a:lnTo>
                  <a:pt x="3434358" y="357634"/>
                </a:lnTo>
                <a:cubicBezTo>
                  <a:pt x="3434358" y="359420"/>
                  <a:pt x="3433465" y="360313"/>
                  <a:pt x="3431679" y="360313"/>
                </a:cubicBezTo>
                <a:lnTo>
                  <a:pt x="3410247" y="360313"/>
                </a:lnTo>
                <a:cubicBezTo>
                  <a:pt x="3408461" y="360313"/>
                  <a:pt x="3407568" y="359420"/>
                  <a:pt x="3407568" y="357634"/>
                </a:cubicBezTo>
                <a:lnTo>
                  <a:pt x="3407568" y="336203"/>
                </a:lnTo>
                <a:cubicBezTo>
                  <a:pt x="3407792" y="334417"/>
                  <a:pt x="3408685" y="333524"/>
                  <a:pt x="3410247" y="333524"/>
                </a:cubicBezTo>
                <a:close/>
                <a:moveTo>
                  <a:pt x="3370064" y="333524"/>
                </a:moveTo>
                <a:lnTo>
                  <a:pt x="3392835" y="333524"/>
                </a:lnTo>
                <a:cubicBezTo>
                  <a:pt x="3394620" y="333747"/>
                  <a:pt x="3395513" y="334640"/>
                  <a:pt x="3395513" y="336203"/>
                </a:cubicBezTo>
                <a:lnTo>
                  <a:pt x="3395513" y="358974"/>
                </a:lnTo>
                <a:cubicBezTo>
                  <a:pt x="3395513" y="360760"/>
                  <a:pt x="3394620" y="361653"/>
                  <a:pt x="3392835" y="361653"/>
                </a:cubicBezTo>
                <a:lnTo>
                  <a:pt x="3370064" y="361653"/>
                </a:lnTo>
                <a:cubicBezTo>
                  <a:pt x="3368278" y="361653"/>
                  <a:pt x="3367385" y="360760"/>
                  <a:pt x="3367385" y="358974"/>
                </a:cubicBezTo>
                <a:lnTo>
                  <a:pt x="3367385" y="336203"/>
                </a:lnTo>
                <a:cubicBezTo>
                  <a:pt x="3367608" y="334417"/>
                  <a:pt x="3368501" y="333524"/>
                  <a:pt x="3370064" y="333524"/>
                </a:cubicBezTo>
                <a:close/>
                <a:moveTo>
                  <a:pt x="3329880" y="333524"/>
                </a:moveTo>
                <a:lnTo>
                  <a:pt x="3352651" y="333524"/>
                </a:lnTo>
                <a:cubicBezTo>
                  <a:pt x="3354437" y="333747"/>
                  <a:pt x="3355330" y="334640"/>
                  <a:pt x="3355330" y="336203"/>
                </a:cubicBezTo>
                <a:lnTo>
                  <a:pt x="3355330" y="358974"/>
                </a:lnTo>
                <a:cubicBezTo>
                  <a:pt x="3355330" y="360760"/>
                  <a:pt x="3354437" y="361653"/>
                  <a:pt x="3352651" y="361653"/>
                </a:cubicBezTo>
                <a:lnTo>
                  <a:pt x="3329880" y="361653"/>
                </a:lnTo>
                <a:cubicBezTo>
                  <a:pt x="3328094" y="361653"/>
                  <a:pt x="3327201" y="360760"/>
                  <a:pt x="3327201" y="358974"/>
                </a:cubicBezTo>
                <a:lnTo>
                  <a:pt x="3327201" y="336203"/>
                </a:lnTo>
                <a:cubicBezTo>
                  <a:pt x="3327425" y="334417"/>
                  <a:pt x="3328318" y="333524"/>
                  <a:pt x="3329880" y="333524"/>
                </a:cubicBezTo>
                <a:close/>
                <a:moveTo>
                  <a:pt x="3289697" y="333524"/>
                </a:moveTo>
                <a:lnTo>
                  <a:pt x="3312467" y="333524"/>
                </a:lnTo>
                <a:cubicBezTo>
                  <a:pt x="3314253" y="333747"/>
                  <a:pt x="3315146" y="334640"/>
                  <a:pt x="3315146" y="336203"/>
                </a:cubicBezTo>
                <a:lnTo>
                  <a:pt x="3315146" y="358974"/>
                </a:lnTo>
                <a:cubicBezTo>
                  <a:pt x="3315146" y="360760"/>
                  <a:pt x="3314253" y="361653"/>
                  <a:pt x="3312467" y="361653"/>
                </a:cubicBezTo>
                <a:lnTo>
                  <a:pt x="3289697" y="361653"/>
                </a:lnTo>
                <a:cubicBezTo>
                  <a:pt x="3287911" y="361653"/>
                  <a:pt x="3287018" y="360760"/>
                  <a:pt x="3287018" y="358974"/>
                </a:cubicBezTo>
                <a:lnTo>
                  <a:pt x="3287018" y="336203"/>
                </a:lnTo>
                <a:cubicBezTo>
                  <a:pt x="3287241" y="334417"/>
                  <a:pt x="3288134" y="333524"/>
                  <a:pt x="3289697" y="333524"/>
                </a:cubicBezTo>
                <a:close/>
                <a:moveTo>
                  <a:pt x="3249513" y="333524"/>
                </a:moveTo>
                <a:lnTo>
                  <a:pt x="3272284" y="333524"/>
                </a:lnTo>
                <a:cubicBezTo>
                  <a:pt x="3274070" y="333747"/>
                  <a:pt x="3274963" y="334640"/>
                  <a:pt x="3274963" y="336203"/>
                </a:cubicBezTo>
                <a:lnTo>
                  <a:pt x="3274963" y="358974"/>
                </a:lnTo>
                <a:cubicBezTo>
                  <a:pt x="3274963" y="360760"/>
                  <a:pt x="3274070" y="361653"/>
                  <a:pt x="3272284" y="361653"/>
                </a:cubicBezTo>
                <a:lnTo>
                  <a:pt x="3249513" y="361653"/>
                </a:lnTo>
                <a:cubicBezTo>
                  <a:pt x="3247727" y="361653"/>
                  <a:pt x="3246834" y="360760"/>
                  <a:pt x="3246834" y="358974"/>
                </a:cubicBezTo>
                <a:lnTo>
                  <a:pt x="3246834" y="336203"/>
                </a:lnTo>
                <a:cubicBezTo>
                  <a:pt x="3247057" y="334417"/>
                  <a:pt x="3247950" y="333524"/>
                  <a:pt x="3249513" y="333524"/>
                </a:cubicBezTo>
                <a:close/>
                <a:moveTo>
                  <a:pt x="3209329" y="333524"/>
                </a:moveTo>
                <a:lnTo>
                  <a:pt x="3230761" y="333524"/>
                </a:lnTo>
                <a:cubicBezTo>
                  <a:pt x="3232547" y="333747"/>
                  <a:pt x="3233440" y="334640"/>
                  <a:pt x="3233440" y="336203"/>
                </a:cubicBezTo>
                <a:lnTo>
                  <a:pt x="3233440" y="357634"/>
                </a:lnTo>
                <a:cubicBezTo>
                  <a:pt x="3233440" y="359420"/>
                  <a:pt x="3232547" y="360313"/>
                  <a:pt x="3230761" y="360313"/>
                </a:cubicBezTo>
                <a:lnTo>
                  <a:pt x="3209329" y="360313"/>
                </a:lnTo>
                <a:cubicBezTo>
                  <a:pt x="3207543" y="360313"/>
                  <a:pt x="3206651" y="359420"/>
                  <a:pt x="3206651" y="357634"/>
                </a:cubicBezTo>
                <a:lnTo>
                  <a:pt x="3206651" y="336203"/>
                </a:lnTo>
                <a:cubicBezTo>
                  <a:pt x="3206874" y="334417"/>
                  <a:pt x="3207767" y="333524"/>
                  <a:pt x="3209329" y="333524"/>
                </a:cubicBezTo>
                <a:close/>
                <a:moveTo>
                  <a:pt x="3169146" y="333524"/>
                </a:moveTo>
                <a:lnTo>
                  <a:pt x="3190577" y="333524"/>
                </a:lnTo>
                <a:cubicBezTo>
                  <a:pt x="3192363" y="333747"/>
                  <a:pt x="3193256" y="334640"/>
                  <a:pt x="3193256" y="336203"/>
                </a:cubicBezTo>
                <a:lnTo>
                  <a:pt x="3193256" y="357634"/>
                </a:lnTo>
                <a:cubicBezTo>
                  <a:pt x="3193256" y="359420"/>
                  <a:pt x="3192363" y="360313"/>
                  <a:pt x="3190577" y="360313"/>
                </a:cubicBezTo>
                <a:lnTo>
                  <a:pt x="3169146" y="360313"/>
                </a:lnTo>
                <a:cubicBezTo>
                  <a:pt x="3167360" y="360313"/>
                  <a:pt x="3166467" y="359420"/>
                  <a:pt x="3166467" y="357634"/>
                </a:cubicBezTo>
                <a:lnTo>
                  <a:pt x="3166467" y="336203"/>
                </a:lnTo>
                <a:cubicBezTo>
                  <a:pt x="3166690" y="334417"/>
                  <a:pt x="3167583" y="333524"/>
                  <a:pt x="3169146" y="333524"/>
                </a:cubicBezTo>
                <a:close/>
                <a:moveTo>
                  <a:pt x="3128962" y="333524"/>
                </a:moveTo>
                <a:lnTo>
                  <a:pt x="3150393" y="333524"/>
                </a:lnTo>
                <a:cubicBezTo>
                  <a:pt x="3152179" y="333747"/>
                  <a:pt x="3153072" y="334640"/>
                  <a:pt x="3153072" y="336203"/>
                </a:cubicBezTo>
                <a:lnTo>
                  <a:pt x="3153072" y="357634"/>
                </a:lnTo>
                <a:cubicBezTo>
                  <a:pt x="3153072" y="359420"/>
                  <a:pt x="3152179" y="360313"/>
                  <a:pt x="3150393" y="360313"/>
                </a:cubicBezTo>
                <a:lnTo>
                  <a:pt x="3128962" y="360313"/>
                </a:lnTo>
                <a:cubicBezTo>
                  <a:pt x="3127176" y="360313"/>
                  <a:pt x="3126283" y="359420"/>
                  <a:pt x="3126283" y="357634"/>
                </a:cubicBezTo>
                <a:lnTo>
                  <a:pt x="3126283" y="336203"/>
                </a:lnTo>
                <a:cubicBezTo>
                  <a:pt x="3126507" y="334417"/>
                  <a:pt x="3127400" y="333524"/>
                  <a:pt x="3128962" y="333524"/>
                </a:cubicBezTo>
                <a:close/>
                <a:moveTo>
                  <a:pt x="3088779" y="333524"/>
                </a:moveTo>
                <a:lnTo>
                  <a:pt x="3110210" y="333524"/>
                </a:lnTo>
                <a:cubicBezTo>
                  <a:pt x="3111996" y="333747"/>
                  <a:pt x="3112889" y="334640"/>
                  <a:pt x="3112889" y="336203"/>
                </a:cubicBezTo>
                <a:lnTo>
                  <a:pt x="3112889" y="357634"/>
                </a:lnTo>
                <a:cubicBezTo>
                  <a:pt x="3112889" y="359420"/>
                  <a:pt x="3111996" y="360313"/>
                  <a:pt x="3110210" y="360313"/>
                </a:cubicBezTo>
                <a:lnTo>
                  <a:pt x="3088779" y="360313"/>
                </a:lnTo>
                <a:cubicBezTo>
                  <a:pt x="3086993" y="360313"/>
                  <a:pt x="3086100" y="359420"/>
                  <a:pt x="3086100" y="357634"/>
                </a:cubicBezTo>
                <a:lnTo>
                  <a:pt x="3086100" y="336203"/>
                </a:lnTo>
                <a:cubicBezTo>
                  <a:pt x="3086323" y="334417"/>
                  <a:pt x="3087216" y="333524"/>
                  <a:pt x="3088779" y="333524"/>
                </a:cubicBezTo>
                <a:close/>
                <a:moveTo>
                  <a:pt x="6626423" y="321469"/>
                </a:moveTo>
                <a:lnTo>
                  <a:pt x="6647854" y="321469"/>
                </a:lnTo>
                <a:cubicBezTo>
                  <a:pt x="6649640" y="321692"/>
                  <a:pt x="6650533" y="322585"/>
                  <a:pt x="6650533" y="324148"/>
                </a:cubicBezTo>
                <a:lnTo>
                  <a:pt x="6650533" y="345579"/>
                </a:lnTo>
                <a:cubicBezTo>
                  <a:pt x="6650533" y="347365"/>
                  <a:pt x="6649640" y="348258"/>
                  <a:pt x="6647854" y="348258"/>
                </a:cubicBezTo>
                <a:lnTo>
                  <a:pt x="6626423" y="348258"/>
                </a:lnTo>
                <a:cubicBezTo>
                  <a:pt x="6624637" y="348258"/>
                  <a:pt x="6623744" y="347365"/>
                  <a:pt x="6623744" y="345579"/>
                </a:cubicBezTo>
                <a:lnTo>
                  <a:pt x="6623744" y="324148"/>
                </a:lnTo>
                <a:cubicBezTo>
                  <a:pt x="6623968" y="322362"/>
                  <a:pt x="6624860" y="321469"/>
                  <a:pt x="6626423" y="321469"/>
                </a:cubicBezTo>
                <a:close/>
                <a:moveTo>
                  <a:pt x="6586240" y="321469"/>
                </a:moveTo>
                <a:lnTo>
                  <a:pt x="6607670" y="321469"/>
                </a:lnTo>
                <a:cubicBezTo>
                  <a:pt x="6609456" y="321692"/>
                  <a:pt x="6610350" y="322585"/>
                  <a:pt x="6610350" y="324148"/>
                </a:cubicBezTo>
                <a:lnTo>
                  <a:pt x="6610350" y="345579"/>
                </a:lnTo>
                <a:cubicBezTo>
                  <a:pt x="6610350" y="347365"/>
                  <a:pt x="6609456" y="348258"/>
                  <a:pt x="6607670" y="348258"/>
                </a:cubicBezTo>
                <a:lnTo>
                  <a:pt x="6586240" y="348258"/>
                </a:lnTo>
                <a:cubicBezTo>
                  <a:pt x="6584454" y="348258"/>
                  <a:pt x="6583560" y="347365"/>
                  <a:pt x="6583560" y="345579"/>
                </a:cubicBezTo>
                <a:lnTo>
                  <a:pt x="6583560" y="324148"/>
                </a:lnTo>
                <a:cubicBezTo>
                  <a:pt x="6583784" y="322362"/>
                  <a:pt x="6584677" y="321469"/>
                  <a:pt x="6586240" y="321469"/>
                </a:cubicBezTo>
                <a:close/>
                <a:moveTo>
                  <a:pt x="6546056" y="321469"/>
                </a:moveTo>
                <a:lnTo>
                  <a:pt x="6567487" y="321469"/>
                </a:lnTo>
                <a:cubicBezTo>
                  <a:pt x="6569273" y="321692"/>
                  <a:pt x="6570166" y="322585"/>
                  <a:pt x="6570166" y="324148"/>
                </a:cubicBezTo>
                <a:lnTo>
                  <a:pt x="6570166" y="345579"/>
                </a:lnTo>
                <a:cubicBezTo>
                  <a:pt x="6570166" y="347365"/>
                  <a:pt x="6569273" y="348258"/>
                  <a:pt x="6567487" y="348258"/>
                </a:cubicBezTo>
                <a:lnTo>
                  <a:pt x="6546056" y="348258"/>
                </a:lnTo>
                <a:cubicBezTo>
                  <a:pt x="6544270" y="348258"/>
                  <a:pt x="6543377" y="347365"/>
                  <a:pt x="6543377" y="345579"/>
                </a:cubicBezTo>
                <a:lnTo>
                  <a:pt x="6543377" y="324148"/>
                </a:lnTo>
                <a:cubicBezTo>
                  <a:pt x="6543600" y="322362"/>
                  <a:pt x="6544493" y="321469"/>
                  <a:pt x="6546056" y="321469"/>
                </a:cubicBezTo>
                <a:close/>
                <a:moveTo>
                  <a:pt x="6505872" y="321469"/>
                </a:moveTo>
                <a:lnTo>
                  <a:pt x="6527304" y="321469"/>
                </a:lnTo>
                <a:cubicBezTo>
                  <a:pt x="6529090" y="321692"/>
                  <a:pt x="6529982" y="322585"/>
                  <a:pt x="6529982" y="324148"/>
                </a:cubicBezTo>
                <a:lnTo>
                  <a:pt x="6529982" y="345579"/>
                </a:lnTo>
                <a:cubicBezTo>
                  <a:pt x="6529982" y="347365"/>
                  <a:pt x="6529090" y="348258"/>
                  <a:pt x="6527304" y="348258"/>
                </a:cubicBezTo>
                <a:lnTo>
                  <a:pt x="6505872" y="348258"/>
                </a:lnTo>
                <a:cubicBezTo>
                  <a:pt x="6504086" y="348258"/>
                  <a:pt x="6503194" y="347365"/>
                  <a:pt x="6503194" y="345579"/>
                </a:cubicBezTo>
                <a:lnTo>
                  <a:pt x="6503194" y="324148"/>
                </a:lnTo>
                <a:cubicBezTo>
                  <a:pt x="6503416" y="322362"/>
                  <a:pt x="6504310" y="321469"/>
                  <a:pt x="6505872" y="321469"/>
                </a:cubicBezTo>
                <a:close/>
                <a:moveTo>
                  <a:pt x="6465688" y="321469"/>
                </a:moveTo>
                <a:lnTo>
                  <a:pt x="6487120" y="321469"/>
                </a:lnTo>
                <a:cubicBezTo>
                  <a:pt x="6488906" y="321692"/>
                  <a:pt x="6489799" y="322585"/>
                  <a:pt x="6489799" y="324148"/>
                </a:cubicBezTo>
                <a:lnTo>
                  <a:pt x="6489799" y="345579"/>
                </a:lnTo>
                <a:cubicBezTo>
                  <a:pt x="6489799" y="347365"/>
                  <a:pt x="6488906" y="348258"/>
                  <a:pt x="6487120" y="348258"/>
                </a:cubicBezTo>
                <a:lnTo>
                  <a:pt x="6465688" y="348258"/>
                </a:lnTo>
                <a:cubicBezTo>
                  <a:pt x="6463902" y="348258"/>
                  <a:pt x="6463010" y="347365"/>
                  <a:pt x="6463010" y="345579"/>
                </a:cubicBezTo>
                <a:lnTo>
                  <a:pt x="6463010" y="324148"/>
                </a:lnTo>
                <a:cubicBezTo>
                  <a:pt x="6463233" y="322362"/>
                  <a:pt x="6464126" y="321469"/>
                  <a:pt x="6465688" y="321469"/>
                </a:cubicBezTo>
                <a:close/>
                <a:moveTo>
                  <a:pt x="6425505" y="321469"/>
                </a:moveTo>
                <a:lnTo>
                  <a:pt x="6446936" y="321469"/>
                </a:lnTo>
                <a:cubicBezTo>
                  <a:pt x="6448722" y="321692"/>
                  <a:pt x="6449615" y="322585"/>
                  <a:pt x="6449615" y="324148"/>
                </a:cubicBezTo>
                <a:lnTo>
                  <a:pt x="6449615" y="345579"/>
                </a:lnTo>
                <a:cubicBezTo>
                  <a:pt x="6449615" y="347365"/>
                  <a:pt x="6448722" y="348258"/>
                  <a:pt x="6446936" y="348258"/>
                </a:cubicBezTo>
                <a:lnTo>
                  <a:pt x="6425505" y="348258"/>
                </a:lnTo>
                <a:cubicBezTo>
                  <a:pt x="6423719" y="348258"/>
                  <a:pt x="6422826" y="347365"/>
                  <a:pt x="6422826" y="345579"/>
                </a:cubicBezTo>
                <a:lnTo>
                  <a:pt x="6422826" y="324148"/>
                </a:lnTo>
                <a:cubicBezTo>
                  <a:pt x="6423050" y="322362"/>
                  <a:pt x="6423942" y="321469"/>
                  <a:pt x="6425505" y="321469"/>
                </a:cubicBezTo>
                <a:close/>
                <a:moveTo>
                  <a:pt x="6385322" y="321469"/>
                </a:moveTo>
                <a:lnTo>
                  <a:pt x="6406752" y="321469"/>
                </a:lnTo>
                <a:cubicBezTo>
                  <a:pt x="6408538" y="321692"/>
                  <a:pt x="6409432" y="322585"/>
                  <a:pt x="6409432" y="324148"/>
                </a:cubicBezTo>
                <a:lnTo>
                  <a:pt x="6409432" y="345579"/>
                </a:lnTo>
                <a:cubicBezTo>
                  <a:pt x="6409432" y="347365"/>
                  <a:pt x="6408538" y="348258"/>
                  <a:pt x="6406752" y="348258"/>
                </a:cubicBezTo>
                <a:lnTo>
                  <a:pt x="6385322" y="348258"/>
                </a:lnTo>
                <a:cubicBezTo>
                  <a:pt x="6383536" y="348258"/>
                  <a:pt x="6382642" y="347365"/>
                  <a:pt x="6382642" y="345579"/>
                </a:cubicBezTo>
                <a:lnTo>
                  <a:pt x="6382642" y="324148"/>
                </a:lnTo>
                <a:cubicBezTo>
                  <a:pt x="6382866" y="322362"/>
                  <a:pt x="6383759" y="321469"/>
                  <a:pt x="6385322" y="321469"/>
                </a:cubicBezTo>
                <a:close/>
                <a:moveTo>
                  <a:pt x="6345138" y="321469"/>
                </a:moveTo>
                <a:lnTo>
                  <a:pt x="6366569" y="321469"/>
                </a:lnTo>
                <a:cubicBezTo>
                  <a:pt x="6368355" y="321692"/>
                  <a:pt x="6369248" y="322585"/>
                  <a:pt x="6369248" y="324148"/>
                </a:cubicBezTo>
                <a:lnTo>
                  <a:pt x="6369248" y="345579"/>
                </a:lnTo>
                <a:cubicBezTo>
                  <a:pt x="6369248" y="347365"/>
                  <a:pt x="6368355" y="348258"/>
                  <a:pt x="6366569" y="348258"/>
                </a:cubicBezTo>
                <a:lnTo>
                  <a:pt x="6345138" y="348258"/>
                </a:lnTo>
                <a:cubicBezTo>
                  <a:pt x="6343352" y="348258"/>
                  <a:pt x="6342459" y="347365"/>
                  <a:pt x="6342459" y="345579"/>
                </a:cubicBezTo>
                <a:lnTo>
                  <a:pt x="6342459" y="324148"/>
                </a:lnTo>
                <a:cubicBezTo>
                  <a:pt x="6342682" y="322362"/>
                  <a:pt x="6343575" y="321469"/>
                  <a:pt x="6345138" y="321469"/>
                </a:cubicBezTo>
                <a:close/>
                <a:moveTo>
                  <a:pt x="6304954" y="321469"/>
                </a:moveTo>
                <a:lnTo>
                  <a:pt x="6326386" y="321469"/>
                </a:lnTo>
                <a:cubicBezTo>
                  <a:pt x="6328172" y="321692"/>
                  <a:pt x="6329064" y="322585"/>
                  <a:pt x="6329064" y="324148"/>
                </a:cubicBezTo>
                <a:lnTo>
                  <a:pt x="6329064" y="345579"/>
                </a:lnTo>
                <a:cubicBezTo>
                  <a:pt x="6329064" y="347365"/>
                  <a:pt x="6328172" y="348258"/>
                  <a:pt x="6326386" y="348258"/>
                </a:cubicBezTo>
                <a:lnTo>
                  <a:pt x="6304954" y="348258"/>
                </a:lnTo>
                <a:cubicBezTo>
                  <a:pt x="6303168" y="348258"/>
                  <a:pt x="6302276" y="347365"/>
                  <a:pt x="6302276" y="345579"/>
                </a:cubicBezTo>
                <a:lnTo>
                  <a:pt x="6302276" y="324148"/>
                </a:lnTo>
                <a:cubicBezTo>
                  <a:pt x="6302498" y="322362"/>
                  <a:pt x="6303392" y="321469"/>
                  <a:pt x="6304954" y="321469"/>
                </a:cubicBezTo>
                <a:close/>
                <a:moveTo>
                  <a:pt x="6264770" y="321469"/>
                </a:moveTo>
                <a:lnTo>
                  <a:pt x="6286202" y="321469"/>
                </a:lnTo>
                <a:cubicBezTo>
                  <a:pt x="6287988" y="321692"/>
                  <a:pt x="6288881" y="322585"/>
                  <a:pt x="6288881" y="324148"/>
                </a:cubicBezTo>
                <a:lnTo>
                  <a:pt x="6288881" y="345579"/>
                </a:lnTo>
                <a:cubicBezTo>
                  <a:pt x="6288881" y="347365"/>
                  <a:pt x="6287988" y="348258"/>
                  <a:pt x="6286202" y="348258"/>
                </a:cubicBezTo>
                <a:lnTo>
                  <a:pt x="6264770" y="348258"/>
                </a:lnTo>
                <a:cubicBezTo>
                  <a:pt x="6262985" y="348258"/>
                  <a:pt x="6262092" y="347365"/>
                  <a:pt x="6262092" y="345579"/>
                </a:cubicBezTo>
                <a:lnTo>
                  <a:pt x="6262092" y="324148"/>
                </a:lnTo>
                <a:cubicBezTo>
                  <a:pt x="6262315" y="322362"/>
                  <a:pt x="6263208" y="321469"/>
                  <a:pt x="6264770" y="321469"/>
                </a:cubicBezTo>
                <a:close/>
                <a:moveTo>
                  <a:pt x="6224587" y="321469"/>
                </a:moveTo>
                <a:lnTo>
                  <a:pt x="6246018" y="321469"/>
                </a:lnTo>
                <a:cubicBezTo>
                  <a:pt x="6247804" y="321692"/>
                  <a:pt x="6248698" y="322585"/>
                  <a:pt x="6248698" y="324148"/>
                </a:cubicBezTo>
                <a:lnTo>
                  <a:pt x="6248698" y="345579"/>
                </a:lnTo>
                <a:cubicBezTo>
                  <a:pt x="6248698" y="347365"/>
                  <a:pt x="6247804" y="348258"/>
                  <a:pt x="6246018" y="348258"/>
                </a:cubicBezTo>
                <a:lnTo>
                  <a:pt x="6224587" y="348258"/>
                </a:lnTo>
                <a:cubicBezTo>
                  <a:pt x="6222801" y="348258"/>
                  <a:pt x="6221908" y="347365"/>
                  <a:pt x="6221908" y="345579"/>
                </a:cubicBezTo>
                <a:lnTo>
                  <a:pt x="6221908" y="324148"/>
                </a:lnTo>
                <a:cubicBezTo>
                  <a:pt x="6222132" y="322362"/>
                  <a:pt x="6223024" y="321469"/>
                  <a:pt x="6224587" y="321469"/>
                </a:cubicBezTo>
                <a:close/>
                <a:moveTo>
                  <a:pt x="6184404" y="321469"/>
                </a:moveTo>
                <a:lnTo>
                  <a:pt x="6205835" y="321469"/>
                </a:lnTo>
                <a:cubicBezTo>
                  <a:pt x="6207620" y="321692"/>
                  <a:pt x="6208514" y="322585"/>
                  <a:pt x="6208514" y="324148"/>
                </a:cubicBezTo>
                <a:lnTo>
                  <a:pt x="6208514" y="345579"/>
                </a:lnTo>
                <a:cubicBezTo>
                  <a:pt x="6208514" y="347365"/>
                  <a:pt x="6207620" y="348258"/>
                  <a:pt x="6205835" y="348258"/>
                </a:cubicBezTo>
                <a:lnTo>
                  <a:pt x="6184404" y="348258"/>
                </a:lnTo>
                <a:cubicBezTo>
                  <a:pt x="6182618" y="348258"/>
                  <a:pt x="6181724" y="347365"/>
                  <a:pt x="6181724" y="345579"/>
                </a:cubicBezTo>
                <a:lnTo>
                  <a:pt x="6181724" y="324148"/>
                </a:lnTo>
                <a:cubicBezTo>
                  <a:pt x="6181948" y="322362"/>
                  <a:pt x="6182841" y="321469"/>
                  <a:pt x="6184404" y="321469"/>
                </a:cubicBezTo>
                <a:close/>
                <a:moveTo>
                  <a:pt x="6112073" y="321469"/>
                </a:moveTo>
                <a:lnTo>
                  <a:pt x="6133504" y="321469"/>
                </a:lnTo>
                <a:cubicBezTo>
                  <a:pt x="6135290" y="321692"/>
                  <a:pt x="6136183" y="322585"/>
                  <a:pt x="6136183" y="324148"/>
                </a:cubicBezTo>
                <a:lnTo>
                  <a:pt x="6136183" y="345579"/>
                </a:lnTo>
                <a:cubicBezTo>
                  <a:pt x="6136183" y="347365"/>
                  <a:pt x="6135290" y="348258"/>
                  <a:pt x="6133504" y="348258"/>
                </a:cubicBezTo>
                <a:lnTo>
                  <a:pt x="6112073" y="348258"/>
                </a:lnTo>
                <a:cubicBezTo>
                  <a:pt x="6110287" y="348258"/>
                  <a:pt x="6109394" y="347365"/>
                  <a:pt x="6109394" y="345579"/>
                </a:cubicBezTo>
                <a:lnTo>
                  <a:pt x="6109394" y="324148"/>
                </a:lnTo>
                <a:cubicBezTo>
                  <a:pt x="6109618" y="322362"/>
                  <a:pt x="6110510" y="321469"/>
                  <a:pt x="6112073" y="321469"/>
                </a:cubicBezTo>
                <a:close/>
                <a:moveTo>
                  <a:pt x="6071890" y="321469"/>
                </a:moveTo>
                <a:lnTo>
                  <a:pt x="6093320" y="321469"/>
                </a:lnTo>
                <a:cubicBezTo>
                  <a:pt x="6095106" y="321692"/>
                  <a:pt x="6096000" y="322585"/>
                  <a:pt x="6096000" y="324148"/>
                </a:cubicBezTo>
                <a:lnTo>
                  <a:pt x="6096000" y="345579"/>
                </a:lnTo>
                <a:cubicBezTo>
                  <a:pt x="6096000" y="347365"/>
                  <a:pt x="6095106" y="348258"/>
                  <a:pt x="6093320" y="348258"/>
                </a:cubicBezTo>
                <a:lnTo>
                  <a:pt x="6071890" y="348258"/>
                </a:lnTo>
                <a:cubicBezTo>
                  <a:pt x="6070104" y="348258"/>
                  <a:pt x="6069210" y="347365"/>
                  <a:pt x="6069210" y="345579"/>
                </a:cubicBezTo>
                <a:lnTo>
                  <a:pt x="6069210" y="324148"/>
                </a:lnTo>
                <a:cubicBezTo>
                  <a:pt x="6069434" y="322362"/>
                  <a:pt x="6070327" y="321469"/>
                  <a:pt x="6071890" y="321469"/>
                </a:cubicBezTo>
                <a:close/>
                <a:moveTo>
                  <a:pt x="6031706" y="321469"/>
                </a:moveTo>
                <a:lnTo>
                  <a:pt x="6053137" y="321469"/>
                </a:lnTo>
                <a:cubicBezTo>
                  <a:pt x="6054923" y="321692"/>
                  <a:pt x="6055816" y="322585"/>
                  <a:pt x="6055816" y="324148"/>
                </a:cubicBezTo>
                <a:lnTo>
                  <a:pt x="6055816" y="345579"/>
                </a:lnTo>
                <a:cubicBezTo>
                  <a:pt x="6055816" y="347365"/>
                  <a:pt x="6054923" y="348258"/>
                  <a:pt x="6053137" y="348258"/>
                </a:cubicBezTo>
                <a:lnTo>
                  <a:pt x="6031706" y="348258"/>
                </a:lnTo>
                <a:cubicBezTo>
                  <a:pt x="6029920" y="348258"/>
                  <a:pt x="6029027" y="347365"/>
                  <a:pt x="6029027" y="345579"/>
                </a:cubicBezTo>
                <a:lnTo>
                  <a:pt x="6029027" y="324148"/>
                </a:lnTo>
                <a:cubicBezTo>
                  <a:pt x="6029250" y="322362"/>
                  <a:pt x="6030143" y="321469"/>
                  <a:pt x="6031706" y="321469"/>
                </a:cubicBezTo>
                <a:close/>
                <a:moveTo>
                  <a:pt x="5991522" y="321469"/>
                </a:moveTo>
                <a:lnTo>
                  <a:pt x="6012954" y="321469"/>
                </a:lnTo>
                <a:cubicBezTo>
                  <a:pt x="6014740" y="321692"/>
                  <a:pt x="6015632" y="322585"/>
                  <a:pt x="6015632" y="324148"/>
                </a:cubicBezTo>
                <a:lnTo>
                  <a:pt x="6015632" y="345579"/>
                </a:lnTo>
                <a:cubicBezTo>
                  <a:pt x="6015632" y="347365"/>
                  <a:pt x="6014740" y="348258"/>
                  <a:pt x="6012954" y="348258"/>
                </a:cubicBezTo>
                <a:lnTo>
                  <a:pt x="5991522" y="348258"/>
                </a:lnTo>
                <a:cubicBezTo>
                  <a:pt x="5989736" y="348258"/>
                  <a:pt x="5988844" y="347365"/>
                  <a:pt x="5988844" y="345579"/>
                </a:cubicBezTo>
                <a:lnTo>
                  <a:pt x="5988844" y="324148"/>
                </a:lnTo>
                <a:cubicBezTo>
                  <a:pt x="5989066" y="322362"/>
                  <a:pt x="5989960" y="321469"/>
                  <a:pt x="5991522" y="321469"/>
                </a:cubicBezTo>
                <a:close/>
                <a:moveTo>
                  <a:pt x="5790604" y="321469"/>
                </a:moveTo>
                <a:lnTo>
                  <a:pt x="5812036" y="321469"/>
                </a:lnTo>
                <a:cubicBezTo>
                  <a:pt x="5813822" y="321692"/>
                  <a:pt x="5814714" y="322585"/>
                  <a:pt x="5814714" y="324148"/>
                </a:cubicBezTo>
                <a:lnTo>
                  <a:pt x="5814714" y="345579"/>
                </a:lnTo>
                <a:cubicBezTo>
                  <a:pt x="5814714" y="347365"/>
                  <a:pt x="5813822" y="348258"/>
                  <a:pt x="5812036" y="348258"/>
                </a:cubicBezTo>
                <a:lnTo>
                  <a:pt x="5790604" y="348258"/>
                </a:lnTo>
                <a:cubicBezTo>
                  <a:pt x="5788818" y="348258"/>
                  <a:pt x="5787926" y="347365"/>
                  <a:pt x="5787926" y="345579"/>
                </a:cubicBezTo>
                <a:lnTo>
                  <a:pt x="5787926" y="324148"/>
                </a:lnTo>
                <a:cubicBezTo>
                  <a:pt x="5788148" y="322362"/>
                  <a:pt x="5789042" y="321469"/>
                  <a:pt x="5790604" y="321469"/>
                </a:cubicBezTo>
                <a:close/>
                <a:moveTo>
                  <a:pt x="5750420" y="321469"/>
                </a:moveTo>
                <a:lnTo>
                  <a:pt x="5771852" y="321469"/>
                </a:lnTo>
                <a:cubicBezTo>
                  <a:pt x="5773638" y="321692"/>
                  <a:pt x="5774531" y="322585"/>
                  <a:pt x="5774531" y="324148"/>
                </a:cubicBezTo>
                <a:lnTo>
                  <a:pt x="5774531" y="345579"/>
                </a:lnTo>
                <a:cubicBezTo>
                  <a:pt x="5774531" y="347365"/>
                  <a:pt x="5773638" y="348258"/>
                  <a:pt x="5771852" y="348258"/>
                </a:cubicBezTo>
                <a:lnTo>
                  <a:pt x="5750420" y="348258"/>
                </a:lnTo>
                <a:cubicBezTo>
                  <a:pt x="5748635" y="348258"/>
                  <a:pt x="5747742" y="347365"/>
                  <a:pt x="5747742" y="345579"/>
                </a:cubicBezTo>
                <a:lnTo>
                  <a:pt x="5747742" y="324148"/>
                </a:lnTo>
                <a:cubicBezTo>
                  <a:pt x="5747965" y="322362"/>
                  <a:pt x="5748858" y="321469"/>
                  <a:pt x="5750420" y="321469"/>
                </a:cubicBezTo>
                <a:close/>
                <a:moveTo>
                  <a:pt x="5710237" y="321469"/>
                </a:moveTo>
                <a:lnTo>
                  <a:pt x="5731668" y="321469"/>
                </a:lnTo>
                <a:cubicBezTo>
                  <a:pt x="5733454" y="321692"/>
                  <a:pt x="5734348" y="322585"/>
                  <a:pt x="5734348" y="324148"/>
                </a:cubicBezTo>
                <a:lnTo>
                  <a:pt x="5734348" y="345579"/>
                </a:lnTo>
                <a:cubicBezTo>
                  <a:pt x="5734348" y="347365"/>
                  <a:pt x="5733454" y="348258"/>
                  <a:pt x="5731668" y="348258"/>
                </a:cubicBezTo>
                <a:lnTo>
                  <a:pt x="5710237" y="348258"/>
                </a:lnTo>
                <a:cubicBezTo>
                  <a:pt x="5708451" y="348258"/>
                  <a:pt x="5707558" y="347365"/>
                  <a:pt x="5707558" y="345579"/>
                </a:cubicBezTo>
                <a:lnTo>
                  <a:pt x="5707558" y="324148"/>
                </a:lnTo>
                <a:cubicBezTo>
                  <a:pt x="5707782" y="322362"/>
                  <a:pt x="5708674" y="321469"/>
                  <a:pt x="5710237" y="321469"/>
                </a:cubicBezTo>
                <a:close/>
                <a:moveTo>
                  <a:pt x="5670054" y="321469"/>
                </a:moveTo>
                <a:lnTo>
                  <a:pt x="5691485" y="321469"/>
                </a:lnTo>
                <a:cubicBezTo>
                  <a:pt x="5693270" y="321692"/>
                  <a:pt x="5694164" y="322585"/>
                  <a:pt x="5694164" y="324148"/>
                </a:cubicBezTo>
                <a:lnTo>
                  <a:pt x="5694164" y="345579"/>
                </a:lnTo>
                <a:cubicBezTo>
                  <a:pt x="5694164" y="347365"/>
                  <a:pt x="5693270" y="348258"/>
                  <a:pt x="5691485" y="348258"/>
                </a:cubicBezTo>
                <a:lnTo>
                  <a:pt x="5670054" y="348258"/>
                </a:lnTo>
                <a:cubicBezTo>
                  <a:pt x="5668268" y="348258"/>
                  <a:pt x="5667374" y="347365"/>
                  <a:pt x="5667374" y="345579"/>
                </a:cubicBezTo>
                <a:lnTo>
                  <a:pt x="5667374" y="324148"/>
                </a:lnTo>
                <a:cubicBezTo>
                  <a:pt x="5667598" y="322362"/>
                  <a:pt x="5668491" y="321469"/>
                  <a:pt x="5670054" y="321469"/>
                </a:cubicBezTo>
                <a:close/>
                <a:moveTo>
                  <a:pt x="5427464" y="321469"/>
                </a:moveTo>
                <a:lnTo>
                  <a:pt x="5448895" y="321469"/>
                </a:lnTo>
                <a:cubicBezTo>
                  <a:pt x="5450681" y="321692"/>
                  <a:pt x="5451574" y="322585"/>
                  <a:pt x="5451574" y="324148"/>
                </a:cubicBezTo>
                <a:lnTo>
                  <a:pt x="5451574" y="345579"/>
                </a:lnTo>
                <a:cubicBezTo>
                  <a:pt x="5451574" y="347365"/>
                  <a:pt x="5450681" y="348258"/>
                  <a:pt x="5448895" y="348258"/>
                </a:cubicBezTo>
                <a:lnTo>
                  <a:pt x="5427464" y="348258"/>
                </a:lnTo>
                <a:cubicBezTo>
                  <a:pt x="5425678" y="348258"/>
                  <a:pt x="5424785" y="347365"/>
                  <a:pt x="5424785" y="345579"/>
                </a:cubicBezTo>
                <a:lnTo>
                  <a:pt x="5424785" y="324148"/>
                </a:lnTo>
                <a:cubicBezTo>
                  <a:pt x="5425008" y="322362"/>
                  <a:pt x="5425901" y="321469"/>
                  <a:pt x="5427464" y="321469"/>
                </a:cubicBezTo>
                <a:close/>
                <a:moveTo>
                  <a:pt x="5387280" y="321469"/>
                </a:moveTo>
                <a:lnTo>
                  <a:pt x="5408712" y="321469"/>
                </a:lnTo>
                <a:cubicBezTo>
                  <a:pt x="5410498" y="321692"/>
                  <a:pt x="5411390" y="322585"/>
                  <a:pt x="5411390" y="324148"/>
                </a:cubicBezTo>
                <a:lnTo>
                  <a:pt x="5411390" y="345579"/>
                </a:lnTo>
                <a:cubicBezTo>
                  <a:pt x="5411390" y="347365"/>
                  <a:pt x="5410498" y="348258"/>
                  <a:pt x="5408712" y="348258"/>
                </a:cubicBezTo>
                <a:lnTo>
                  <a:pt x="5387280" y="348258"/>
                </a:lnTo>
                <a:cubicBezTo>
                  <a:pt x="5385494" y="348258"/>
                  <a:pt x="5384601" y="347365"/>
                  <a:pt x="5384601" y="345579"/>
                </a:cubicBezTo>
                <a:lnTo>
                  <a:pt x="5384601" y="324148"/>
                </a:lnTo>
                <a:cubicBezTo>
                  <a:pt x="5384825" y="322362"/>
                  <a:pt x="5385718" y="321469"/>
                  <a:pt x="5387280" y="321469"/>
                </a:cubicBezTo>
                <a:close/>
                <a:moveTo>
                  <a:pt x="5347097" y="321469"/>
                </a:moveTo>
                <a:lnTo>
                  <a:pt x="5368528" y="321469"/>
                </a:lnTo>
                <a:cubicBezTo>
                  <a:pt x="5370314" y="321692"/>
                  <a:pt x="5371207" y="322585"/>
                  <a:pt x="5371207" y="324148"/>
                </a:cubicBezTo>
                <a:lnTo>
                  <a:pt x="5371207" y="345579"/>
                </a:lnTo>
                <a:cubicBezTo>
                  <a:pt x="5371207" y="347365"/>
                  <a:pt x="5370314" y="348258"/>
                  <a:pt x="5368528" y="348258"/>
                </a:cubicBezTo>
                <a:lnTo>
                  <a:pt x="5347097" y="348258"/>
                </a:lnTo>
                <a:cubicBezTo>
                  <a:pt x="5345311" y="348258"/>
                  <a:pt x="5344418" y="347365"/>
                  <a:pt x="5344418" y="345579"/>
                </a:cubicBezTo>
                <a:lnTo>
                  <a:pt x="5344418" y="324148"/>
                </a:lnTo>
                <a:cubicBezTo>
                  <a:pt x="5344641" y="322362"/>
                  <a:pt x="5345534" y="321469"/>
                  <a:pt x="5347097" y="321469"/>
                </a:cubicBezTo>
                <a:close/>
                <a:moveTo>
                  <a:pt x="5306913" y="321469"/>
                </a:moveTo>
                <a:lnTo>
                  <a:pt x="5328344" y="321469"/>
                </a:lnTo>
                <a:cubicBezTo>
                  <a:pt x="5330130" y="321692"/>
                  <a:pt x="5331023" y="322585"/>
                  <a:pt x="5331023" y="324148"/>
                </a:cubicBezTo>
                <a:lnTo>
                  <a:pt x="5331023" y="345579"/>
                </a:lnTo>
                <a:cubicBezTo>
                  <a:pt x="5331023" y="347365"/>
                  <a:pt x="5330130" y="348258"/>
                  <a:pt x="5328344" y="348258"/>
                </a:cubicBezTo>
                <a:lnTo>
                  <a:pt x="5306913" y="348258"/>
                </a:lnTo>
                <a:cubicBezTo>
                  <a:pt x="5305127" y="348258"/>
                  <a:pt x="5304234" y="347365"/>
                  <a:pt x="5304234" y="345579"/>
                </a:cubicBezTo>
                <a:lnTo>
                  <a:pt x="5304234" y="324148"/>
                </a:lnTo>
                <a:cubicBezTo>
                  <a:pt x="5304457" y="322362"/>
                  <a:pt x="5305350" y="321469"/>
                  <a:pt x="5306913" y="321469"/>
                </a:cubicBezTo>
                <a:close/>
                <a:moveTo>
                  <a:pt x="5073848" y="321469"/>
                </a:moveTo>
                <a:lnTo>
                  <a:pt x="5095280" y="321469"/>
                </a:lnTo>
                <a:cubicBezTo>
                  <a:pt x="5097065" y="321692"/>
                  <a:pt x="5097958" y="322585"/>
                  <a:pt x="5097958" y="324148"/>
                </a:cubicBezTo>
                <a:lnTo>
                  <a:pt x="5097958" y="345579"/>
                </a:lnTo>
                <a:cubicBezTo>
                  <a:pt x="5097958" y="347365"/>
                  <a:pt x="5097065" y="348258"/>
                  <a:pt x="5095280" y="348258"/>
                </a:cubicBezTo>
                <a:lnTo>
                  <a:pt x="5073848" y="348258"/>
                </a:lnTo>
                <a:cubicBezTo>
                  <a:pt x="5072062" y="348258"/>
                  <a:pt x="5071169" y="347365"/>
                  <a:pt x="5071169" y="345579"/>
                </a:cubicBezTo>
                <a:lnTo>
                  <a:pt x="5071169" y="324148"/>
                </a:lnTo>
                <a:cubicBezTo>
                  <a:pt x="5071393" y="322362"/>
                  <a:pt x="5072286" y="321469"/>
                  <a:pt x="5073848" y="321469"/>
                </a:cubicBezTo>
                <a:close/>
                <a:moveTo>
                  <a:pt x="5033665" y="321469"/>
                </a:moveTo>
                <a:lnTo>
                  <a:pt x="5055096" y="321469"/>
                </a:lnTo>
                <a:cubicBezTo>
                  <a:pt x="5056882" y="321692"/>
                  <a:pt x="5057775" y="322585"/>
                  <a:pt x="5057775" y="324148"/>
                </a:cubicBezTo>
                <a:lnTo>
                  <a:pt x="5057775" y="345579"/>
                </a:lnTo>
                <a:cubicBezTo>
                  <a:pt x="5057775" y="347365"/>
                  <a:pt x="5056882" y="348258"/>
                  <a:pt x="5055096" y="348258"/>
                </a:cubicBezTo>
                <a:lnTo>
                  <a:pt x="5033665" y="348258"/>
                </a:lnTo>
                <a:cubicBezTo>
                  <a:pt x="5031879" y="348258"/>
                  <a:pt x="5030986" y="347365"/>
                  <a:pt x="5030986" y="345579"/>
                </a:cubicBezTo>
                <a:lnTo>
                  <a:pt x="5030986" y="324148"/>
                </a:lnTo>
                <a:cubicBezTo>
                  <a:pt x="5031209" y="322362"/>
                  <a:pt x="5032102" y="321469"/>
                  <a:pt x="5033665" y="321469"/>
                </a:cubicBezTo>
                <a:close/>
                <a:moveTo>
                  <a:pt x="4993481" y="321469"/>
                </a:moveTo>
                <a:lnTo>
                  <a:pt x="5014912" y="321469"/>
                </a:lnTo>
                <a:cubicBezTo>
                  <a:pt x="5016698" y="321692"/>
                  <a:pt x="5017591" y="322585"/>
                  <a:pt x="5017591" y="324148"/>
                </a:cubicBezTo>
                <a:lnTo>
                  <a:pt x="5017591" y="345579"/>
                </a:lnTo>
                <a:cubicBezTo>
                  <a:pt x="5017591" y="347365"/>
                  <a:pt x="5016698" y="348258"/>
                  <a:pt x="5014912" y="348258"/>
                </a:cubicBezTo>
                <a:lnTo>
                  <a:pt x="4993481" y="348258"/>
                </a:lnTo>
                <a:cubicBezTo>
                  <a:pt x="4991695" y="348258"/>
                  <a:pt x="4990802" y="347365"/>
                  <a:pt x="4990802" y="345579"/>
                </a:cubicBezTo>
                <a:lnTo>
                  <a:pt x="4990802" y="324148"/>
                </a:lnTo>
                <a:cubicBezTo>
                  <a:pt x="4991025" y="322362"/>
                  <a:pt x="4991918" y="321469"/>
                  <a:pt x="4993481" y="321469"/>
                </a:cubicBezTo>
                <a:close/>
                <a:moveTo>
                  <a:pt x="4953298" y="321469"/>
                </a:moveTo>
                <a:lnTo>
                  <a:pt x="4974729" y="321469"/>
                </a:lnTo>
                <a:cubicBezTo>
                  <a:pt x="4976515" y="321692"/>
                  <a:pt x="4977408" y="322585"/>
                  <a:pt x="4977408" y="324148"/>
                </a:cubicBezTo>
                <a:lnTo>
                  <a:pt x="4977408" y="345579"/>
                </a:lnTo>
                <a:cubicBezTo>
                  <a:pt x="4977408" y="347365"/>
                  <a:pt x="4976515" y="348258"/>
                  <a:pt x="4974729" y="348258"/>
                </a:cubicBezTo>
                <a:lnTo>
                  <a:pt x="4953298" y="348258"/>
                </a:lnTo>
                <a:cubicBezTo>
                  <a:pt x="4951512" y="348258"/>
                  <a:pt x="4950619" y="347365"/>
                  <a:pt x="4950619" y="345579"/>
                </a:cubicBezTo>
                <a:lnTo>
                  <a:pt x="4950619" y="324148"/>
                </a:lnTo>
                <a:cubicBezTo>
                  <a:pt x="4950842" y="322362"/>
                  <a:pt x="4951735" y="321469"/>
                  <a:pt x="4953298" y="321469"/>
                </a:cubicBezTo>
                <a:close/>
                <a:moveTo>
                  <a:pt x="4913114" y="321469"/>
                </a:moveTo>
                <a:lnTo>
                  <a:pt x="4934545" y="321469"/>
                </a:lnTo>
                <a:cubicBezTo>
                  <a:pt x="4936331" y="321692"/>
                  <a:pt x="4937224" y="322585"/>
                  <a:pt x="4937224" y="324148"/>
                </a:cubicBezTo>
                <a:lnTo>
                  <a:pt x="4937224" y="345579"/>
                </a:lnTo>
                <a:cubicBezTo>
                  <a:pt x="4937224" y="347365"/>
                  <a:pt x="4936331" y="348258"/>
                  <a:pt x="4934545" y="348258"/>
                </a:cubicBezTo>
                <a:lnTo>
                  <a:pt x="4913114" y="348258"/>
                </a:lnTo>
                <a:cubicBezTo>
                  <a:pt x="4911328" y="348258"/>
                  <a:pt x="4910435" y="347365"/>
                  <a:pt x="4910435" y="345579"/>
                </a:cubicBezTo>
                <a:lnTo>
                  <a:pt x="4910435" y="324148"/>
                </a:lnTo>
                <a:cubicBezTo>
                  <a:pt x="4910658" y="322362"/>
                  <a:pt x="4911551" y="321469"/>
                  <a:pt x="4913114" y="321469"/>
                </a:cubicBezTo>
                <a:close/>
                <a:moveTo>
                  <a:pt x="4872930" y="321469"/>
                </a:moveTo>
                <a:lnTo>
                  <a:pt x="4894362" y="321469"/>
                </a:lnTo>
                <a:cubicBezTo>
                  <a:pt x="4896148" y="321692"/>
                  <a:pt x="4897040" y="322585"/>
                  <a:pt x="4897040" y="324148"/>
                </a:cubicBezTo>
                <a:lnTo>
                  <a:pt x="4897040" y="345579"/>
                </a:lnTo>
                <a:cubicBezTo>
                  <a:pt x="4897040" y="347365"/>
                  <a:pt x="4896148" y="348258"/>
                  <a:pt x="4894362" y="348258"/>
                </a:cubicBezTo>
                <a:lnTo>
                  <a:pt x="4872930" y="348258"/>
                </a:lnTo>
                <a:cubicBezTo>
                  <a:pt x="4871144" y="348258"/>
                  <a:pt x="4870251" y="347365"/>
                  <a:pt x="4870251" y="345579"/>
                </a:cubicBezTo>
                <a:lnTo>
                  <a:pt x="4870251" y="324148"/>
                </a:lnTo>
                <a:cubicBezTo>
                  <a:pt x="4870475" y="322362"/>
                  <a:pt x="4871368" y="321469"/>
                  <a:pt x="4872930" y="321469"/>
                </a:cubicBezTo>
                <a:close/>
                <a:moveTo>
                  <a:pt x="4752380" y="321469"/>
                </a:moveTo>
                <a:lnTo>
                  <a:pt x="4773811" y="321469"/>
                </a:lnTo>
                <a:cubicBezTo>
                  <a:pt x="4775597" y="321692"/>
                  <a:pt x="4776490" y="322585"/>
                  <a:pt x="4776490" y="324148"/>
                </a:cubicBezTo>
                <a:lnTo>
                  <a:pt x="4776490" y="345579"/>
                </a:lnTo>
                <a:cubicBezTo>
                  <a:pt x="4776490" y="347365"/>
                  <a:pt x="4775597" y="348258"/>
                  <a:pt x="4773811" y="348258"/>
                </a:cubicBezTo>
                <a:lnTo>
                  <a:pt x="4752380" y="348258"/>
                </a:lnTo>
                <a:cubicBezTo>
                  <a:pt x="4750594" y="348258"/>
                  <a:pt x="4749701" y="347365"/>
                  <a:pt x="4749701" y="345579"/>
                </a:cubicBezTo>
                <a:lnTo>
                  <a:pt x="4749701" y="324148"/>
                </a:lnTo>
                <a:cubicBezTo>
                  <a:pt x="4749924" y="322362"/>
                  <a:pt x="4750817" y="321469"/>
                  <a:pt x="4752380" y="321469"/>
                </a:cubicBezTo>
                <a:close/>
                <a:moveTo>
                  <a:pt x="4712196" y="321469"/>
                </a:moveTo>
                <a:lnTo>
                  <a:pt x="4733627" y="321469"/>
                </a:lnTo>
                <a:cubicBezTo>
                  <a:pt x="4735413" y="321692"/>
                  <a:pt x="4736306" y="322585"/>
                  <a:pt x="4736306" y="324148"/>
                </a:cubicBezTo>
                <a:lnTo>
                  <a:pt x="4736306" y="345579"/>
                </a:lnTo>
                <a:cubicBezTo>
                  <a:pt x="4736306" y="347365"/>
                  <a:pt x="4735413" y="348258"/>
                  <a:pt x="4733627" y="348258"/>
                </a:cubicBezTo>
                <a:lnTo>
                  <a:pt x="4712196" y="348258"/>
                </a:lnTo>
                <a:cubicBezTo>
                  <a:pt x="4710410" y="348258"/>
                  <a:pt x="4709517" y="347365"/>
                  <a:pt x="4709517" y="345579"/>
                </a:cubicBezTo>
                <a:lnTo>
                  <a:pt x="4709517" y="324148"/>
                </a:lnTo>
                <a:cubicBezTo>
                  <a:pt x="4709740" y="322362"/>
                  <a:pt x="4710633" y="321469"/>
                  <a:pt x="4712196" y="321469"/>
                </a:cubicBezTo>
                <a:close/>
                <a:moveTo>
                  <a:pt x="4672012" y="321469"/>
                </a:moveTo>
                <a:lnTo>
                  <a:pt x="4693444" y="321469"/>
                </a:lnTo>
                <a:cubicBezTo>
                  <a:pt x="4695230" y="321692"/>
                  <a:pt x="4696123" y="322585"/>
                  <a:pt x="4696123" y="324148"/>
                </a:cubicBezTo>
                <a:lnTo>
                  <a:pt x="4696123" y="345579"/>
                </a:lnTo>
                <a:cubicBezTo>
                  <a:pt x="4696123" y="347365"/>
                  <a:pt x="4695230" y="348258"/>
                  <a:pt x="4693444" y="348258"/>
                </a:cubicBezTo>
                <a:lnTo>
                  <a:pt x="4672012" y="348258"/>
                </a:lnTo>
                <a:cubicBezTo>
                  <a:pt x="4670226" y="348258"/>
                  <a:pt x="4669333" y="347365"/>
                  <a:pt x="4669333" y="345579"/>
                </a:cubicBezTo>
                <a:lnTo>
                  <a:pt x="4669333" y="324148"/>
                </a:lnTo>
                <a:cubicBezTo>
                  <a:pt x="4669557" y="322362"/>
                  <a:pt x="4670450" y="321469"/>
                  <a:pt x="4672012" y="321469"/>
                </a:cubicBezTo>
                <a:close/>
                <a:moveTo>
                  <a:pt x="4631829" y="321469"/>
                </a:moveTo>
                <a:lnTo>
                  <a:pt x="4653260" y="321469"/>
                </a:lnTo>
                <a:cubicBezTo>
                  <a:pt x="4655046" y="321692"/>
                  <a:pt x="4655939" y="322585"/>
                  <a:pt x="4655939" y="324148"/>
                </a:cubicBezTo>
                <a:lnTo>
                  <a:pt x="4655939" y="345579"/>
                </a:lnTo>
                <a:cubicBezTo>
                  <a:pt x="4655939" y="347365"/>
                  <a:pt x="4655046" y="348258"/>
                  <a:pt x="4653260" y="348258"/>
                </a:cubicBezTo>
                <a:lnTo>
                  <a:pt x="4631829" y="348258"/>
                </a:lnTo>
                <a:cubicBezTo>
                  <a:pt x="4630043" y="348258"/>
                  <a:pt x="4629150" y="347365"/>
                  <a:pt x="4629150" y="345579"/>
                </a:cubicBezTo>
                <a:lnTo>
                  <a:pt x="4629150" y="324148"/>
                </a:lnTo>
                <a:cubicBezTo>
                  <a:pt x="4629373" y="322362"/>
                  <a:pt x="4630266" y="321469"/>
                  <a:pt x="4631829" y="321469"/>
                </a:cubicBezTo>
                <a:close/>
                <a:moveTo>
                  <a:pt x="4559498" y="321469"/>
                </a:moveTo>
                <a:lnTo>
                  <a:pt x="4580930" y="321469"/>
                </a:lnTo>
                <a:cubicBezTo>
                  <a:pt x="4582715" y="321692"/>
                  <a:pt x="4583608" y="322585"/>
                  <a:pt x="4583608" y="324148"/>
                </a:cubicBezTo>
                <a:lnTo>
                  <a:pt x="4583608" y="345579"/>
                </a:lnTo>
                <a:cubicBezTo>
                  <a:pt x="4583608" y="347365"/>
                  <a:pt x="4582715" y="348258"/>
                  <a:pt x="4580930" y="348258"/>
                </a:cubicBezTo>
                <a:lnTo>
                  <a:pt x="4559498" y="348258"/>
                </a:lnTo>
                <a:cubicBezTo>
                  <a:pt x="4557712" y="348258"/>
                  <a:pt x="4556819" y="347365"/>
                  <a:pt x="4556819" y="345579"/>
                </a:cubicBezTo>
                <a:lnTo>
                  <a:pt x="4556819" y="324148"/>
                </a:lnTo>
                <a:cubicBezTo>
                  <a:pt x="4557043" y="322362"/>
                  <a:pt x="4557936" y="321469"/>
                  <a:pt x="4559498" y="321469"/>
                </a:cubicBezTo>
                <a:close/>
                <a:moveTo>
                  <a:pt x="4519315" y="321469"/>
                </a:moveTo>
                <a:lnTo>
                  <a:pt x="4540746" y="321469"/>
                </a:lnTo>
                <a:cubicBezTo>
                  <a:pt x="4542532" y="321692"/>
                  <a:pt x="4543425" y="322585"/>
                  <a:pt x="4543425" y="324148"/>
                </a:cubicBezTo>
                <a:lnTo>
                  <a:pt x="4543425" y="345579"/>
                </a:lnTo>
                <a:cubicBezTo>
                  <a:pt x="4543425" y="347365"/>
                  <a:pt x="4542532" y="348258"/>
                  <a:pt x="4540746" y="348258"/>
                </a:cubicBezTo>
                <a:lnTo>
                  <a:pt x="4519315" y="348258"/>
                </a:lnTo>
                <a:cubicBezTo>
                  <a:pt x="4517529" y="348258"/>
                  <a:pt x="4516636" y="347365"/>
                  <a:pt x="4516636" y="345579"/>
                </a:cubicBezTo>
                <a:lnTo>
                  <a:pt x="4516636" y="324148"/>
                </a:lnTo>
                <a:cubicBezTo>
                  <a:pt x="4516859" y="322362"/>
                  <a:pt x="4517752" y="321469"/>
                  <a:pt x="4519315" y="321469"/>
                </a:cubicBezTo>
                <a:close/>
                <a:moveTo>
                  <a:pt x="4479131" y="321469"/>
                </a:moveTo>
                <a:lnTo>
                  <a:pt x="4500562" y="321469"/>
                </a:lnTo>
                <a:cubicBezTo>
                  <a:pt x="4502348" y="321692"/>
                  <a:pt x="4503241" y="322585"/>
                  <a:pt x="4503241" y="324148"/>
                </a:cubicBezTo>
                <a:lnTo>
                  <a:pt x="4503241" y="345579"/>
                </a:lnTo>
                <a:cubicBezTo>
                  <a:pt x="4503241" y="347365"/>
                  <a:pt x="4502348" y="348258"/>
                  <a:pt x="4500562" y="348258"/>
                </a:cubicBezTo>
                <a:lnTo>
                  <a:pt x="4479131" y="348258"/>
                </a:lnTo>
                <a:cubicBezTo>
                  <a:pt x="4477345" y="348258"/>
                  <a:pt x="4476452" y="347365"/>
                  <a:pt x="4476452" y="345579"/>
                </a:cubicBezTo>
                <a:lnTo>
                  <a:pt x="4476452" y="324148"/>
                </a:lnTo>
                <a:cubicBezTo>
                  <a:pt x="4476675" y="322362"/>
                  <a:pt x="4477568" y="321469"/>
                  <a:pt x="4479131" y="321469"/>
                </a:cubicBezTo>
                <a:close/>
                <a:moveTo>
                  <a:pt x="4438948" y="321469"/>
                </a:moveTo>
                <a:lnTo>
                  <a:pt x="4460379" y="321469"/>
                </a:lnTo>
                <a:cubicBezTo>
                  <a:pt x="4462165" y="321692"/>
                  <a:pt x="4463058" y="322585"/>
                  <a:pt x="4463058" y="324148"/>
                </a:cubicBezTo>
                <a:lnTo>
                  <a:pt x="4463058" y="345579"/>
                </a:lnTo>
                <a:cubicBezTo>
                  <a:pt x="4463058" y="347365"/>
                  <a:pt x="4462165" y="348258"/>
                  <a:pt x="4460379" y="348258"/>
                </a:cubicBezTo>
                <a:lnTo>
                  <a:pt x="4438948" y="348258"/>
                </a:lnTo>
                <a:cubicBezTo>
                  <a:pt x="4437162" y="348258"/>
                  <a:pt x="4436269" y="347365"/>
                  <a:pt x="4436269" y="345579"/>
                </a:cubicBezTo>
                <a:lnTo>
                  <a:pt x="4436269" y="324148"/>
                </a:lnTo>
                <a:cubicBezTo>
                  <a:pt x="4436492" y="322362"/>
                  <a:pt x="4437385" y="321469"/>
                  <a:pt x="4438948" y="321469"/>
                </a:cubicBezTo>
                <a:close/>
                <a:moveTo>
                  <a:pt x="4238030" y="321469"/>
                </a:moveTo>
                <a:lnTo>
                  <a:pt x="4259461" y="321469"/>
                </a:lnTo>
                <a:cubicBezTo>
                  <a:pt x="4261247" y="321692"/>
                  <a:pt x="4262140" y="322585"/>
                  <a:pt x="4262140" y="324148"/>
                </a:cubicBezTo>
                <a:lnTo>
                  <a:pt x="4262140" y="345579"/>
                </a:lnTo>
                <a:cubicBezTo>
                  <a:pt x="4262140" y="347365"/>
                  <a:pt x="4261247" y="348258"/>
                  <a:pt x="4259461" y="348258"/>
                </a:cubicBezTo>
                <a:lnTo>
                  <a:pt x="4238030" y="348258"/>
                </a:lnTo>
                <a:cubicBezTo>
                  <a:pt x="4236244" y="348258"/>
                  <a:pt x="4235351" y="347365"/>
                  <a:pt x="4235351" y="345579"/>
                </a:cubicBezTo>
                <a:lnTo>
                  <a:pt x="4235351" y="324148"/>
                </a:lnTo>
                <a:cubicBezTo>
                  <a:pt x="4235574" y="322362"/>
                  <a:pt x="4236467" y="321469"/>
                  <a:pt x="4238030" y="321469"/>
                </a:cubicBezTo>
                <a:close/>
                <a:moveTo>
                  <a:pt x="4197846" y="321469"/>
                </a:moveTo>
                <a:lnTo>
                  <a:pt x="4219277" y="321469"/>
                </a:lnTo>
                <a:cubicBezTo>
                  <a:pt x="4221063" y="321692"/>
                  <a:pt x="4221956" y="322585"/>
                  <a:pt x="4221956" y="324148"/>
                </a:cubicBezTo>
                <a:lnTo>
                  <a:pt x="4221956" y="345579"/>
                </a:lnTo>
                <a:cubicBezTo>
                  <a:pt x="4221956" y="347365"/>
                  <a:pt x="4221063" y="348258"/>
                  <a:pt x="4219277" y="348258"/>
                </a:cubicBezTo>
                <a:lnTo>
                  <a:pt x="4197846" y="348258"/>
                </a:lnTo>
                <a:cubicBezTo>
                  <a:pt x="4196060" y="348258"/>
                  <a:pt x="4195167" y="347365"/>
                  <a:pt x="4195167" y="345579"/>
                </a:cubicBezTo>
                <a:lnTo>
                  <a:pt x="4195167" y="324148"/>
                </a:lnTo>
                <a:cubicBezTo>
                  <a:pt x="4195390" y="322362"/>
                  <a:pt x="4196283" y="321469"/>
                  <a:pt x="4197846" y="321469"/>
                </a:cubicBezTo>
                <a:close/>
                <a:moveTo>
                  <a:pt x="4157662" y="321469"/>
                </a:moveTo>
                <a:lnTo>
                  <a:pt x="4179094" y="321469"/>
                </a:lnTo>
                <a:cubicBezTo>
                  <a:pt x="4180880" y="321692"/>
                  <a:pt x="4181773" y="322585"/>
                  <a:pt x="4181773" y="324148"/>
                </a:cubicBezTo>
                <a:lnTo>
                  <a:pt x="4181773" y="345579"/>
                </a:lnTo>
                <a:cubicBezTo>
                  <a:pt x="4181773" y="347365"/>
                  <a:pt x="4180880" y="348258"/>
                  <a:pt x="4179094" y="348258"/>
                </a:cubicBezTo>
                <a:lnTo>
                  <a:pt x="4157662" y="348258"/>
                </a:lnTo>
                <a:cubicBezTo>
                  <a:pt x="4155876" y="348258"/>
                  <a:pt x="4154983" y="347365"/>
                  <a:pt x="4154983" y="345579"/>
                </a:cubicBezTo>
                <a:lnTo>
                  <a:pt x="4154983" y="324148"/>
                </a:lnTo>
                <a:cubicBezTo>
                  <a:pt x="4155207" y="322362"/>
                  <a:pt x="4156100" y="321469"/>
                  <a:pt x="4157662" y="321469"/>
                </a:cubicBezTo>
                <a:close/>
                <a:moveTo>
                  <a:pt x="4117479" y="321469"/>
                </a:moveTo>
                <a:lnTo>
                  <a:pt x="4138910" y="321469"/>
                </a:lnTo>
                <a:cubicBezTo>
                  <a:pt x="4140696" y="321692"/>
                  <a:pt x="4141589" y="322585"/>
                  <a:pt x="4141589" y="324148"/>
                </a:cubicBezTo>
                <a:lnTo>
                  <a:pt x="4141589" y="345579"/>
                </a:lnTo>
                <a:cubicBezTo>
                  <a:pt x="4141589" y="347365"/>
                  <a:pt x="4140696" y="348258"/>
                  <a:pt x="4138910" y="348258"/>
                </a:cubicBezTo>
                <a:lnTo>
                  <a:pt x="4117479" y="348258"/>
                </a:lnTo>
                <a:cubicBezTo>
                  <a:pt x="4115693" y="348258"/>
                  <a:pt x="4114800" y="347365"/>
                  <a:pt x="4114800" y="345579"/>
                </a:cubicBezTo>
                <a:lnTo>
                  <a:pt x="4114800" y="324148"/>
                </a:lnTo>
                <a:cubicBezTo>
                  <a:pt x="4115023" y="322362"/>
                  <a:pt x="4115916" y="321469"/>
                  <a:pt x="4117479" y="321469"/>
                </a:cubicBezTo>
                <a:close/>
                <a:moveTo>
                  <a:pt x="4045148" y="321469"/>
                </a:moveTo>
                <a:lnTo>
                  <a:pt x="4066580" y="321469"/>
                </a:lnTo>
                <a:cubicBezTo>
                  <a:pt x="4068365" y="321692"/>
                  <a:pt x="4069258" y="322585"/>
                  <a:pt x="4069258" y="324148"/>
                </a:cubicBezTo>
                <a:lnTo>
                  <a:pt x="4069258" y="345579"/>
                </a:lnTo>
                <a:cubicBezTo>
                  <a:pt x="4069258" y="347365"/>
                  <a:pt x="4068365" y="348258"/>
                  <a:pt x="4066580" y="348258"/>
                </a:cubicBezTo>
                <a:lnTo>
                  <a:pt x="4045148" y="348258"/>
                </a:lnTo>
                <a:cubicBezTo>
                  <a:pt x="4043362" y="348258"/>
                  <a:pt x="4042469" y="347365"/>
                  <a:pt x="4042469" y="345579"/>
                </a:cubicBezTo>
                <a:lnTo>
                  <a:pt x="4042469" y="324148"/>
                </a:lnTo>
                <a:cubicBezTo>
                  <a:pt x="4042693" y="322362"/>
                  <a:pt x="4043586" y="321469"/>
                  <a:pt x="4045148" y="321469"/>
                </a:cubicBezTo>
                <a:close/>
                <a:moveTo>
                  <a:pt x="4004965" y="321469"/>
                </a:moveTo>
                <a:lnTo>
                  <a:pt x="4026396" y="321469"/>
                </a:lnTo>
                <a:cubicBezTo>
                  <a:pt x="4028182" y="321692"/>
                  <a:pt x="4029075" y="322585"/>
                  <a:pt x="4029075" y="324148"/>
                </a:cubicBezTo>
                <a:lnTo>
                  <a:pt x="4029075" y="345579"/>
                </a:lnTo>
                <a:cubicBezTo>
                  <a:pt x="4029075" y="347365"/>
                  <a:pt x="4028182" y="348258"/>
                  <a:pt x="4026396" y="348258"/>
                </a:cubicBezTo>
                <a:lnTo>
                  <a:pt x="4004965" y="348258"/>
                </a:lnTo>
                <a:cubicBezTo>
                  <a:pt x="4003179" y="348258"/>
                  <a:pt x="4002286" y="347365"/>
                  <a:pt x="4002286" y="345579"/>
                </a:cubicBezTo>
                <a:lnTo>
                  <a:pt x="4002286" y="324148"/>
                </a:lnTo>
                <a:cubicBezTo>
                  <a:pt x="4002509" y="322362"/>
                  <a:pt x="4003402" y="321469"/>
                  <a:pt x="4004965" y="321469"/>
                </a:cubicBezTo>
                <a:close/>
                <a:moveTo>
                  <a:pt x="3964781" y="321469"/>
                </a:moveTo>
                <a:lnTo>
                  <a:pt x="3986212" y="321469"/>
                </a:lnTo>
                <a:cubicBezTo>
                  <a:pt x="3987998" y="321692"/>
                  <a:pt x="3988891" y="322585"/>
                  <a:pt x="3988891" y="324148"/>
                </a:cubicBezTo>
                <a:lnTo>
                  <a:pt x="3988891" y="345579"/>
                </a:lnTo>
                <a:cubicBezTo>
                  <a:pt x="3988891" y="347365"/>
                  <a:pt x="3987998" y="348258"/>
                  <a:pt x="3986212" y="348258"/>
                </a:cubicBezTo>
                <a:lnTo>
                  <a:pt x="3964781" y="348258"/>
                </a:lnTo>
                <a:cubicBezTo>
                  <a:pt x="3962995" y="348258"/>
                  <a:pt x="3962102" y="347365"/>
                  <a:pt x="3962102" y="345579"/>
                </a:cubicBezTo>
                <a:lnTo>
                  <a:pt x="3962102" y="324148"/>
                </a:lnTo>
                <a:cubicBezTo>
                  <a:pt x="3962325" y="322362"/>
                  <a:pt x="3963218" y="321469"/>
                  <a:pt x="3964781" y="321469"/>
                </a:cubicBezTo>
                <a:close/>
                <a:moveTo>
                  <a:pt x="3924598" y="321469"/>
                </a:moveTo>
                <a:lnTo>
                  <a:pt x="3946029" y="321469"/>
                </a:lnTo>
                <a:cubicBezTo>
                  <a:pt x="3947815" y="321692"/>
                  <a:pt x="3948708" y="322585"/>
                  <a:pt x="3948708" y="324148"/>
                </a:cubicBezTo>
                <a:lnTo>
                  <a:pt x="3948708" y="345579"/>
                </a:lnTo>
                <a:cubicBezTo>
                  <a:pt x="3948708" y="347365"/>
                  <a:pt x="3947815" y="348258"/>
                  <a:pt x="3946029" y="348258"/>
                </a:cubicBezTo>
                <a:lnTo>
                  <a:pt x="3924598" y="348258"/>
                </a:lnTo>
                <a:cubicBezTo>
                  <a:pt x="3922812" y="348258"/>
                  <a:pt x="3921919" y="347365"/>
                  <a:pt x="3921919" y="345579"/>
                </a:cubicBezTo>
                <a:lnTo>
                  <a:pt x="3921919" y="324148"/>
                </a:lnTo>
                <a:cubicBezTo>
                  <a:pt x="3922142" y="322362"/>
                  <a:pt x="3923035" y="321469"/>
                  <a:pt x="3924598" y="321469"/>
                </a:cubicBezTo>
                <a:close/>
                <a:moveTo>
                  <a:pt x="3884414" y="321469"/>
                </a:moveTo>
                <a:lnTo>
                  <a:pt x="3905845" y="321469"/>
                </a:lnTo>
                <a:cubicBezTo>
                  <a:pt x="3907631" y="321692"/>
                  <a:pt x="3908524" y="322585"/>
                  <a:pt x="3908524" y="324148"/>
                </a:cubicBezTo>
                <a:lnTo>
                  <a:pt x="3908524" y="345579"/>
                </a:lnTo>
                <a:cubicBezTo>
                  <a:pt x="3908524" y="347365"/>
                  <a:pt x="3907631" y="348258"/>
                  <a:pt x="3905845" y="348258"/>
                </a:cubicBezTo>
                <a:lnTo>
                  <a:pt x="3884414" y="348258"/>
                </a:lnTo>
                <a:cubicBezTo>
                  <a:pt x="3882628" y="348258"/>
                  <a:pt x="3881735" y="347365"/>
                  <a:pt x="3881735" y="345579"/>
                </a:cubicBezTo>
                <a:lnTo>
                  <a:pt x="3881735" y="324148"/>
                </a:lnTo>
                <a:cubicBezTo>
                  <a:pt x="3881958" y="322362"/>
                  <a:pt x="3882851" y="321469"/>
                  <a:pt x="3884414" y="321469"/>
                </a:cubicBezTo>
                <a:close/>
                <a:moveTo>
                  <a:pt x="3844230" y="321469"/>
                </a:moveTo>
                <a:lnTo>
                  <a:pt x="3865662" y="321469"/>
                </a:lnTo>
                <a:cubicBezTo>
                  <a:pt x="3867448" y="321692"/>
                  <a:pt x="3868340" y="322585"/>
                  <a:pt x="3868340" y="324148"/>
                </a:cubicBezTo>
                <a:lnTo>
                  <a:pt x="3868340" y="345579"/>
                </a:lnTo>
                <a:cubicBezTo>
                  <a:pt x="3868340" y="347365"/>
                  <a:pt x="3867448" y="348258"/>
                  <a:pt x="3865662" y="348258"/>
                </a:cubicBezTo>
                <a:lnTo>
                  <a:pt x="3844230" y="348258"/>
                </a:lnTo>
                <a:cubicBezTo>
                  <a:pt x="3842444" y="348258"/>
                  <a:pt x="3841551" y="347365"/>
                  <a:pt x="3841551" y="345579"/>
                </a:cubicBezTo>
                <a:lnTo>
                  <a:pt x="3841551" y="324148"/>
                </a:lnTo>
                <a:cubicBezTo>
                  <a:pt x="3841775" y="322362"/>
                  <a:pt x="3842668" y="321469"/>
                  <a:pt x="3844230" y="321469"/>
                </a:cubicBezTo>
                <a:close/>
                <a:moveTo>
                  <a:pt x="3804047" y="321469"/>
                </a:moveTo>
                <a:lnTo>
                  <a:pt x="3825478" y="321469"/>
                </a:lnTo>
                <a:cubicBezTo>
                  <a:pt x="3827264" y="321692"/>
                  <a:pt x="3828157" y="322585"/>
                  <a:pt x="3828157" y="324148"/>
                </a:cubicBezTo>
                <a:lnTo>
                  <a:pt x="3828157" y="345579"/>
                </a:lnTo>
                <a:cubicBezTo>
                  <a:pt x="3828157" y="347365"/>
                  <a:pt x="3827264" y="348258"/>
                  <a:pt x="3825478" y="348258"/>
                </a:cubicBezTo>
                <a:lnTo>
                  <a:pt x="3804047" y="348258"/>
                </a:lnTo>
                <a:cubicBezTo>
                  <a:pt x="3802261" y="348258"/>
                  <a:pt x="3801368" y="347365"/>
                  <a:pt x="3801368" y="345579"/>
                </a:cubicBezTo>
                <a:lnTo>
                  <a:pt x="3801368" y="324148"/>
                </a:lnTo>
                <a:cubicBezTo>
                  <a:pt x="3801591" y="322362"/>
                  <a:pt x="3802484" y="321469"/>
                  <a:pt x="3804047" y="321469"/>
                </a:cubicBezTo>
                <a:close/>
                <a:moveTo>
                  <a:pt x="3763863" y="321469"/>
                </a:moveTo>
                <a:lnTo>
                  <a:pt x="3785294" y="321469"/>
                </a:lnTo>
                <a:cubicBezTo>
                  <a:pt x="3787080" y="321692"/>
                  <a:pt x="3787973" y="322585"/>
                  <a:pt x="3787973" y="324148"/>
                </a:cubicBezTo>
                <a:lnTo>
                  <a:pt x="3787973" y="345579"/>
                </a:lnTo>
                <a:cubicBezTo>
                  <a:pt x="3787973" y="347365"/>
                  <a:pt x="3787080" y="348258"/>
                  <a:pt x="3785294" y="348258"/>
                </a:cubicBezTo>
                <a:lnTo>
                  <a:pt x="3763863" y="348258"/>
                </a:lnTo>
                <a:cubicBezTo>
                  <a:pt x="3762077" y="348258"/>
                  <a:pt x="3761184" y="347365"/>
                  <a:pt x="3761184" y="345579"/>
                </a:cubicBezTo>
                <a:lnTo>
                  <a:pt x="3761184" y="324148"/>
                </a:lnTo>
                <a:cubicBezTo>
                  <a:pt x="3761407" y="322362"/>
                  <a:pt x="3762300" y="321469"/>
                  <a:pt x="3763863" y="321469"/>
                </a:cubicBezTo>
                <a:close/>
                <a:moveTo>
                  <a:pt x="3723679" y="321469"/>
                </a:moveTo>
                <a:lnTo>
                  <a:pt x="3745111" y="321469"/>
                </a:lnTo>
                <a:cubicBezTo>
                  <a:pt x="3746897" y="321692"/>
                  <a:pt x="3747790" y="322585"/>
                  <a:pt x="3747790" y="324148"/>
                </a:cubicBezTo>
                <a:lnTo>
                  <a:pt x="3747790" y="345579"/>
                </a:lnTo>
                <a:cubicBezTo>
                  <a:pt x="3747790" y="347365"/>
                  <a:pt x="3746897" y="348258"/>
                  <a:pt x="3745111" y="348258"/>
                </a:cubicBezTo>
                <a:lnTo>
                  <a:pt x="3723679" y="348258"/>
                </a:lnTo>
                <a:cubicBezTo>
                  <a:pt x="3721893" y="348258"/>
                  <a:pt x="3721001" y="347365"/>
                  <a:pt x="3721001" y="345579"/>
                </a:cubicBezTo>
                <a:lnTo>
                  <a:pt x="3721001" y="324148"/>
                </a:lnTo>
                <a:cubicBezTo>
                  <a:pt x="3721224" y="322362"/>
                  <a:pt x="3722117" y="321469"/>
                  <a:pt x="3723679" y="321469"/>
                </a:cubicBezTo>
                <a:close/>
                <a:moveTo>
                  <a:pt x="3683496" y="321469"/>
                </a:moveTo>
                <a:lnTo>
                  <a:pt x="3704927" y="321469"/>
                </a:lnTo>
                <a:cubicBezTo>
                  <a:pt x="3706713" y="321692"/>
                  <a:pt x="3707606" y="322585"/>
                  <a:pt x="3707606" y="324148"/>
                </a:cubicBezTo>
                <a:lnTo>
                  <a:pt x="3707606" y="345579"/>
                </a:lnTo>
                <a:cubicBezTo>
                  <a:pt x="3707606" y="347365"/>
                  <a:pt x="3706713" y="348258"/>
                  <a:pt x="3704927" y="348258"/>
                </a:cubicBezTo>
                <a:lnTo>
                  <a:pt x="3683496" y="348258"/>
                </a:lnTo>
                <a:cubicBezTo>
                  <a:pt x="3681710" y="348258"/>
                  <a:pt x="3680817" y="347365"/>
                  <a:pt x="3680817" y="345579"/>
                </a:cubicBezTo>
                <a:lnTo>
                  <a:pt x="3680817" y="324148"/>
                </a:lnTo>
                <a:cubicBezTo>
                  <a:pt x="3681040" y="322362"/>
                  <a:pt x="3681933" y="321469"/>
                  <a:pt x="3683496" y="321469"/>
                </a:cubicBezTo>
                <a:close/>
                <a:moveTo>
                  <a:pt x="3643312" y="321469"/>
                </a:moveTo>
                <a:lnTo>
                  <a:pt x="3664743" y="321469"/>
                </a:lnTo>
                <a:cubicBezTo>
                  <a:pt x="3666529" y="321692"/>
                  <a:pt x="3667422" y="322585"/>
                  <a:pt x="3667422" y="324148"/>
                </a:cubicBezTo>
                <a:lnTo>
                  <a:pt x="3667422" y="345579"/>
                </a:lnTo>
                <a:cubicBezTo>
                  <a:pt x="3667422" y="347365"/>
                  <a:pt x="3666529" y="348258"/>
                  <a:pt x="3664743" y="348258"/>
                </a:cubicBezTo>
                <a:lnTo>
                  <a:pt x="3643312" y="348258"/>
                </a:lnTo>
                <a:cubicBezTo>
                  <a:pt x="3641526" y="348258"/>
                  <a:pt x="3640633" y="347365"/>
                  <a:pt x="3640633" y="345579"/>
                </a:cubicBezTo>
                <a:lnTo>
                  <a:pt x="3640633" y="324148"/>
                </a:lnTo>
                <a:cubicBezTo>
                  <a:pt x="3640857" y="322362"/>
                  <a:pt x="3641750" y="321469"/>
                  <a:pt x="3643312" y="321469"/>
                </a:cubicBezTo>
                <a:close/>
                <a:moveTo>
                  <a:pt x="3603129" y="321469"/>
                </a:moveTo>
                <a:lnTo>
                  <a:pt x="3624560" y="321469"/>
                </a:lnTo>
                <a:cubicBezTo>
                  <a:pt x="3626346" y="321692"/>
                  <a:pt x="3627239" y="322585"/>
                  <a:pt x="3627239" y="324148"/>
                </a:cubicBezTo>
                <a:lnTo>
                  <a:pt x="3627239" y="345579"/>
                </a:lnTo>
                <a:cubicBezTo>
                  <a:pt x="3627239" y="347365"/>
                  <a:pt x="3626346" y="348258"/>
                  <a:pt x="3624560" y="348258"/>
                </a:cubicBezTo>
                <a:lnTo>
                  <a:pt x="3603129" y="348258"/>
                </a:lnTo>
                <a:cubicBezTo>
                  <a:pt x="3601343" y="348258"/>
                  <a:pt x="3600450" y="347365"/>
                  <a:pt x="3600450" y="345579"/>
                </a:cubicBezTo>
                <a:lnTo>
                  <a:pt x="3600450" y="324148"/>
                </a:lnTo>
                <a:cubicBezTo>
                  <a:pt x="3600673" y="322362"/>
                  <a:pt x="3601566" y="321469"/>
                  <a:pt x="3603129" y="321469"/>
                </a:cubicBezTo>
                <a:close/>
                <a:moveTo>
                  <a:pt x="3016448" y="321469"/>
                </a:moveTo>
                <a:lnTo>
                  <a:pt x="3037879" y="321469"/>
                </a:lnTo>
                <a:cubicBezTo>
                  <a:pt x="3039665" y="321692"/>
                  <a:pt x="3040558" y="322585"/>
                  <a:pt x="3040558" y="324148"/>
                </a:cubicBezTo>
                <a:lnTo>
                  <a:pt x="3040558" y="345579"/>
                </a:lnTo>
                <a:cubicBezTo>
                  <a:pt x="3040558" y="347365"/>
                  <a:pt x="3039665" y="348258"/>
                  <a:pt x="3037879" y="348258"/>
                </a:cubicBezTo>
                <a:lnTo>
                  <a:pt x="3016448" y="348258"/>
                </a:lnTo>
                <a:cubicBezTo>
                  <a:pt x="3014662" y="348258"/>
                  <a:pt x="3013769" y="347365"/>
                  <a:pt x="3013769" y="345579"/>
                </a:cubicBezTo>
                <a:lnTo>
                  <a:pt x="3013769" y="324148"/>
                </a:lnTo>
                <a:cubicBezTo>
                  <a:pt x="3013993" y="322362"/>
                  <a:pt x="3014885" y="321469"/>
                  <a:pt x="3016448" y="321469"/>
                </a:cubicBezTo>
                <a:close/>
                <a:moveTo>
                  <a:pt x="2976265" y="321469"/>
                </a:moveTo>
                <a:lnTo>
                  <a:pt x="2997696" y="321469"/>
                </a:lnTo>
                <a:cubicBezTo>
                  <a:pt x="2999482" y="321692"/>
                  <a:pt x="3000375" y="322585"/>
                  <a:pt x="3000375" y="324148"/>
                </a:cubicBezTo>
                <a:lnTo>
                  <a:pt x="3000375" y="345579"/>
                </a:lnTo>
                <a:cubicBezTo>
                  <a:pt x="3000375" y="347365"/>
                  <a:pt x="2999482" y="348258"/>
                  <a:pt x="2997696" y="348258"/>
                </a:cubicBezTo>
                <a:lnTo>
                  <a:pt x="2976265" y="348258"/>
                </a:lnTo>
                <a:cubicBezTo>
                  <a:pt x="2974479" y="348258"/>
                  <a:pt x="2973586" y="347365"/>
                  <a:pt x="2973586" y="345579"/>
                </a:cubicBezTo>
                <a:lnTo>
                  <a:pt x="2973586" y="324148"/>
                </a:lnTo>
                <a:cubicBezTo>
                  <a:pt x="2973809" y="322362"/>
                  <a:pt x="2974702" y="321469"/>
                  <a:pt x="2976265" y="321469"/>
                </a:cubicBezTo>
                <a:close/>
                <a:moveTo>
                  <a:pt x="2936081" y="321469"/>
                </a:moveTo>
                <a:lnTo>
                  <a:pt x="2957512" y="321469"/>
                </a:lnTo>
                <a:cubicBezTo>
                  <a:pt x="2959298" y="321692"/>
                  <a:pt x="2960191" y="322585"/>
                  <a:pt x="2960191" y="324148"/>
                </a:cubicBezTo>
                <a:lnTo>
                  <a:pt x="2960191" y="345579"/>
                </a:lnTo>
                <a:cubicBezTo>
                  <a:pt x="2960191" y="347365"/>
                  <a:pt x="2959298" y="348258"/>
                  <a:pt x="2957512" y="348258"/>
                </a:cubicBezTo>
                <a:lnTo>
                  <a:pt x="2936081" y="348258"/>
                </a:lnTo>
                <a:cubicBezTo>
                  <a:pt x="2934295" y="348258"/>
                  <a:pt x="2933402" y="347365"/>
                  <a:pt x="2933402" y="345579"/>
                </a:cubicBezTo>
                <a:lnTo>
                  <a:pt x="2933402" y="324148"/>
                </a:lnTo>
                <a:cubicBezTo>
                  <a:pt x="2933625" y="322362"/>
                  <a:pt x="2934518" y="321469"/>
                  <a:pt x="2936081" y="321469"/>
                </a:cubicBezTo>
                <a:close/>
                <a:moveTo>
                  <a:pt x="2895897" y="321469"/>
                </a:moveTo>
                <a:lnTo>
                  <a:pt x="2917329" y="321469"/>
                </a:lnTo>
                <a:cubicBezTo>
                  <a:pt x="2919115" y="321692"/>
                  <a:pt x="2920008" y="322585"/>
                  <a:pt x="2920008" y="324148"/>
                </a:cubicBezTo>
                <a:lnTo>
                  <a:pt x="2920008" y="345579"/>
                </a:lnTo>
                <a:cubicBezTo>
                  <a:pt x="2920008" y="347365"/>
                  <a:pt x="2919115" y="348258"/>
                  <a:pt x="2917329" y="348258"/>
                </a:cubicBezTo>
                <a:lnTo>
                  <a:pt x="2895897" y="348258"/>
                </a:lnTo>
                <a:cubicBezTo>
                  <a:pt x="2894111" y="348258"/>
                  <a:pt x="2893218" y="347365"/>
                  <a:pt x="2893218" y="345579"/>
                </a:cubicBezTo>
                <a:lnTo>
                  <a:pt x="2893218" y="324148"/>
                </a:lnTo>
                <a:cubicBezTo>
                  <a:pt x="2893442" y="322362"/>
                  <a:pt x="2894335" y="321469"/>
                  <a:pt x="2895897" y="321469"/>
                </a:cubicBezTo>
                <a:close/>
                <a:moveTo>
                  <a:pt x="2855714" y="321469"/>
                </a:moveTo>
                <a:lnTo>
                  <a:pt x="2877145" y="321469"/>
                </a:lnTo>
                <a:cubicBezTo>
                  <a:pt x="2878931" y="321692"/>
                  <a:pt x="2879824" y="322585"/>
                  <a:pt x="2879824" y="324148"/>
                </a:cubicBezTo>
                <a:lnTo>
                  <a:pt x="2879824" y="345579"/>
                </a:lnTo>
                <a:cubicBezTo>
                  <a:pt x="2879824" y="347365"/>
                  <a:pt x="2878931" y="348258"/>
                  <a:pt x="2877145" y="348258"/>
                </a:cubicBezTo>
                <a:lnTo>
                  <a:pt x="2855714" y="348258"/>
                </a:lnTo>
                <a:cubicBezTo>
                  <a:pt x="2853928" y="348258"/>
                  <a:pt x="2853035" y="347365"/>
                  <a:pt x="2853035" y="345579"/>
                </a:cubicBezTo>
                <a:lnTo>
                  <a:pt x="2853035" y="324148"/>
                </a:lnTo>
                <a:cubicBezTo>
                  <a:pt x="2853258" y="322362"/>
                  <a:pt x="2854151" y="321469"/>
                  <a:pt x="2855714" y="321469"/>
                </a:cubicBezTo>
                <a:close/>
                <a:moveTo>
                  <a:pt x="2815530" y="321469"/>
                </a:moveTo>
                <a:lnTo>
                  <a:pt x="2836961" y="321469"/>
                </a:lnTo>
                <a:cubicBezTo>
                  <a:pt x="2838747" y="321692"/>
                  <a:pt x="2839640" y="322585"/>
                  <a:pt x="2839640" y="324148"/>
                </a:cubicBezTo>
                <a:lnTo>
                  <a:pt x="2839640" y="345579"/>
                </a:lnTo>
                <a:cubicBezTo>
                  <a:pt x="2839640" y="347365"/>
                  <a:pt x="2838747" y="348258"/>
                  <a:pt x="2836961" y="348258"/>
                </a:cubicBezTo>
                <a:lnTo>
                  <a:pt x="2815530" y="348258"/>
                </a:lnTo>
                <a:cubicBezTo>
                  <a:pt x="2813744" y="348258"/>
                  <a:pt x="2812851" y="347365"/>
                  <a:pt x="2812851" y="345579"/>
                </a:cubicBezTo>
                <a:lnTo>
                  <a:pt x="2812851" y="324148"/>
                </a:lnTo>
                <a:cubicBezTo>
                  <a:pt x="2813075" y="322362"/>
                  <a:pt x="2813968" y="321469"/>
                  <a:pt x="2815530" y="321469"/>
                </a:cubicBezTo>
                <a:close/>
                <a:moveTo>
                  <a:pt x="2775347" y="321469"/>
                </a:moveTo>
                <a:lnTo>
                  <a:pt x="2796778" y="321469"/>
                </a:lnTo>
                <a:cubicBezTo>
                  <a:pt x="2798564" y="321692"/>
                  <a:pt x="2799457" y="322585"/>
                  <a:pt x="2799457" y="324148"/>
                </a:cubicBezTo>
                <a:lnTo>
                  <a:pt x="2799457" y="345579"/>
                </a:lnTo>
                <a:cubicBezTo>
                  <a:pt x="2799457" y="347365"/>
                  <a:pt x="2798564" y="348258"/>
                  <a:pt x="2796778" y="348258"/>
                </a:cubicBezTo>
                <a:lnTo>
                  <a:pt x="2775347" y="348258"/>
                </a:lnTo>
                <a:cubicBezTo>
                  <a:pt x="2773561" y="348258"/>
                  <a:pt x="2772668" y="347365"/>
                  <a:pt x="2772668" y="345579"/>
                </a:cubicBezTo>
                <a:lnTo>
                  <a:pt x="2772668" y="324148"/>
                </a:lnTo>
                <a:cubicBezTo>
                  <a:pt x="2772891" y="322362"/>
                  <a:pt x="2773784" y="321469"/>
                  <a:pt x="2775347" y="321469"/>
                </a:cubicBezTo>
                <a:close/>
                <a:moveTo>
                  <a:pt x="2735163" y="321469"/>
                </a:moveTo>
                <a:lnTo>
                  <a:pt x="2756594" y="321469"/>
                </a:lnTo>
                <a:cubicBezTo>
                  <a:pt x="2758380" y="321692"/>
                  <a:pt x="2759273" y="322585"/>
                  <a:pt x="2759273" y="324148"/>
                </a:cubicBezTo>
                <a:lnTo>
                  <a:pt x="2759273" y="345579"/>
                </a:lnTo>
                <a:cubicBezTo>
                  <a:pt x="2759273" y="347365"/>
                  <a:pt x="2758380" y="348258"/>
                  <a:pt x="2756594" y="348258"/>
                </a:cubicBezTo>
                <a:lnTo>
                  <a:pt x="2735163" y="348258"/>
                </a:lnTo>
                <a:cubicBezTo>
                  <a:pt x="2733377" y="348258"/>
                  <a:pt x="2732484" y="347365"/>
                  <a:pt x="2732484" y="345579"/>
                </a:cubicBezTo>
                <a:lnTo>
                  <a:pt x="2732484" y="324148"/>
                </a:lnTo>
                <a:cubicBezTo>
                  <a:pt x="2732707" y="322362"/>
                  <a:pt x="2733600" y="321469"/>
                  <a:pt x="2735163" y="321469"/>
                </a:cubicBezTo>
                <a:close/>
                <a:moveTo>
                  <a:pt x="2694979" y="321469"/>
                </a:moveTo>
                <a:lnTo>
                  <a:pt x="2716411" y="321469"/>
                </a:lnTo>
                <a:cubicBezTo>
                  <a:pt x="2718197" y="321692"/>
                  <a:pt x="2719090" y="322585"/>
                  <a:pt x="2719090" y="324148"/>
                </a:cubicBezTo>
                <a:lnTo>
                  <a:pt x="2719090" y="345579"/>
                </a:lnTo>
                <a:cubicBezTo>
                  <a:pt x="2719090" y="347365"/>
                  <a:pt x="2718197" y="348258"/>
                  <a:pt x="2716411" y="348258"/>
                </a:cubicBezTo>
                <a:lnTo>
                  <a:pt x="2694979" y="348258"/>
                </a:lnTo>
                <a:cubicBezTo>
                  <a:pt x="2693193" y="348258"/>
                  <a:pt x="2692301" y="347365"/>
                  <a:pt x="2692301" y="345579"/>
                </a:cubicBezTo>
                <a:lnTo>
                  <a:pt x="2692301" y="324148"/>
                </a:lnTo>
                <a:cubicBezTo>
                  <a:pt x="2692524" y="322362"/>
                  <a:pt x="2693417" y="321469"/>
                  <a:pt x="2694979" y="321469"/>
                </a:cubicBezTo>
                <a:close/>
                <a:moveTo>
                  <a:pt x="2654796" y="321469"/>
                </a:moveTo>
                <a:lnTo>
                  <a:pt x="2676227" y="321469"/>
                </a:lnTo>
                <a:cubicBezTo>
                  <a:pt x="2678013" y="321692"/>
                  <a:pt x="2678906" y="322585"/>
                  <a:pt x="2678906" y="324148"/>
                </a:cubicBezTo>
                <a:lnTo>
                  <a:pt x="2678906" y="345579"/>
                </a:lnTo>
                <a:cubicBezTo>
                  <a:pt x="2678906" y="347365"/>
                  <a:pt x="2678013" y="348258"/>
                  <a:pt x="2676227" y="348258"/>
                </a:cubicBezTo>
                <a:lnTo>
                  <a:pt x="2654796" y="348258"/>
                </a:lnTo>
                <a:cubicBezTo>
                  <a:pt x="2653010" y="348258"/>
                  <a:pt x="2652117" y="347365"/>
                  <a:pt x="2652117" y="345579"/>
                </a:cubicBezTo>
                <a:lnTo>
                  <a:pt x="2652117" y="324148"/>
                </a:lnTo>
                <a:cubicBezTo>
                  <a:pt x="2652340" y="322362"/>
                  <a:pt x="2653233" y="321469"/>
                  <a:pt x="2654796" y="321469"/>
                </a:cubicBezTo>
                <a:close/>
                <a:moveTo>
                  <a:pt x="2614612" y="321469"/>
                </a:moveTo>
                <a:lnTo>
                  <a:pt x="2636043" y="321469"/>
                </a:lnTo>
                <a:cubicBezTo>
                  <a:pt x="2637829" y="321692"/>
                  <a:pt x="2638722" y="322585"/>
                  <a:pt x="2638722" y="324148"/>
                </a:cubicBezTo>
                <a:lnTo>
                  <a:pt x="2638722" y="345579"/>
                </a:lnTo>
                <a:cubicBezTo>
                  <a:pt x="2638722" y="347365"/>
                  <a:pt x="2637829" y="348258"/>
                  <a:pt x="2636043" y="348258"/>
                </a:cubicBezTo>
                <a:lnTo>
                  <a:pt x="2614612" y="348258"/>
                </a:lnTo>
                <a:cubicBezTo>
                  <a:pt x="2612826" y="348258"/>
                  <a:pt x="2611933" y="347365"/>
                  <a:pt x="2611933" y="345579"/>
                </a:cubicBezTo>
                <a:lnTo>
                  <a:pt x="2611933" y="324148"/>
                </a:lnTo>
                <a:cubicBezTo>
                  <a:pt x="2612157" y="322362"/>
                  <a:pt x="2613050" y="321469"/>
                  <a:pt x="2614612" y="321469"/>
                </a:cubicBezTo>
                <a:close/>
                <a:moveTo>
                  <a:pt x="2574429" y="321469"/>
                </a:moveTo>
                <a:lnTo>
                  <a:pt x="2595860" y="321469"/>
                </a:lnTo>
                <a:cubicBezTo>
                  <a:pt x="2597646" y="321692"/>
                  <a:pt x="2598539" y="322585"/>
                  <a:pt x="2598539" y="324148"/>
                </a:cubicBezTo>
                <a:lnTo>
                  <a:pt x="2598539" y="345579"/>
                </a:lnTo>
                <a:cubicBezTo>
                  <a:pt x="2598539" y="347365"/>
                  <a:pt x="2597646" y="348258"/>
                  <a:pt x="2595860" y="348258"/>
                </a:cubicBezTo>
                <a:lnTo>
                  <a:pt x="2574429" y="348258"/>
                </a:lnTo>
                <a:cubicBezTo>
                  <a:pt x="2572643" y="348258"/>
                  <a:pt x="2571750" y="347365"/>
                  <a:pt x="2571750" y="345579"/>
                </a:cubicBezTo>
                <a:lnTo>
                  <a:pt x="2571750" y="324148"/>
                </a:lnTo>
                <a:cubicBezTo>
                  <a:pt x="2571973" y="322362"/>
                  <a:pt x="2572866" y="321469"/>
                  <a:pt x="2574429" y="321469"/>
                </a:cubicBezTo>
                <a:close/>
                <a:moveTo>
                  <a:pt x="2180629" y="321469"/>
                </a:moveTo>
                <a:lnTo>
                  <a:pt x="2202061" y="321469"/>
                </a:lnTo>
                <a:cubicBezTo>
                  <a:pt x="2203847" y="321692"/>
                  <a:pt x="2204740" y="322585"/>
                  <a:pt x="2204740" y="324148"/>
                </a:cubicBezTo>
                <a:lnTo>
                  <a:pt x="2204740" y="345579"/>
                </a:lnTo>
                <a:cubicBezTo>
                  <a:pt x="2204740" y="347365"/>
                  <a:pt x="2203847" y="348258"/>
                  <a:pt x="2202061" y="348258"/>
                </a:cubicBezTo>
                <a:lnTo>
                  <a:pt x="2180629" y="348258"/>
                </a:lnTo>
                <a:cubicBezTo>
                  <a:pt x="2178843" y="348258"/>
                  <a:pt x="2177951" y="347365"/>
                  <a:pt x="2177951" y="345579"/>
                </a:cubicBezTo>
                <a:lnTo>
                  <a:pt x="2177951" y="324148"/>
                </a:lnTo>
                <a:cubicBezTo>
                  <a:pt x="2178174" y="322362"/>
                  <a:pt x="2179067" y="321469"/>
                  <a:pt x="2180629" y="321469"/>
                </a:cubicBezTo>
                <a:close/>
                <a:moveTo>
                  <a:pt x="2140446" y="321469"/>
                </a:moveTo>
                <a:lnTo>
                  <a:pt x="2161877" y="321469"/>
                </a:lnTo>
                <a:cubicBezTo>
                  <a:pt x="2163663" y="321692"/>
                  <a:pt x="2164556" y="322585"/>
                  <a:pt x="2164556" y="324148"/>
                </a:cubicBezTo>
                <a:lnTo>
                  <a:pt x="2164556" y="345579"/>
                </a:lnTo>
                <a:cubicBezTo>
                  <a:pt x="2164556" y="347365"/>
                  <a:pt x="2163663" y="348258"/>
                  <a:pt x="2161877" y="348258"/>
                </a:cubicBezTo>
                <a:lnTo>
                  <a:pt x="2140446" y="348258"/>
                </a:lnTo>
                <a:cubicBezTo>
                  <a:pt x="2138660" y="348258"/>
                  <a:pt x="2137767" y="347365"/>
                  <a:pt x="2137767" y="345579"/>
                </a:cubicBezTo>
                <a:lnTo>
                  <a:pt x="2137767" y="324148"/>
                </a:lnTo>
                <a:cubicBezTo>
                  <a:pt x="2137990" y="322362"/>
                  <a:pt x="2138883" y="321469"/>
                  <a:pt x="2140446" y="321469"/>
                </a:cubicBezTo>
                <a:close/>
                <a:moveTo>
                  <a:pt x="2100262" y="321469"/>
                </a:moveTo>
                <a:lnTo>
                  <a:pt x="2121693" y="321469"/>
                </a:lnTo>
                <a:cubicBezTo>
                  <a:pt x="2123479" y="321692"/>
                  <a:pt x="2124372" y="322585"/>
                  <a:pt x="2124372" y="324148"/>
                </a:cubicBezTo>
                <a:lnTo>
                  <a:pt x="2124372" y="345579"/>
                </a:lnTo>
                <a:cubicBezTo>
                  <a:pt x="2124372" y="347365"/>
                  <a:pt x="2123479" y="348258"/>
                  <a:pt x="2121693" y="348258"/>
                </a:cubicBezTo>
                <a:lnTo>
                  <a:pt x="2100262" y="348258"/>
                </a:lnTo>
                <a:cubicBezTo>
                  <a:pt x="2098476" y="348258"/>
                  <a:pt x="2097583" y="347365"/>
                  <a:pt x="2097583" y="345579"/>
                </a:cubicBezTo>
                <a:lnTo>
                  <a:pt x="2097583" y="324148"/>
                </a:lnTo>
                <a:cubicBezTo>
                  <a:pt x="2097807" y="322362"/>
                  <a:pt x="2098700" y="321469"/>
                  <a:pt x="2100262" y="321469"/>
                </a:cubicBezTo>
                <a:close/>
                <a:moveTo>
                  <a:pt x="2060079" y="321469"/>
                </a:moveTo>
                <a:lnTo>
                  <a:pt x="2081510" y="321469"/>
                </a:lnTo>
                <a:cubicBezTo>
                  <a:pt x="2083296" y="321692"/>
                  <a:pt x="2084189" y="322585"/>
                  <a:pt x="2084189" y="324148"/>
                </a:cubicBezTo>
                <a:lnTo>
                  <a:pt x="2084189" y="345579"/>
                </a:lnTo>
                <a:cubicBezTo>
                  <a:pt x="2084189" y="347365"/>
                  <a:pt x="2083296" y="348258"/>
                  <a:pt x="2081510" y="348258"/>
                </a:cubicBezTo>
                <a:lnTo>
                  <a:pt x="2060079" y="348258"/>
                </a:lnTo>
                <a:cubicBezTo>
                  <a:pt x="2058293" y="348258"/>
                  <a:pt x="2057400" y="347365"/>
                  <a:pt x="2057400" y="345579"/>
                </a:cubicBezTo>
                <a:lnTo>
                  <a:pt x="2057400" y="324148"/>
                </a:lnTo>
                <a:cubicBezTo>
                  <a:pt x="2057623" y="322362"/>
                  <a:pt x="2058516" y="321469"/>
                  <a:pt x="2060079" y="321469"/>
                </a:cubicBezTo>
                <a:close/>
                <a:moveTo>
                  <a:pt x="1987748" y="321469"/>
                </a:moveTo>
                <a:lnTo>
                  <a:pt x="2009179" y="321469"/>
                </a:lnTo>
                <a:cubicBezTo>
                  <a:pt x="2010965" y="321692"/>
                  <a:pt x="2011858" y="322585"/>
                  <a:pt x="2011858" y="324148"/>
                </a:cubicBezTo>
                <a:lnTo>
                  <a:pt x="2011858" y="345579"/>
                </a:lnTo>
                <a:cubicBezTo>
                  <a:pt x="2011858" y="347365"/>
                  <a:pt x="2010965" y="348258"/>
                  <a:pt x="2009179" y="348258"/>
                </a:cubicBezTo>
                <a:lnTo>
                  <a:pt x="1987748" y="348258"/>
                </a:lnTo>
                <a:cubicBezTo>
                  <a:pt x="1985962" y="348258"/>
                  <a:pt x="1985069" y="347365"/>
                  <a:pt x="1985069" y="345579"/>
                </a:cubicBezTo>
                <a:lnTo>
                  <a:pt x="1985069" y="324148"/>
                </a:lnTo>
                <a:cubicBezTo>
                  <a:pt x="1985292" y="322362"/>
                  <a:pt x="1986185" y="321469"/>
                  <a:pt x="1987748" y="321469"/>
                </a:cubicBezTo>
                <a:close/>
                <a:moveTo>
                  <a:pt x="1947564" y="321469"/>
                </a:moveTo>
                <a:lnTo>
                  <a:pt x="1968996" y="321469"/>
                </a:lnTo>
                <a:cubicBezTo>
                  <a:pt x="1970782" y="321692"/>
                  <a:pt x="1971675" y="322585"/>
                  <a:pt x="1971675" y="324148"/>
                </a:cubicBezTo>
                <a:lnTo>
                  <a:pt x="1971675" y="345579"/>
                </a:lnTo>
                <a:cubicBezTo>
                  <a:pt x="1971675" y="347365"/>
                  <a:pt x="1970782" y="348258"/>
                  <a:pt x="1968996" y="348258"/>
                </a:cubicBezTo>
                <a:lnTo>
                  <a:pt x="1947564" y="348258"/>
                </a:lnTo>
                <a:cubicBezTo>
                  <a:pt x="1945779" y="348258"/>
                  <a:pt x="1944886" y="347365"/>
                  <a:pt x="1944886" y="345579"/>
                </a:cubicBezTo>
                <a:lnTo>
                  <a:pt x="1944886" y="324148"/>
                </a:lnTo>
                <a:cubicBezTo>
                  <a:pt x="1945109" y="322362"/>
                  <a:pt x="1946002" y="321469"/>
                  <a:pt x="1947564" y="321469"/>
                </a:cubicBezTo>
                <a:close/>
                <a:moveTo>
                  <a:pt x="1907381" y="321469"/>
                </a:moveTo>
                <a:lnTo>
                  <a:pt x="1928812" y="321469"/>
                </a:lnTo>
                <a:cubicBezTo>
                  <a:pt x="1930598" y="321692"/>
                  <a:pt x="1931491" y="322585"/>
                  <a:pt x="1931491" y="324148"/>
                </a:cubicBezTo>
                <a:lnTo>
                  <a:pt x="1931491" y="345579"/>
                </a:lnTo>
                <a:cubicBezTo>
                  <a:pt x="1931491" y="347365"/>
                  <a:pt x="1930598" y="348258"/>
                  <a:pt x="1928812" y="348258"/>
                </a:cubicBezTo>
                <a:lnTo>
                  <a:pt x="1907381" y="348258"/>
                </a:lnTo>
                <a:cubicBezTo>
                  <a:pt x="1905595" y="348258"/>
                  <a:pt x="1904702" y="347365"/>
                  <a:pt x="1904702" y="345579"/>
                </a:cubicBezTo>
                <a:lnTo>
                  <a:pt x="1904702" y="324148"/>
                </a:lnTo>
                <a:cubicBezTo>
                  <a:pt x="1904925" y="322362"/>
                  <a:pt x="1905818" y="321469"/>
                  <a:pt x="1907381" y="321469"/>
                </a:cubicBezTo>
                <a:close/>
                <a:moveTo>
                  <a:pt x="1867197" y="321469"/>
                </a:moveTo>
                <a:lnTo>
                  <a:pt x="1888629" y="321469"/>
                </a:lnTo>
                <a:cubicBezTo>
                  <a:pt x="1890414" y="321692"/>
                  <a:pt x="1891307" y="322585"/>
                  <a:pt x="1891307" y="324148"/>
                </a:cubicBezTo>
                <a:lnTo>
                  <a:pt x="1891307" y="345579"/>
                </a:lnTo>
                <a:cubicBezTo>
                  <a:pt x="1891307" y="347365"/>
                  <a:pt x="1890414" y="348258"/>
                  <a:pt x="1888629" y="348258"/>
                </a:cubicBezTo>
                <a:lnTo>
                  <a:pt x="1867197" y="348258"/>
                </a:lnTo>
                <a:cubicBezTo>
                  <a:pt x="1865411" y="348258"/>
                  <a:pt x="1864518" y="347365"/>
                  <a:pt x="1864518" y="345579"/>
                </a:cubicBezTo>
                <a:lnTo>
                  <a:pt x="1864518" y="324148"/>
                </a:lnTo>
                <a:cubicBezTo>
                  <a:pt x="1864742" y="322362"/>
                  <a:pt x="1865635" y="321469"/>
                  <a:pt x="1867197" y="321469"/>
                </a:cubicBezTo>
                <a:close/>
                <a:moveTo>
                  <a:pt x="1827014" y="321469"/>
                </a:moveTo>
                <a:lnTo>
                  <a:pt x="1848445" y="321469"/>
                </a:lnTo>
                <a:cubicBezTo>
                  <a:pt x="1850231" y="321692"/>
                  <a:pt x="1851124" y="322585"/>
                  <a:pt x="1851124" y="324148"/>
                </a:cubicBezTo>
                <a:lnTo>
                  <a:pt x="1851124" y="345579"/>
                </a:lnTo>
                <a:cubicBezTo>
                  <a:pt x="1851124" y="347365"/>
                  <a:pt x="1850231" y="348258"/>
                  <a:pt x="1848445" y="348258"/>
                </a:cubicBezTo>
                <a:lnTo>
                  <a:pt x="1827014" y="348258"/>
                </a:lnTo>
                <a:cubicBezTo>
                  <a:pt x="1825228" y="348258"/>
                  <a:pt x="1824335" y="347365"/>
                  <a:pt x="1824335" y="345579"/>
                </a:cubicBezTo>
                <a:lnTo>
                  <a:pt x="1824335" y="324148"/>
                </a:lnTo>
                <a:cubicBezTo>
                  <a:pt x="1824558" y="322362"/>
                  <a:pt x="1825451" y="321469"/>
                  <a:pt x="1827014" y="321469"/>
                </a:cubicBezTo>
                <a:close/>
                <a:moveTo>
                  <a:pt x="1786830" y="321469"/>
                </a:moveTo>
                <a:lnTo>
                  <a:pt x="1808261" y="321469"/>
                </a:lnTo>
                <a:cubicBezTo>
                  <a:pt x="1810047" y="321692"/>
                  <a:pt x="1810940" y="322585"/>
                  <a:pt x="1810940" y="324148"/>
                </a:cubicBezTo>
                <a:lnTo>
                  <a:pt x="1810940" y="345579"/>
                </a:lnTo>
                <a:cubicBezTo>
                  <a:pt x="1810940" y="347365"/>
                  <a:pt x="1810047" y="348258"/>
                  <a:pt x="1808261" y="348258"/>
                </a:cubicBezTo>
                <a:lnTo>
                  <a:pt x="1786830" y="348258"/>
                </a:lnTo>
                <a:cubicBezTo>
                  <a:pt x="1785044" y="348258"/>
                  <a:pt x="1784151" y="347365"/>
                  <a:pt x="1784151" y="345579"/>
                </a:cubicBezTo>
                <a:lnTo>
                  <a:pt x="1784151" y="324148"/>
                </a:lnTo>
                <a:cubicBezTo>
                  <a:pt x="1784374" y="322362"/>
                  <a:pt x="1785267" y="321469"/>
                  <a:pt x="1786830" y="321469"/>
                </a:cubicBezTo>
                <a:close/>
                <a:moveTo>
                  <a:pt x="1666279" y="321469"/>
                </a:moveTo>
                <a:lnTo>
                  <a:pt x="1687711" y="321469"/>
                </a:lnTo>
                <a:cubicBezTo>
                  <a:pt x="1689497" y="321692"/>
                  <a:pt x="1690390" y="322585"/>
                  <a:pt x="1690390" y="324148"/>
                </a:cubicBezTo>
                <a:lnTo>
                  <a:pt x="1690390" y="345579"/>
                </a:lnTo>
                <a:cubicBezTo>
                  <a:pt x="1690390" y="347365"/>
                  <a:pt x="1689497" y="348258"/>
                  <a:pt x="1687711" y="348258"/>
                </a:cubicBezTo>
                <a:lnTo>
                  <a:pt x="1666279" y="348258"/>
                </a:lnTo>
                <a:cubicBezTo>
                  <a:pt x="1664493" y="348258"/>
                  <a:pt x="1663600" y="347365"/>
                  <a:pt x="1663600" y="345579"/>
                </a:cubicBezTo>
                <a:lnTo>
                  <a:pt x="1663600" y="324148"/>
                </a:lnTo>
                <a:cubicBezTo>
                  <a:pt x="1663824" y="322362"/>
                  <a:pt x="1664717" y="321469"/>
                  <a:pt x="1666279" y="321469"/>
                </a:cubicBezTo>
                <a:close/>
                <a:moveTo>
                  <a:pt x="1626096" y="321469"/>
                </a:moveTo>
                <a:lnTo>
                  <a:pt x="1647527" y="321469"/>
                </a:lnTo>
                <a:cubicBezTo>
                  <a:pt x="1649313" y="321692"/>
                  <a:pt x="1650206" y="322585"/>
                  <a:pt x="1650206" y="324148"/>
                </a:cubicBezTo>
                <a:lnTo>
                  <a:pt x="1650206" y="345579"/>
                </a:lnTo>
                <a:cubicBezTo>
                  <a:pt x="1650206" y="347365"/>
                  <a:pt x="1649313" y="348258"/>
                  <a:pt x="1647527" y="348258"/>
                </a:cubicBezTo>
                <a:lnTo>
                  <a:pt x="1626096" y="348258"/>
                </a:lnTo>
                <a:cubicBezTo>
                  <a:pt x="1624310" y="348258"/>
                  <a:pt x="1623417" y="347365"/>
                  <a:pt x="1623417" y="345579"/>
                </a:cubicBezTo>
                <a:lnTo>
                  <a:pt x="1623417" y="324148"/>
                </a:lnTo>
                <a:cubicBezTo>
                  <a:pt x="1623640" y="322362"/>
                  <a:pt x="1624533" y="321469"/>
                  <a:pt x="1626096" y="321469"/>
                </a:cubicBezTo>
                <a:close/>
                <a:moveTo>
                  <a:pt x="1585912" y="321469"/>
                </a:moveTo>
                <a:lnTo>
                  <a:pt x="1607343" y="321469"/>
                </a:lnTo>
                <a:cubicBezTo>
                  <a:pt x="1609129" y="321692"/>
                  <a:pt x="1610022" y="322585"/>
                  <a:pt x="1610022" y="324148"/>
                </a:cubicBezTo>
                <a:lnTo>
                  <a:pt x="1610022" y="345579"/>
                </a:lnTo>
                <a:cubicBezTo>
                  <a:pt x="1610022" y="347365"/>
                  <a:pt x="1609129" y="348258"/>
                  <a:pt x="1607343" y="348258"/>
                </a:cubicBezTo>
                <a:lnTo>
                  <a:pt x="1585912" y="348258"/>
                </a:lnTo>
                <a:cubicBezTo>
                  <a:pt x="1584126" y="348258"/>
                  <a:pt x="1583233" y="347365"/>
                  <a:pt x="1583233" y="345579"/>
                </a:cubicBezTo>
                <a:lnTo>
                  <a:pt x="1583233" y="324148"/>
                </a:lnTo>
                <a:cubicBezTo>
                  <a:pt x="1583456" y="322362"/>
                  <a:pt x="1584349" y="321469"/>
                  <a:pt x="1585912" y="321469"/>
                </a:cubicBezTo>
                <a:close/>
                <a:moveTo>
                  <a:pt x="1545729" y="321469"/>
                </a:moveTo>
                <a:lnTo>
                  <a:pt x="1567160" y="321469"/>
                </a:lnTo>
                <a:cubicBezTo>
                  <a:pt x="1568946" y="321692"/>
                  <a:pt x="1569839" y="322585"/>
                  <a:pt x="1569839" y="324148"/>
                </a:cubicBezTo>
                <a:lnTo>
                  <a:pt x="1569839" y="345579"/>
                </a:lnTo>
                <a:cubicBezTo>
                  <a:pt x="1569839" y="347365"/>
                  <a:pt x="1568946" y="348258"/>
                  <a:pt x="1567160" y="348258"/>
                </a:cubicBezTo>
                <a:lnTo>
                  <a:pt x="1545729" y="348258"/>
                </a:lnTo>
                <a:cubicBezTo>
                  <a:pt x="1543943" y="348258"/>
                  <a:pt x="1543050" y="347365"/>
                  <a:pt x="1543050" y="345579"/>
                </a:cubicBezTo>
                <a:lnTo>
                  <a:pt x="1543050" y="324148"/>
                </a:lnTo>
                <a:cubicBezTo>
                  <a:pt x="1543273" y="322362"/>
                  <a:pt x="1544166" y="321469"/>
                  <a:pt x="1545729" y="321469"/>
                </a:cubicBezTo>
                <a:close/>
                <a:moveTo>
                  <a:pt x="1473398" y="321469"/>
                </a:moveTo>
                <a:lnTo>
                  <a:pt x="1494829" y="321469"/>
                </a:lnTo>
                <a:cubicBezTo>
                  <a:pt x="1496615" y="321692"/>
                  <a:pt x="1497508" y="322585"/>
                  <a:pt x="1497508" y="324148"/>
                </a:cubicBezTo>
                <a:lnTo>
                  <a:pt x="1497508" y="345579"/>
                </a:lnTo>
                <a:cubicBezTo>
                  <a:pt x="1497508" y="347365"/>
                  <a:pt x="1496615" y="348258"/>
                  <a:pt x="1494829" y="348258"/>
                </a:cubicBezTo>
                <a:lnTo>
                  <a:pt x="1473398" y="348258"/>
                </a:lnTo>
                <a:cubicBezTo>
                  <a:pt x="1471612" y="348258"/>
                  <a:pt x="1470719" y="347365"/>
                  <a:pt x="1470719" y="345579"/>
                </a:cubicBezTo>
                <a:lnTo>
                  <a:pt x="1470719" y="324148"/>
                </a:lnTo>
                <a:cubicBezTo>
                  <a:pt x="1470942" y="322362"/>
                  <a:pt x="1471835" y="321469"/>
                  <a:pt x="1473398" y="321469"/>
                </a:cubicBezTo>
                <a:close/>
                <a:moveTo>
                  <a:pt x="1433215" y="321469"/>
                </a:moveTo>
                <a:lnTo>
                  <a:pt x="1454646" y="321469"/>
                </a:lnTo>
                <a:cubicBezTo>
                  <a:pt x="1456432" y="321692"/>
                  <a:pt x="1457325" y="322585"/>
                  <a:pt x="1457325" y="324148"/>
                </a:cubicBezTo>
                <a:lnTo>
                  <a:pt x="1457325" y="345579"/>
                </a:lnTo>
                <a:cubicBezTo>
                  <a:pt x="1457325" y="347365"/>
                  <a:pt x="1456432" y="348258"/>
                  <a:pt x="1454646" y="348258"/>
                </a:cubicBezTo>
                <a:lnTo>
                  <a:pt x="1433215" y="348258"/>
                </a:lnTo>
                <a:cubicBezTo>
                  <a:pt x="1431429" y="348258"/>
                  <a:pt x="1430536" y="347365"/>
                  <a:pt x="1430536" y="345579"/>
                </a:cubicBezTo>
                <a:lnTo>
                  <a:pt x="1430536" y="324148"/>
                </a:lnTo>
                <a:cubicBezTo>
                  <a:pt x="1430759" y="322362"/>
                  <a:pt x="1431652" y="321469"/>
                  <a:pt x="1433215" y="321469"/>
                </a:cubicBezTo>
                <a:close/>
                <a:moveTo>
                  <a:pt x="1393031" y="321469"/>
                </a:moveTo>
                <a:lnTo>
                  <a:pt x="1414462" y="321469"/>
                </a:lnTo>
                <a:cubicBezTo>
                  <a:pt x="1416248" y="321692"/>
                  <a:pt x="1417141" y="322585"/>
                  <a:pt x="1417141" y="324148"/>
                </a:cubicBezTo>
                <a:lnTo>
                  <a:pt x="1417141" y="345579"/>
                </a:lnTo>
                <a:cubicBezTo>
                  <a:pt x="1417141" y="347365"/>
                  <a:pt x="1416248" y="348258"/>
                  <a:pt x="1414462" y="348258"/>
                </a:cubicBezTo>
                <a:lnTo>
                  <a:pt x="1393031" y="348258"/>
                </a:lnTo>
                <a:cubicBezTo>
                  <a:pt x="1391245" y="348258"/>
                  <a:pt x="1390352" y="347365"/>
                  <a:pt x="1390352" y="345579"/>
                </a:cubicBezTo>
                <a:lnTo>
                  <a:pt x="1390352" y="324148"/>
                </a:lnTo>
                <a:cubicBezTo>
                  <a:pt x="1390575" y="322362"/>
                  <a:pt x="1391468" y="321469"/>
                  <a:pt x="1393031" y="321469"/>
                </a:cubicBezTo>
                <a:close/>
                <a:moveTo>
                  <a:pt x="1352847" y="321469"/>
                </a:moveTo>
                <a:lnTo>
                  <a:pt x="1374279" y="321469"/>
                </a:lnTo>
                <a:cubicBezTo>
                  <a:pt x="1376065" y="321692"/>
                  <a:pt x="1376957" y="322585"/>
                  <a:pt x="1376957" y="324148"/>
                </a:cubicBezTo>
                <a:lnTo>
                  <a:pt x="1376957" y="345579"/>
                </a:lnTo>
                <a:cubicBezTo>
                  <a:pt x="1376957" y="347365"/>
                  <a:pt x="1376065" y="348258"/>
                  <a:pt x="1374279" y="348258"/>
                </a:cubicBezTo>
                <a:lnTo>
                  <a:pt x="1352847" y="348258"/>
                </a:lnTo>
                <a:cubicBezTo>
                  <a:pt x="1351061" y="348258"/>
                  <a:pt x="1350169" y="347365"/>
                  <a:pt x="1350169" y="345579"/>
                </a:cubicBezTo>
                <a:lnTo>
                  <a:pt x="1350169" y="324148"/>
                </a:lnTo>
                <a:cubicBezTo>
                  <a:pt x="1350392" y="322362"/>
                  <a:pt x="1351285" y="321469"/>
                  <a:pt x="1352847" y="321469"/>
                </a:cubicBezTo>
                <a:close/>
                <a:moveTo>
                  <a:pt x="1151929" y="321469"/>
                </a:moveTo>
                <a:lnTo>
                  <a:pt x="1173361" y="321469"/>
                </a:lnTo>
                <a:cubicBezTo>
                  <a:pt x="1175147" y="321692"/>
                  <a:pt x="1176040" y="322585"/>
                  <a:pt x="1176040" y="324148"/>
                </a:cubicBezTo>
                <a:lnTo>
                  <a:pt x="1176040" y="345579"/>
                </a:lnTo>
                <a:cubicBezTo>
                  <a:pt x="1176040" y="347365"/>
                  <a:pt x="1175147" y="348258"/>
                  <a:pt x="1173361" y="348258"/>
                </a:cubicBezTo>
                <a:lnTo>
                  <a:pt x="1151929" y="348258"/>
                </a:lnTo>
                <a:cubicBezTo>
                  <a:pt x="1150144" y="348258"/>
                  <a:pt x="1149251" y="347365"/>
                  <a:pt x="1149251" y="345579"/>
                </a:cubicBezTo>
                <a:lnTo>
                  <a:pt x="1149251" y="324148"/>
                </a:lnTo>
                <a:cubicBezTo>
                  <a:pt x="1149474" y="322362"/>
                  <a:pt x="1150367" y="321469"/>
                  <a:pt x="1151929" y="321469"/>
                </a:cubicBezTo>
                <a:close/>
                <a:moveTo>
                  <a:pt x="1111746" y="321469"/>
                </a:moveTo>
                <a:lnTo>
                  <a:pt x="1133177" y="321469"/>
                </a:lnTo>
                <a:cubicBezTo>
                  <a:pt x="1134963" y="321692"/>
                  <a:pt x="1135856" y="322585"/>
                  <a:pt x="1135856" y="324148"/>
                </a:cubicBezTo>
                <a:lnTo>
                  <a:pt x="1135856" y="345579"/>
                </a:lnTo>
                <a:cubicBezTo>
                  <a:pt x="1135856" y="347365"/>
                  <a:pt x="1134963" y="348258"/>
                  <a:pt x="1133177" y="348258"/>
                </a:cubicBezTo>
                <a:lnTo>
                  <a:pt x="1111746" y="348258"/>
                </a:lnTo>
                <a:cubicBezTo>
                  <a:pt x="1109960" y="348258"/>
                  <a:pt x="1109067" y="347365"/>
                  <a:pt x="1109067" y="345579"/>
                </a:cubicBezTo>
                <a:lnTo>
                  <a:pt x="1109067" y="324148"/>
                </a:lnTo>
                <a:cubicBezTo>
                  <a:pt x="1109290" y="322362"/>
                  <a:pt x="1110183" y="321469"/>
                  <a:pt x="1111746" y="321469"/>
                </a:cubicBezTo>
                <a:close/>
                <a:moveTo>
                  <a:pt x="1071562" y="321469"/>
                </a:moveTo>
                <a:lnTo>
                  <a:pt x="1092994" y="321469"/>
                </a:lnTo>
                <a:cubicBezTo>
                  <a:pt x="1094780" y="321692"/>
                  <a:pt x="1095673" y="322585"/>
                  <a:pt x="1095673" y="324148"/>
                </a:cubicBezTo>
                <a:lnTo>
                  <a:pt x="1095673" y="345579"/>
                </a:lnTo>
                <a:cubicBezTo>
                  <a:pt x="1095673" y="347365"/>
                  <a:pt x="1094780" y="348258"/>
                  <a:pt x="1092994" y="348258"/>
                </a:cubicBezTo>
                <a:lnTo>
                  <a:pt x="1071562" y="348258"/>
                </a:lnTo>
                <a:cubicBezTo>
                  <a:pt x="1069776" y="348258"/>
                  <a:pt x="1068883" y="347365"/>
                  <a:pt x="1068883" y="345579"/>
                </a:cubicBezTo>
                <a:lnTo>
                  <a:pt x="1068883" y="324148"/>
                </a:lnTo>
                <a:cubicBezTo>
                  <a:pt x="1069106" y="322362"/>
                  <a:pt x="1070000" y="321469"/>
                  <a:pt x="1071562" y="321469"/>
                </a:cubicBezTo>
                <a:close/>
                <a:moveTo>
                  <a:pt x="1031379" y="321469"/>
                </a:moveTo>
                <a:lnTo>
                  <a:pt x="1052810" y="321469"/>
                </a:lnTo>
                <a:cubicBezTo>
                  <a:pt x="1054596" y="321692"/>
                  <a:pt x="1055489" y="322585"/>
                  <a:pt x="1055489" y="324148"/>
                </a:cubicBezTo>
                <a:lnTo>
                  <a:pt x="1055489" y="345579"/>
                </a:lnTo>
                <a:cubicBezTo>
                  <a:pt x="1055489" y="347365"/>
                  <a:pt x="1054596" y="348258"/>
                  <a:pt x="1052810" y="348258"/>
                </a:cubicBezTo>
                <a:lnTo>
                  <a:pt x="1031379" y="348258"/>
                </a:lnTo>
                <a:cubicBezTo>
                  <a:pt x="1029593" y="348258"/>
                  <a:pt x="1028700" y="347365"/>
                  <a:pt x="1028700" y="345579"/>
                </a:cubicBezTo>
                <a:lnTo>
                  <a:pt x="1028700" y="324148"/>
                </a:lnTo>
                <a:cubicBezTo>
                  <a:pt x="1028923" y="322362"/>
                  <a:pt x="1029816" y="321469"/>
                  <a:pt x="1031379" y="321469"/>
                </a:cubicBezTo>
                <a:close/>
                <a:moveTo>
                  <a:pt x="798314" y="321469"/>
                </a:moveTo>
                <a:lnTo>
                  <a:pt x="819745" y="321469"/>
                </a:lnTo>
                <a:cubicBezTo>
                  <a:pt x="821531" y="321692"/>
                  <a:pt x="822424" y="322585"/>
                  <a:pt x="822424" y="324148"/>
                </a:cubicBezTo>
                <a:lnTo>
                  <a:pt x="822424" y="345579"/>
                </a:lnTo>
                <a:cubicBezTo>
                  <a:pt x="822424" y="347365"/>
                  <a:pt x="821531" y="348258"/>
                  <a:pt x="819745" y="348258"/>
                </a:cubicBezTo>
                <a:lnTo>
                  <a:pt x="798314" y="348258"/>
                </a:lnTo>
                <a:cubicBezTo>
                  <a:pt x="796528" y="348258"/>
                  <a:pt x="795635" y="347365"/>
                  <a:pt x="795635" y="345579"/>
                </a:cubicBezTo>
                <a:lnTo>
                  <a:pt x="795635" y="324148"/>
                </a:lnTo>
                <a:cubicBezTo>
                  <a:pt x="795858" y="322362"/>
                  <a:pt x="796751" y="321469"/>
                  <a:pt x="798314" y="321469"/>
                </a:cubicBezTo>
                <a:close/>
                <a:moveTo>
                  <a:pt x="758130" y="321469"/>
                </a:moveTo>
                <a:lnTo>
                  <a:pt x="779562" y="321469"/>
                </a:lnTo>
                <a:cubicBezTo>
                  <a:pt x="781347" y="321692"/>
                  <a:pt x="782241" y="322585"/>
                  <a:pt x="782241" y="324148"/>
                </a:cubicBezTo>
                <a:lnTo>
                  <a:pt x="782241" y="345579"/>
                </a:lnTo>
                <a:cubicBezTo>
                  <a:pt x="782241" y="347365"/>
                  <a:pt x="781347" y="348258"/>
                  <a:pt x="779562" y="348258"/>
                </a:cubicBezTo>
                <a:lnTo>
                  <a:pt x="758130" y="348258"/>
                </a:lnTo>
                <a:cubicBezTo>
                  <a:pt x="756344" y="348258"/>
                  <a:pt x="755451" y="347365"/>
                  <a:pt x="755451" y="345579"/>
                </a:cubicBezTo>
                <a:lnTo>
                  <a:pt x="755451" y="324148"/>
                </a:lnTo>
                <a:cubicBezTo>
                  <a:pt x="755675" y="322362"/>
                  <a:pt x="756568" y="321469"/>
                  <a:pt x="758130" y="321469"/>
                </a:cubicBezTo>
                <a:close/>
                <a:moveTo>
                  <a:pt x="717947" y="321469"/>
                </a:moveTo>
                <a:lnTo>
                  <a:pt x="739378" y="321469"/>
                </a:lnTo>
                <a:cubicBezTo>
                  <a:pt x="741164" y="321692"/>
                  <a:pt x="742057" y="322585"/>
                  <a:pt x="742057" y="324148"/>
                </a:cubicBezTo>
                <a:lnTo>
                  <a:pt x="742057" y="345579"/>
                </a:lnTo>
                <a:cubicBezTo>
                  <a:pt x="742057" y="347365"/>
                  <a:pt x="741164" y="348258"/>
                  <a:pt x="739378" y="348258"/>
                </a:cubicBezTo>
                <a:lnTo>
                  <a:pt x="717947" y="348258"/>
                </a:lnTo>
                <a:cubicBezTo>
                  <a:pt x="716161" y="348258"/>
                  <a:pt x="715268" y="347365"/>
                  <a:pt x="715268" y="345579"/>
                </a:cubicBezTo>
                <a:lnTo>
                  <a:pt x="715268" y="324148"/>
                </a:lnTo>
                <a:cubicBezTo>
                  <a:pt x="715491" y="322362"/>
                  <a:pt x="716384" y="321469"/>
                  <a:pt x="717947" y="321469"/>
                </a:cubicBezTo>
                <a:close/>
                <a:moveTo>
                  <a:pt x="677763" y="321469"/>
                </a:moveTo>
                <a:lnTo>
                  <a:pt x="699194" y="321469"/>
                </a:lnTo>
                <a:cubicBezTo>
                  <a:pt x="700980" y="321692"/>
                  <a:pt x="701873" y="322585"/>
                  <a:pt x="701873" y="324148"/>
                </a:cubicBezTo>
                <a:lnTo>
                  <a:pt x="701873" y="345579"/>
                </a:lnTo>
                <a:cubicBezTo>
                  <a:pt x="701873" y="347365"/>
                  <a:pt x="700980" y="348258"/>
                  <a:pt x="699194" y="348258"/>
                </a:cubicBezTo>
                <a:lnTo>
                  <a:pt x="677763" y="348258"/>
                </a:lnTo>
                <a:cubicBezTo>
                  <a:pt x="675977" y="348258"/>
                  <a:pt x="675084" y="347365"/>
                  <a:pt x="675084" y="345579"/>
                </a:cubicBezTo>
                <a:lnTo>
                  <a:pt x="675084" y="324148"/>
                </a:lnTo>
                <a:cubicBezTo>
                  <a:pt x="675307" y="322362"/>
                  <a:pt x="676200" y="321469"/>
                  <a:pt x="677763" y="321469"/>
                </a:cubicBezTo>
                <a:close/>
                <a:moveTo>
                  <a:pt x="444698" y="321469"/>
                </a:moveTo>
                <a:lnTo>
                  <a:pt x="466130" y="321469"/>
                </a:lnTo>
                <a:cubicBezTo>
                  <a:pt x="467916" y="321692"/>
                  <a:pt x="468808" y="322585"/>
                  <a:pt x="468808" y="324148"/>
                </a:cubicBezTo>
                <a:lnTo>
                  <a:pt x="468808" y="345579"/>
                </a:lnTo>
                <a:cubicBezTo>
                  <a:pt x="468808" y="347365"/>
                  <a:pt x="467916" y="348258"/>
                  <a:pt x="466130" y="348258"/>
                </a:cubicBezTo>
                <a:lnTo>
                  <a:pt x="444698" y="348258"/>
                </a:lnTo>
                <a:cubicBezTo>
                  <a:pt x="442912" y="348258"/>
                  <a:pt x="442019" y="347365"/>
                  <a:pt x="442019" y="345579"/>
                </a:cubicBezTo>
                <a:lnTo>
                  <a:pt x="442019" y="324148"/>
                </a:lnTo>
                <a:cubicBezTo>
                  <a:pt x="442243" y="322362"/>
                  <a:pt x="443136" y="321469"/>
                  <a:pt x="444698" y="321469"/>
                </a:cubicBezTo>
                <a:close/>
                <a:moveTo>
                  <a:pt x="404515" y="321469"/>
                </a:moveTo>
                <a:lnTo>
                  <a:pt x="425946" y="321469"/>
                </a:lnTo>
                <a:cubicBezTo>
                  <a:pt x="427732" y="321692"/>
                  <a:pt x="428625" y="322585"/>
                  <a:pt x="428625" y="324148"/>
                </a:cubicBezTo>
                <a:lnTo>
                  <a:pt x="428625" y="345579"/>
                </a:lnTo>
                <a:cubicBezTo>
                  <a:pt x="428625" y="347365"/>
                  <a:pt x="427732" y="348258"/>
                  <a:pt x="425946" y="348258"/>
                </a:cubicBezTo>
                <a:lnTo>
                  <a:pt x="404515" y="348258"/>
                </a:lnTo>
                <a:cubicBezTo>
                  <a:pt x="402729" y="348258"/>
                  <a:pt x="401836" y="347365"/>
                  <a:pt x="401836" y="345579"/>
                </a:cubicBezTo>
                <a:lnTo>
                  <a:pt x="401836" y="324148"/>
                </a:lnTo>
                <a:cubicBezTo>
                  <a:pt x="402059" y="322362"/>
                  <a:pt x="402952" y="321469"/>
                  <a:pt x="404515" y="321469"/>
                </a:cubicBezTo>
                <a:close/>
                <a:moveTo>
                  <a:pt x="364331" y="321469"/>
                </a:moveTo>
                <a:lnTo>
                  <a:pt x="385763" y="321469"/>
                </a:lnTo>
                <a:cubicBezTo>
                  <a:pt x="387549" y="321692"/>
                  <a:pt x="388441" y="322585"/>
                  <a:pt x="388441" y="324148"/>
                </a:cubicBezTo>
                <a:lnTo>
                  <a:pt x="388441" y="345579"/>
                </a:lnTo>
                <a:cubicBezTo>
                  <a:pt x="388441" y="347365"/>
                  <a:pt x="387549" y="348258"/>
                  <a:pt x="385763" y="348258"/>
                </a:cubicBezTo>
                <a:lnTo>
                  <a:pt x="364331" y="348258"/>
                </a:lnTo>
                <a:cubicBezTo>
                  <a:pt x="362546" y="348258"/>
                  <a:pt x="361652" y="347365"/>
                  <a:pt x="361652" y="345579"/>
                </a:cubicBezTo>
                <a:lnTo>
                  <a:pt x="361652" y="324148"/>
                </a:lnTo>
                <a:cubicBezTo>
                  <a:pt x="361875" y="322362"/>
                  <a:pt x="362768" y="321469"/>
                  <a:pt x="364331" y="321469"/>
                </a:cubicBezTo>
                <a:close/>
                <a:moveTo>
                  <a:pt x="324148" y="321469"/>
                </a:moveTo>
                <a:lnTo>
                  <a:pt x="345579" y="321469"/>
                </a:lnTo>
                <a:cubicBezTo>
                  <a:pt x="347365" y="321692"/>
                  <a:pt x="348258" y="322585"/>
                  <a:pt x="348258" y="324148"/>
                </a:cubicBezTo>
                <a:lnTo>
                  <a:pt x="348258" y="345579"/>
                </a:lnTo>
                <a:cubicBezTo>
                  <a:pt x="348258" y="347365"/>
                  <a:pt x="347365" y="348258"/>
                  <a:pt x="345579" y="348258"/>
                </a:cubicBezTo>
                <a:lnTo>
                  <a:pt x="324148" y="348258"/>
                </a:lnTo>
                <a:cubicBezTo>
                  <a:pt x="322362" y="348258"/>
                  <a:pt x="321469" y="347365"/>
                  <a:pt x="321469" y="345579"/>
                </a:cubicBezTo>
                <a:lnTo>
                  <a:pt x="321469" y="324148"/>
                </a:lnTo>
                <a:cubicBezTo>
                  <a:pt x="321692" y="322362"/>
                  <a:pt x="322585" y="321469"/>
                  <a:pt x="324148" y="321469"/>
                </a:cubicBezTo>
                <a:close/>
                <a:moveTo>
                  <a:pt x="283964" y="321469"/>
                </a:moveTo>
                <a:lnTo>
                  <a:pt x="305395" y="321469"/>
                </a:lnTo>
                <a:cubicBezTo>
                  <a:pt x="307181" y="321692"/>
                  <a:pt x="308074" y="322585"/>
                  <a:pt x="308074" y="324148"/>
                </a:cubicBezTo>
                <a:lnTo>
                  <a:pt x="308074" y="345579"/>
                </a:lnTo>
                <a:cubicBezTo>
                  <a:pt x="308074" y="347365"/>
                  <a:pt x="307181" y="348258"/>
                  <a:pt x="305395" y="348258"/>
                </a:cubicBezTo>
                <a:lnTo>
                  <a:pt x="283964" y="348258"/>
                </a:lnTo>
                <a:cubicBezTo>
                  <a:pt x="282178" y="348258"/>
                  <a:pt x="281285" y="347365"/>
                  <a:pt x="281285" y="345579"/>
                </a:cubicBezTo>
                <a:lnTo>
                  <a:pt x="281285" y="324148"/>
                </a:lnTo>
                <a:cubicBezTo>
                  <a:pt x="281509" y="322362"/>
                  <a:pt x="282401" y="321469"/>
                  <a:pt x="283964" y="321469"/>
                </a:cubicBezTo>
                <a:close/>
                <a:moveTo>
                  <a:pt x="243780" y="321469"/>
                </a:moveTo>
                <a:lnTo>
                  <a:pt x="265211" y="321469"/>
                </a:lnTo>
                <a:cubicBezTo>
                  <a:pt x="266998" y="321692"/>
                  <a:pt x="267890" y="322585"/>
                  <a:pt x="267890" y="324148"/>
                </a:cubicBezTo>
                <a:lnTo>
                  <a:pt x="267890" y="345579"/>
                </a:lnTo>
                <a:cubicBezTo>
                  <a:pt x="267890" y="347365"/>
                  <a:pt x="266998" y="348258"/>
                  <a:pt x="265211" y="348258"/>
                </a:cubicBezTo>
                <a:lnTo>
                  <a:pt x="243780" y="348258"/>
                </a:lnTo>
                <a:cubicBezTo>
                  <a:pt x="241994" y="348258"/>
                  <a:pt x="241102" y="347365"/>
                  <a:pt x="241102" y="345579"/>
                </a:cubicBezTo>
                <a:lnTo>
                  <a:pt x="241102" y="324148"/>
                </a:lnTo>
                <a:cubicBezTo>
                  <a:pt x="241325" y="322362"/>
                  <a:pt x="242218" y="321469"/>
                  <a:pt x="243780" y="321469"/>
                </a:cubicBezTo>
                <a:close/>
                <a:moveTo>
                  <a:pt x="203597" y="321469"/>
                </a:moveTo>
                <a:lnTo>
                  <a:pt x="225028" y="321469"/>
                </a:lnTo>
                <a:cubicBezTo>
                  <a:pt x="226814" y="321692"/>
                  <a:pt x="227707" y="322585"/>
                  <a:pt x="227707" y="324148"/>
                </a:cubicBezTo>
                <a:lnTo>
                  <a:pt x="227707" y="345579"/>
                </a:lnTo>
                <a:cubicBezTo>
                  <a:pt x="227707" y="347365"/>
                  <a:pt x="226814" y="348258"/>
                  <a:pt x="225028" y="348258"/>
                </a:cubicBezTo>
                <a:lnTo>
                  <a:pt x="203597" y="348258"/>
                </a:lnTo>
                <a:cubicBezTo>
                  <a:pt x="201811" y="348258"/>
                  <a:pt x="200918" y="347365"/>
                  <a:pt x="200918" y="345579"/>
                </a:cubicBezTo>
                <a:lnTo>
                  <a:pt x="200918" y="324148"/>
                </a:lnTo>
                <a:cubicBezTo>
                  <a:pt x="201141" y="322362"/>
                  <a:pt x="202034" y="321469"/>
                  <a:pt x="203597" y="321469"/>
                </a:cubicBezTo>
                <a:close/>
                <a:moveTo>
                  <a:pt x="163413" y="321469"/>
                </a:moveTo>
                <a:lnTo>
                  <a:pt x="184844" y="321469"/>
                </a:lnTo>
                <a:cubicBezTo>
                  <a:pt x="186630" y="321692"/>
                  <a:pt x="187523" y="322585"/>
                  <a:pt x="187523" y="324148"/>
                </a:cubicBezTo>
                <a:lnTo>
                  <a:pt x="187523" y="345579"/>
                </a:lnTo>
                <a:cubicBezTo>
                  <a:pt x="187523" y="347365"/>
                  <a:pt x="186630" y="348258"/>
                  <a:pt x="184844" y="348258"/>
                </a:cubicBezTo>
                <a:lnTo>
                  <a:pt x="163413" y="348258"/>
                </a:lnTo>
                <a:cubicBezTo>
                  <a:pt x="161627" y="348258"/>
                  <a:pt x="160735" y="347365"/>
                  <a:pt x="160735" y="345579"/>
                </a:cubicBezTo>
                <a:lnTo>
                  <a:pt x="160735" y="324148"/>
                </a:lnTo>
                <a:cubicBezTo>
                  <a:pt x="160957" y="322362"/>
                  <a:pt x="161850" y="321469"/>
                  <a:pt x="163413" y="321469"/>
                </a:cubicBezTo>
                <a:close/>
                <a:moveTo>
                  <a:pt x="123229" y="321469"/>
                </a:moveTo>
                <a:lnTo>
                  <a:pt x="144661" y="321469"/>
                </a:lnTo>
                <a:cubicBezTo>
                  <a:pt x="146447" y="321692"/>
                  <a:pt x="147340" y="322585"/>
                  <a:pt x="147340" y="324148"/>
                </a:cubicBezTo>
                <a:lnTo>
                  <a:pt x="147340" y="345579"/>
                </a:lnTo>
                <a:cubicBezTo>
                  <a:pt x="147340" y="347365"/>
                  <a:pt x="146447" y="348258"/>
                  <a:pt x="144661" y="348258"/>
                </a:cubicBezTo>
                <a:lnTo>
                  <a:pt x="123229" y="348258"/>
                </a:lnTo>
                <a:cubicBezTo>
                  <a:pt x="121443" y="348258"/>
                  <a:pt x="120551" y="347365"/>
                  <a:pt x="120551" y="345579"/>
                </a:cubicBezTo>
                <a:lnTo>
                  <a:pt x="120551" y="324148"/>
                </a:lnTo>
                <a:cubicBezTo>
                  <a:pt x="120774" y="322362"/>
                  <a:pt x="121667" y="321469"/>
                  <a:pt x="123229" y="321469"/>
                </a:cubicBezTo>
                <a:close/>
                <a:moveTo>
                  <a:pt x="83046" y="321469"/>
                </a:moveTo>
                <a:lnTo>
                  <a:pt x="104477" y="321469"/>
                </a:lnTo>
                <a:cubicBezTo>
                  <a:pt x="106263" y="321692"/>
                  <a:pt x="107156" y="322585"/>
                  <a:pt x="107156" y="324148"/>
                </a:cubicBezTo>
                <a:lnTo>
                  <a:pt x="107156" y="345579"/>
                </a:lnTo>
                <a:cubicBezTo>
                  <a:pt x="107156" y="347365"/>
                  <a:pt x="106263" y="348258"/>
                  <a:pt x="104477" y="348258"/>
                </a:cubicBezTo>
                <a:lnTo>
                  <a:pt x="83046" y="348258"/>
                </a:lnTo>
                <a:cubicBezTo>
                  <a:pt x="81260" y="348258"/>
                  <a:pt x="80367" y="347365"/>
                  <a:pt x="80367" y="345579"/>
                </a:cubicBezTo>
                <a:lnTo>
                  <a:pt x="80367" y="324148"/>
                </a:lnTo>
                <a:cubicBezTo>
                  <a:pt x="80590" y="322362"/>
                  <a:pt x="81484" y="321469"/>
                  <a:pt x="83046" y="321469"/>
                </a:cubicBezTo>
                <a:close/>
                <a:moveTo>
                  <a:pt x="42862" y="321469"/>
                </a:moveTo>
                <a:lnTo>
                  <a:pt x="64293" y="321469"/>
                </a:lnTo>
                <a:cubicBezTo>
                  <a:pt x="66079" y="321692"/>
                  <a:pt x="66973" y="322585"/>
                  <a:pt x="66973" y="324148"/>
                </a:cubicBezTo>
                <a:lnTo>
                  <a:pt x="66973" y="345579"/>
                </a:lnTo>
                <a:cubicBezTo>
                  <a:pt x="66973" y="347365"/>
                  <a:pt x="66079" y="348258"/>
                  <a:pt x="64293" y="348258"/>
                </a:cubicBezTo>
                <a:lnTo>
                  <a:pt x="42862" y="348258"/>
                </a:lnTo>
                <a:cubicBezTo>
                  <a:pt x="41076" y="348258"/>
                  <a:pt x="40183" y="347365"/>
                  <a:pt x="40183" y="345579"/>
                </a:cubicBezTo>
                <a:lnTo>
                  <a:pt x="40183" y="324148"/>
                </a:lnTo>
                <a:cubicBezTo>
                  <a:pt x="40407" y="322362"/>
                  <a:pt x="41300" y="321469"/>
                  <a:pt x="42862" y="321469"/>
                </a:cubicBezTo>
                <a:close/>
                <a:moveTo>
                  <a:pt x="3530798" y="293340"/>
                </a:moveTo>
                <a:lnTo>
                  <a:pt x="3552229" y="293340"/>
                </a:lnTo>
                <a:cubicBezTo>
                  <a:pt x="3554015" y="293564"/>
                  <a:pt x="3554908" y="294457"/>
                  <a:pt x="3554908" y="296019"/>
                </a:cubicBezTo>
                <a:lnTo>
                  <a:pt x="3554908" y="317451"/>
                </a:lnTo>
                <a:cubicBezTo>
                  <a:pt x="3554908" y="319236"/>
                  <a:pt x="3554015" y="320129"/>
                  <a:pt x="3552229" y="320129"/>
                </a:cubicBezTo>
                <a:lnTo>
                  <a:pt x="3530798" y="320129"/>
                </a:lnTo>
                <a:cubicBezTo>
                  <a:pt x="3529012" y="320129"/>
                  <a:pt x="3528119" y="319236"/>
                  <a:pt x="3528119" y="317451"/>
                </a:cubicBezTo>
                <a:lnTo>
                  <a:pt x="3528119" y="296019"/>
                </a:lnTo>
                <a:cubicBezTo>
                  <a:pt x="3528343" y="294233"/>
                  <a:pt x="3529235" y="293340"/>
                  <a:pt x="3530798" y="293340"/>
                </a:cubicBezTo>
                <a:close/>
                <a:moveTo>
                  <a:pt x="3490615" y="293340"/>
                </a:moveTo>
                <a:lnTo>
                  <a:pt x="3512046" y="293340"/>
                </a:lnTo>
                <a:cubicBezTo>
                  <a:pt x="3513832" y="293564"/>
                  <a:pt x="3514725" y="294457"/>
                  <a:pt x="3514725" y="296019"/>
                </a:cubicBezTo>
                <a:lnTo>
                  <a:pt x="3514725" y="317451"/>
                </a:lnTo>
                <a:cubicBezTo>
                  <a:pt x="3514725" y="319236"/>
                  <a:pt x="3513832" y="320129"/>
                  <a:pt x="3512046" y="320129"/>
                </a:cubicBezTo>
                <a:lnTo>
                  <a:pt x="3490615" y="320129"/>
                </a:lnTo>
                <a:cubicBezTo>
                  <a:pt x="3488829" y="320129"/>
                  <a:pt x="3487936" y="319236"/>
                  <a:pt x="3487936" y="317451"/>
                </a:cubicBezTo>
                <a:lnTo>
                  <a:pt x="3487936" y="296019"/>
                </a:lnTo>
                <a:cubicBezTo>
                  <a:pt x="3488159" y="294233"/>
                  <a:pt x="3489052" y="293340"/>
                  <a:pt x="3490615" y="293340"/>
                </a:cubicBezTo>
                <a:close/>
                <a:moveTo>
                  <a:pt x="3450431" y="293340"/>
                </a:moveTo>
                <a:lnTo>
                  <a:pt x="3471862" y="293340"/>
                </a:lnTo>
                <a:cubicBezTo>
                  <a:pt x="3473648" y="293564"/>
                  <a:pt x="3474541" y="294457"/>
                  <a:pt x="3474541" y="296019"/>
                </a:cubicBezTo>
                <a:lnTo>
                  <a:pt x="3474541" y="317451"/>
                </a:lnTo>
                <a:cubicBezTo>
                  <a:pt x="3474541" y="319236"/>
                  <a:pt x="3473648" y="320129"/>
                  <a:pt x="3471862" y="320129"/>
                </a:cubicBezTo>
                <a:lnTo>
                  <a:pt x="3450431" y="320129"/>
                </a:lnTo>
                <a:cubicBezTo>
                  <a:pt x="3448645" y="320129"/>
                  <a:pt x="3447752" y="319236"/>
                  <a:pt x="3447752" y="317451"/>
                </a:cubicBezTo>
                <a:lnTo>
                  <a:pt x="3447752" y="296019"/>
                </a:lnTo>
                <a:cubicBezTo>
                  <a:pt x="3447975" y="294233"/>
                  <a:pt x="3448868" y="293340"/>
                  <a:pt x="3450431" y="293340"/>
                </a:cubicBezTo>
                <a:close/>
                <a:moveTo>
                  <a:pt x="3410247" y="293340"/>
                </a:moveTo>
                <a:lnTo>
                  <a:pt x="3431679" y="293340"/>
                </a:lnTo>
                <a:cubicBezTo>
                  <a:pt x="3433465" y="293564"/>
                  <a:pt x="3434358" y="294457"/>
                  <a:pt x="3434358" y="296019"/>
                </a:cubicBezTo>
                <a:lnTo>
                  <a:pt x="3434358" y="317451"/>
                </a:lnTo>
                <a:cubicBezTo>
                  <a:pt x="3434358" y="319236"/>
                  <a:pt x="3433465" y="320129"/>
                  <a:pt x="3431679" y="320129"/>
                </a:cubicBezTo>
                <a:lnTo>
                  <a:pt x="3410247" y="320129"/>
                </a:lnTo>
                <a:cubicBezTo>
                  <a:pt x="3408461" y="320129"/>
                  <a:pt x="3407568" y="319236"/>
                  <a:pt x="3407568" y="317451"/>
                </a:cubicBezTo>
                <a:lnTo>
                  <a:pt x="3407568" y="296019"/>
                </a:lnTo>
                <a:cubicBezTo>
                  <a:pt x="3407792" y="294233"/>
                  <a:pt x="3408685" y="293340"/>
                  <a:pt x="3410247" y="293340"/>
                </a:cubicBezTo>
                <a:close/>
                <a:moveTo>
                  <a:pt x="3370064" y="293340"/>
                </a:moveTo>
                <a:lnTo>
                  <a:pt x="3392835" y="293340"/>
                </a:lnTo>
                <a:cubicBezTo>
                  <a:pt x="3394620" y="293564"/>
                  <a:pt x="3395513" y="294457"/>
                  <a:pt x="3395513" y="296019"/>
                </a:cubicBezTo>
                <a:lnTo>
                  <a:pt x="3395513" y="318790"/>
                </a:lnTo>
                <a:cubicBezTo>
                  <a:pt x="3395513" y="320576"/>
                  <a:pt x="3394620" y="321469"/>
                  <a:pt x="3392835" y="321469"/>
                </a:cubicBezTo>
                <a:lnTo>
                  <a:pt x="3370064" y="321469"/>
                </a:lnTo>
                <a:cubicBezTo>
                  <a:pt x="3368278" y="321469"/>
                  <a:pt x="3367385" y="320576"/>
                  <a:pt x="3367385" y="318790"/>
                </a:cubicBezTo>
                <a:lnTo>
                  <a:pt x="3367385" y="296019"/>
                </a:lnTo>
                <a:cubicBezTo>
                  <a:pt x="3367608" y="294233"/>
                  <a:pt x="3368501" y="293340"/>
                  <a:pt x="3370064" y="293340"/>
                </a:cubicBezTo>
                <a:close/>
                <a:moveTo>
                  <a:pt x="3329880" y="293340"/>
                </a:moveTo>
                <a:lnTo>
                  <a:pt x="3352651" y="293340"/>
                </a:lnTo>
                <a:cubicBezTo>
                  <a:pt x="3354437" y="293564"/>
                  <a:pt x="3355330" y="294457"/>
                  <a:pt x="3355330" y="296019"/>
                </a:cubicBezTo>
                <a:lnTo>
                  <a:pt x="3355330" y="318790"/>
                </a:lnTo>
                <a:cubicBezTo>
                  <a:pt x="3355330" y="320576"/>
                  <a:pt x="3354437" y="321469"/>
                  <a:pt x="3352651" y="321469"/>
                </a:cubicBezTo>
                <a:lnTo>
                  <a:pt x="3329880" y="321469"/>
                </a:lnTo>
                <a:cubicBezTo>
                  <a:pt x="3328094" y="321469"/>
                  <a:pt x="3327201" y="320576"/>
                  <a:pt x="3327201" y="318790"/>
                </a:cubicBezTo>
                <a:lnTo>
                  <a:pt x="3327201" y="296019"/>
                </a:lnTo>
                <a:cubicBezTo>
                  <a:pt x="3327425" y="294233"/>
                  <a:pt x="3328318" y="293340"/>
                  <a:pt x="3329880" y="293340"/>
                </a:cubicBezTo>
                <a:close/>
                <a:moveTo>
                  <a:pt x="3289697" y="293340"/>
                </a:moveTo>
                <a:lnTo>
                  <a:pt x="3312467" y="293340"/>
                </a:lnTo>
                <a:cubicBezTo>
                  <a:pt x="3314253" y="293564"/>
                  <a:pt x="3315146" y="294457"/>
                  <a:pt x="3315146" y="296019"/>
                </a:cubicBezTo>
                <a:lnTo>
                  <a:pt x="3315146" y="318790"/>
                </a:lnTo>
                <a:cubicBezTo>
                  <a:pt x="3315146" y="320576"/>
                  <a:pt x="3314253" y="321469"/>
                  <a:pt x="3312467" y="321469"/>
                </a:cubicBezTo>
                <a:lnTo>
                  <a:pt x="3289697" y="321469"/>
                </a:lnTo>
                <a:cubicBezTo>
                  <a:pt x="3287911" y="321469"/>
                  <a:pt x="3287018" y="320576"/>
                  <a:pt x="3287018" y="318790"/>
                </a:cubicBezTo>
                <a:lnTo>
                  <a:pt x="3287018" y="296019"/>
                </a:lnTo>
                <a:cubicBezTo>
                  <a:pt x="3287241" y="294233"/>
                  <a:pt x="3288134" y="293340"/>
                  <a:pt x="3289697" y="293340"/>
                </a:cubicBezTo>
                <a:close/>
                <a:moveTo>
                  <a:pt x="3249513" y="293340"/>
                </a:moveTo>
                <a:lnTo>
                  <a:pt x="3272284" y="293340"/>
                </a:lnTo>
                <a:cubicBezTo>
                  <a:pt x="3274070" y="293564"/>
                  <a:pt x="3274963" y="294457"/>
                  <a:pt x="3274963" y="296019"/>
                </a:cubicBezTo>
                <a:lnTo>
                  <a:pt x="3274963" y="318790"/>
                </a:lnTo>
                <a:cubicBezTo>
                  <a:pt x="3274963" y="320576"/>
                  <a:pt x="3274070" y="321469"/>
                  <a:pt x="3272284" y="321469"/>
                </a:cubicBezTo>
                <a:lnTo>
                  <a:pt x="3249513" y="321469"/>
                </a:lnTo>
                <a:cubicBezTo>
                  <a:pt x="3247727" y="321469"/>
                  <a:pt x="3246834" y="320576"/>
                  <a:pt x="3246834" y="318790"/>
                </a:cubicBezTo>
                <a:lnTo>
                  <a:pt x="3246834" y="296019"/>
                </a:lnTo>
                <a:cubicBezTo>
                  <a:pt x="3247057" y="294233"/>
                  <a:pt x="3247950" y="293340"/>
                  <a:pt x="3249513" y="293340"/>
                </a:cubicBezTo>
                <a:close/>
                <a:moveTo>
                  <a:pt x="3209329" y="293340"/>
                </a:moveTo>
                <a:lnTo>
                  <a:pt x="3230761" y="293340"/>
                </a:lnTo>
                <a:cubicBezTo>
                  <a:pt x="3232547" y="293564"/>
                  <a:pt x="3233440" y="294457"/>
                  <a:pt x="3233440" y="296019"/>
                </a:cubicBezTo>
                <a:lnTo>
                  <a:pt x="3233440" y="317451"/>
                </a:lnTo>
                <a:cubicBezTo>
                  <a:pt x="3233440" y="319236"/>
                  <a:pt x="3232547" y="320129"/>
                  <a:pt x="3230761" y="320129"/>
                </a:cubicBezTo>
                <a:lnTo>
                  <a:pt x="3209329" y="320129"/>
                </a:lnTo>
                <a:cubicBezTo>
                  <a:pt x="3207543" y="320129"/>
                  <a:pt x="3206651" y="319236"/>
                  <a:pt x="3206651" y="317451"/>
                </a:cubicBezTo>
                <a:lnTo>
                  <a:pt x="3206651" y="296019"/>
                </a:lnTo>
                <a:cubicBezTo>
                  <a:pt x="3206874" y="294233"/>
                  <a:pt x="3207767" y="293340"/>
                  <a:pt x="3209329" y="293340"/>
                </a:cubicBezTo>
                <a:close/>
                <a:moveTo>
                  <a:pt x="3169146" y="293340"/>
                </a:moveTo>
                <a:lnTo>
                  <a:pt x="3190577" y="293340"/>
                </a:lnTo>
                <a:cubicBezTo>
                  <a:pt x="3192363" y="293564"/>
                  <a:pt x="3193256" y="294457"/>
                  <a:pt x="3193256" y="296019"/>
                </a:cubicBezTo>
                <a:lnTo>
                  <a:pt x="3193256" y="317451"/>
                </a:lnTo>
                <a:cubicBezTo>
                  <a:pt x="3193256" y="319236"/>
                  <a:pt x="3192363" y="320129"/>
                  <a:pt x="3190577" y="320129"/>
                </a:cubicBezTo>
                <a:lnTo>
                  <a:pt x="3169146" y="320129"/>
                </a:lnTo>
                <a:cubicBezTo>
                  <a:pt x="3167360" y="320129"/>
                  <a:pt x="3166467" y="319236"/>
                  <a:pt x="3166467" y="317451"/>
                </a:cubicBezTo>
                <a:lnTo>
                  <a:pt x="3166467" y="296019"/>
                </a:lnTo>
                <a:cubicBezTo>
                  <a:pt x="3166690" y="294233"/>
                  <a:pt x="3167583" y="293340"/>
                  <a:pt x="3169146" y="293340"/>
                </a:cubicBezTo>
                <a:close/>
                <a:moveTo>
                  <a:pt x="3128962" y="293340"/>
                </a:moveTo>
                <a:lnTo>
                  <a:pt x="3150393" y="293340"/>
                </a:lnTo>
                <a:cubicBezTo>
                  <a:pt x="3152179" y="293564"/>
                  <a:pt x="3153072" y="294457"/>
                  <a:pt x="3153072" y="296019"/>
                </a:cubicBezTo>
                <a:lnTo>
                  <a:pt x="3153072" y="317451"/>
                </a:lnTo>
                <a:cubicBezTo>
                  <a:pt x="3153072" y="319236"/>
                  <a:pt x="3152179" y="320129"/>
                  <a:pt x="3150393" y="320129"/>
                </a:cubicBezTo>
                <a:lnTo>
                  <a:pt x="3128962" y="320129"/>
                </a:lnTo>
                <a:cubicBezTo>
                  <a:pt x="3127176" y="320129"/>
                  <a:pt x="3126283" y="319236"/>
                  <a:pt x="3126283" y="317451"/>
                </a:cubicBezTo>
                <a:lnTo>
                  <a:pt x="3126283" y="296019"/>
                </a:lnTo>
                <a:cubicBezTo>
                  <a:pt x="3126507" y="294233"/>
                  <a:pt x="3127400" y="293340"/>
                  <a:pt x="3128962" y="293340"/>
                </a:cubicBezTo>
                <a:close/>
                <a:moveTo>
                  <a:pt x="3088779" y="293340"/>
                </a:moveTo>
                <a:lnTo>
                  <a:pt x="3110210" y="293340"/>
                </a:lnTo>
                <a:cubicBezTo>
                  <a:pt x="3111996" y="293564"/>
                  <a:pt x="3112889" y="294457"/>
                  <a:pt x="3112889" y="296019"/>
                </a:cubicBezTo>
                <a:lnTo>
                  <a:pt x="3112889" y="317451"/>
                </a:lnTo>
                <a:cubicBezTo>
                  <a:pt x="3112889" y="319236"/>
                  <a:pt x="3111996" y="320129"/>
                  <a:pt x="3110210" y="320129"/>
                </a:cubicBezTo>
                <a:lnTo>
                  <a:pt x="3088779" y="320129"/>
                </a:lnTo>
                <a:cubicBezTo>
                  <a:pt x="3086993" y="320129"/>
                  <a:pt x="3086100" y="319236"/>
                  <a:pt x="3086100" y="317451"/>
                </a:cubicBezTo>
                <a:lnTo>
                  <a:pt x="3086100" y="296019"/>
                </a:lnTo>
                <a:cubicBezTo>
                  <a:pt x="3086323" y="294233"/>
                  <a:pt x="3087216" y="293340"/>
                  <a:pt x="3088779" y="293340"/>
                </a:cubicBezTo>
                <a:close/>
                <a:moveTo>
                  <a:pt x="6626423" y="281285"/>
                </a:moveTo>
                <a:lnTo>
                  <a:pt x="6647854" y="281285"/>
                </a:lnTo>
                <a:cubicBezTo>
                  <a:pt x="6649640" y="281509"/>
                  <a:pt x="6650533" y="282402"/>
                  <a:pt x="6650533" y="283964"/>
                </a:cubicBezTo>
                <a:lnTo>
                  <a:pt x="6650533" y="305395"/>
                </a:lnTo>
                <a:cubicBezTo>
                  <a:pt x="6650533" y="307181"/>
                  <a:pt x="6649640" y="308074"/>
                  <a:pt x="6647854" y="308074"/>
                </a:cubicBezTo>
                <a:lnTo>
                  <a:pt x="6626423" y="308074"/>
                </a:lnTo>
                <a:cubicBezTo>
                  <a:pt x="6624637" y="308074"/>
                  <a:pt x="6623744" y="307181"/>
                  <a:pt x="6623744" y="305395"/>
                </a:cubicBezTo>
                <a:lnTo>
                  <a:pt x="6623744" y="283964"/>
                </a:lnTo>
                <a:cubicBezTo>
                  <a:pt x="6623968" y="282178"/>
                  <a:pt x="6624860" y="281285"/>
                  <a:pt x="6626423" y="281285"/>
                </a:cubicBezTo>
                <a:close/>
                <a:moveTo>
                  <a:pt x="6586240" y="281285"/>
                </a:moveTo>
                <a:lnTo>
                  <a:pt x="6607670" y="281285"/>
                </a:lnTo>
                <a:cubicBezTo>
                  <a:pt x="6609456" y="281509"/>
                  <a:pt x="6610350" y="282402"/>
                  <a:pt x="6610350" y="283964"/>
                </a:cubicBezTo>
                <a:lnTo>
                  <a:pt x="6610350" y="305395"/>
                </a:lnTo>
                <a:cubicBezTo>
                  <a:pt x="6610350" y="307181"/>
                  <a:pt x="6609456" y="308074"/>
                  <a:pt x="6607670" y="308074"/>
                </a:cubicBezTo>
                <a:lnTo>
                  <a:pt x="6586240" y="308074"/>
                </a:lnTo>
                <a:cubicBezTo>
                  <a:pt x="6584454" y="308074"/>
                  <a:pt x="6583560" y="307181"/>
                  <a:pt x="6583560" y="305395"/>
                </a:cubicBezTo>
                <a:lnTo>
                  <a:pt x="6583560" y="283964"/>
                </a:lnTo>
                <a:cubicBezTo>
                  <a:pt x="6583784" y="282178"/>
                  <a:pt x="6584677" y="281285"/>
                  <a:pt x="6586240" y="281285"/>
                </a:cubicBezTo>
                <a:close/>
                <a:moveTo>
                  <a:pt x="6546056" y="281285"/>
                </a:moveTo>
                <a:lnTo>
                  <a:pt x="6567487" y="281285"/>
                </a:lnTo>
                <a:cubicBezTo>
                  <a:pt x="6569273" y="281509"/>
                  <a:pt x="6570166" y="282402"/>
                  <a:pt x="6570166" y="283964"/>
                </a:cubicBezTo>
                <a:lnTo>
                  <a:pt x="6570166" y="305395"/>
                </a:lnTo>
                <a:cubicBezTo>
                  <a:pt x="6570166" y="307181"/>
                  <a:pt x="6569273" y="308074"/>
                  <a:pt x="6567487" y="308074"/>
                </a:cubicBezTo>
                <a:lnTo>
                  <a:pt x="6546056" y="308074"/>
                </a:lnTo>
                <a:cubicBezTo>
                  <a:pt x="6544270" y="308074"/>
                  <a:pt x="6543377" y="307181"/>
                  <a:pt x="6543377" y="305395"/>
                </a:cubicBezTo>
                <a:lnTo>
                  <a:pt x="6543377" y="283964"/>
                </a:lnTo>
                <a:cubicBezTo>
                  <a:pt x="6543600" y="282178"/>
                  <a:pt x="6544493" y="281285"/>
                  <a:pt x="6546056" y="281285"/>
                </a:cubicBezTo>
                <a:close/>
                <a:moveTo>
                  <a:pt x="6505872" y="281285"/>
                </a:moveTo>
                <a:lnTo>
                  <a:pt x="6527304" y="281285"/>
                </a:lnTo>
                <a:cubicBezTo>
                  <a:pt x="6529090" y="281509"/>
                  <a:pt x="6529982" y="282402"/>
                  <a:pt x="6529982" y="283964"/>
                </a:cubicBezTo>
                <a:lnTo>
                  <a:pt x="6529982" y="305395"/>
                </a:lnTo>
                <a:cubicBezTo>
                  <a:pt x="6529982" y="307181"/>
                  <a:pt x="6529090" y="308074"/>
                  <a:pt x="6527304" y="308074"/>
                </a:cubicBezTo>
                <a:lnTo>
                  <a:pt x="6505872" y="308074"/>
                </a:lnTo>
                <a:cubicBezTo>
                  <a:pt x="6504086" y="308074"/>
                  <a:pt x="6503194" y="307181"/>
                  <a:pt x="6503194" y="305395"/>
                </a:cubicBezTo>
                <a:lnTo>
                  <a:pt x="6503194" y="283964"/>
                </a:lnTo>
                <a:cubicBezTo>
                  <a:pt x="6503416" y="282178"/>
                  <a:pt x="6504310" y="281285"/>
                  <a:pt x="6505872" y="281285"/>
                </a:cubicBezTo>
                <a:close/>
                <a:moveTo>
                  <a:pt x="6465688" y="281285"/>
                </a:moveTo>
                <a:lnTo>
                  <a:pt x="6487120" y="281285"/>
                </a:lnTo>
                <a:cubicBezTo>
                  <a:pt x="6488906" y="281509"/>
                  <a:pt x="6489799" y="282402"/>
                  <a:pt x="6489799" y="283964"/>
                </a:cubicBezTo>
                <a:lnTo>
                  <a:pt x="6489799" y="305395"/>
                </a:lnTo>
                <a:cubicBezTo>
                  <a:pt x="6489799" y="307181"/>
                  <a:pt x="6488906" y="308074"/>
                  <a:pt x="6487120" y="308074"/>
                </a:cubicBezTo>
                <a:lnTo>
                  <a:pt x="6465688" y="308074"/>
                </a:lnTo>
                <a:cubicBezTo>
                  <a:pt x="6463902" y="308074"/>
                  <a:pt x="6463010" y="307181"/>
                  <a:pt x="6463010" y="305395"/>
                </a:cubicBezTo>
                <a:lnTo>
                  <a:pt x="6463010" y="283964"/>
                </a:lnTo>
                <a:cubicBezTo>
                  <a:pt x="6463233" y="282178"/>
                  <a:pt x="6464126" y="281285"/>
                  <a:pt x="6465688" y="281285"/>
                </a:cubicBezTo>
                <a:close/>
                <a:moveTo>
                  <a:pt x="6425505" y="281285"/>
                </a:moveTo>
                <a:lnTo>
                  <a:pt x="6446936" y="281285"/>
                </a:lnTo>
                <a:cubicBezTo>
                  <a:pt x="6448722" y="281509"/>
                  <a:pt x="6449615" y="282402"/>
                  <a:pt x="6449615" y="283964"/>
                </a:cubicBezTo>
                <a:lnTo>
                  <a:pt x="6449615" y="305395"/>
                </a:lnTo>
                <a:cubicBezTo>
                  <a:pt x="6449615" y="307181"/>
                  <a:pt x="6448722" y="308074"/>
                  <a:pt x="6446936" y="308074"/>
                </a:cubicBezTo>
                <a:lnTo>
                  <a:pt x="6425505" y="308074"/>
                </a:lnTo>
                <a:cubicBezTo>
                  <a:pt x="6423719" y="308074"/>
                  <a:pt x="6422826" y="307181"/>
                  <a:pt x="6422826" y="305395"/>
                </a:cubicBezTo>
                <a:lnTo>
                  <a:pt x="6422826" y="283964"/>
                </a:lnTo>
                <a:cubicBezTo>
                  <a:pt x="6423050" y="282178"/>
                  <a:pt x="6423942" y="281285"/>
                  <a:pt x="6425505" y="281285"/>
                </a:cubicBezTo>
                <a:close/>
                <a:moveTo>
                  <a:pt x="6385322" y="281285"/>
                </a:moveTo>
                <a:lnTo>
                  <a:pt x="6406752" y="281285"/>
                </a:lnTo>
                <a:cubicBezTo>
                  <a:pt x="6408538" y="281509"/>
                  <a:pt x="6409432" y="282402"/>
                  <a:pt x="6409432" y="283964"/>
                </a:cubicBezTo>
                <a:lnTo>
                  <a:pt x="6409432" y="305395"/>
                </a:lnTo>
                <a:cubicBezTo>
                  <a:pt x="6409432" y="307181"/>
                  <a:pt x="6408538" y="308074"/>
                  <a:pt x="6406752" y="308074"/>
                </a:cubicBezTo>
                <a:lnTo>
                  <a:pt x="6385322" y="308074"/>
                </a:lnTo>
                <a:cubicBezTo>
                  <a:pt x="6383536" y="308074"/>
                  <a:pt x="6382642" y="307181"/>
                  <a:pt x="6382642" y="305395"/>
                </a:cubicBezTo>
                <a:lnTo>
                  <a:pt x="6382642" y="283964"/>
                </a:lnTo>
                <a:cubicBezTo>
                  <a:pt x="6382866" y="282178"/>
                  <a:pt x="6383759" y="281285"/>
                  <a:pt x="6385322" y="281285"/>
                </a:cubicBezTo>
                <a:close/>
                <a:moveTo>
                  <a:pt x="6345138" y="281285"/>
                </a:moveTo>
                <a:lnTo>
                  <a:pt x="6366569" y="281285"/>
                </a:lnTo>
                <a:cubicBezTo>
                  <a:pt x="6368355" y="281509"/>
                  <a:pt x="6369248" y="282402"/>
                  <a:pt x="6369248" y="283964"/>
                </a:cubicBezTo>
                <a:lnTo>
                  <a:pt x="6369248" y="305395"/>
                </a:lnTo>
                <a:cubicBezTo>
                  <a:pt x="6369248" y="307181"/>
                  <a:pt x="6368355" y="308074"/>
                  <a:pt x="6366569" y="308074"/>
                </a:cubicBezTo>
                <a:lnTo>
                  <a:pt x="6345138" y="308074"/>
                </a:lnTo>
                <a:cubicBezTo>
                  <a:pt x="6343352" y="308074"/>
                  <a:pt x="6342459" y="307181"/>
                  <a:pt x="6342459" y="305395"/>
                </a:cubicBezTo>
                <a:lnTo>
                  <a:pt x="6342459" y="283964"/>
                </a:lnTo>
                <a:cubicBezTo>
                  <a:pt x="6342682" y="282178"/>
                  <a:pt x="6343575" y="281285"/>
                  <a:pt x="6345138" y="281285"/>
                </a:cubicBezTo>
                <a:close/>
                <a:moveTo>
                  <a:pt x="6304954" y="281285"/>
                </a:moveTo>
                <a:lnTo>
                  <a:pt x="6326386" y="281285"/>
                </a:lnTo>
                <a:cubicBezTo>
                  <a:pt x="6328172" y="281509"/>
                  <a:pt x="6329064" y="282402"/>
                  <a:pt x="6329064" y="283964"/>
                </a:cubicBezTo>
                <a:lnTo>
                  <a:pt x="6329064" y="305395"/>
                </a:lnTo>
                <a:cubicBezTo>
                  <a:pt x="6329064" y="307181"/>
                  <a:pt x="6328172" y="308074"/>
                  <a:pt x="6326386" y="308074"/>
                </a:cubicBezTo>
                <a:lnTo>
                  <a:pt x="6304954" y="308074"/>
                </a:lnTo>
                <a:cubicBezTo>
                  <a:pt x="6303168" y="308074"/>
                  <a:pt x="6302276" y="307181"/>
                  <a:pt x="6302276" y="305395"/>
                </a:cubicBezTo>
                <a:lnTo>
                  <a:pt x="6302276" y="283964"/>
                </a:lnTo>
                <a:cubicBezTo>
                  <a:pt x="6302498" y="282178"/>
                  <a:pt x="6303392" y="281285"/>
                  <a:pt x="6304954" y="281285"/>
                </a:cubicBezTo>
                <a:close/>
                <a:moveTo>
                  <a:pt x="6264770" y="281285"/>
                </a:moveTo>
                <a:lnTo>
                  <a:pt x="6286202" y="281285"/>
                </a:lnTo>
                <a:cubicBezTo>
                  <a:pt x="6287988" y="281509"/>
                  <a:pt x="6288881" y="282402"/>
                  <a:pt x="6288881" y="283964"/>
                </a:cubicBezTo>
                <a:lnTo>
                  <a:pt x="6288881" y="305395"/>
                </a:lnTo>
                <a:cubicBezTo>
                  <a:pt x="6288881" y="307181"/>
                  <a:pt x="6287988" y="308074"/>
                  <a:pt x="6286202" y="308074"/>
                </a:cubicBezTo>
                <a:lnTo>
                  <a:pt x="6264770" y="308074"/>
                </a:lnTo>
                <a:cubicBezTo>
                  <a:pt x="6262985" y="308074"/>
                  <a:pt x="6262092" y="307181"/>
                  <a:pt x="6262092" y="305395"/>
                </a:cubicBezTo>
                <a:lnTo>
                  <a:pt x="6262092" y="283964"/>
                </a:lnTo>
                <a:cubicBezTo>
                  <a:pt x="6262315" y="282178"/>
                  <a:pt x="6263208" y="281285"/>
                  <a:pt x="6264770" y="281285"/>
                </a:cubicBezTo>
                <a:close/>
                <a:moveTo>
                  <a:pt x="6224587" y="281285"/>
                </a:moveTo>
                <a:lnTo>
                  <a:pt x="6246018" y="281285"/>
                </a:lnTo>
                <a:cubicBezTo>
                  <a:pt x="6247804" y="281509"/>
                  <a:pt x="6248698" y="282402"/>
                  <a:pt x="6248698" y="283964"/>
                </a:cubicBezTo>
                <a:lnTo>
                  <a:pt x="6248698" y="305395"/>
                </a:lnTo>
                <a:cubicBezTo>
                  <a:pt x="6248698" y="307181"/>
                  <a:pt x="6247804" y="308074"/>
                  <a:pt x="6246018" y="308074"/>
                </a:cubicBezTo>
                <a:lnTo>
                  <a:pt x="6224587" y="308074"/>
                </a:lnTo>
                <a:cubicBezTo>
                  <a:pt x="6222801" y="308074"/>
                  <a:pt x="6221908" y="307181"/>
                  <a:pt x="6221908" y="305395"/>
                </a:cubicBezTo>
                <a:lnTo>
                  <a:pt x="6221908" y="283964"/>
                </a:lnTo>
                <a:cubicBezTo>
                  <a:pt x="6222132" y="282178"/>
                  <a:pt x="6223024" y="281285"/>
                  <a:pt x="6224587" y="281285"/>
                </a:cubicBezTo>
                <a:close/>
                <a:moveTo>
                  <a:pt x="6184404" y="281285"/>
                </a:moveTo>
                <a:lnTo>
                  <a:pt x="6205835" y="281285"/>
                </a:lnTo>
                <a:cubicBezTo>
                  <a:pt x="6207620" y="281509"/>
                  <a:pt x="6208514" y="282402"/>
                  <a:pt x="6208514" y="283964"/>
                </a:cubicBezTo>
                <a:lnTo>
                  <a:pt x="6208514" y="305395"/>
                </a:lnTo>
                <a:cubicBezTo>
                  <a:pt x="6208514" y="307181"/>
                  <a:pt x="6207620" y="308074"/>
                  <a:pt x="6205835" y="308074"/>
                </a:cubicBezTo>
                <a:lnTo>
                  <a:pt x="6184404" y="308074"/>
                </a:lnTo>
                <a:cubicBezTo>
                  <a:pt x="6182618" y="308074"/>
                  <a:pt x="6181724" y="307181"/>
                  <a:pt x="6181724" y="305395"/>
                </a:cubicBezTo>
                <a:lnTo>
                  <a:pt x="6181724" y="283964"/>
                </a:lnTo>
                <a:cubicBezTo>
                  <a:pt x="6181948" y="282178"/>
                  <a:pt x="6182841" y="281285"/>
                  <a:pt x="6184404" y="281285"/>
                </a:cubicBezTo>
                <a:close/>
                <a:moveTo>
                  <a:pt x="6112073" y="281285"/>
                </a:moveTo>
                <a:lnTo>
                  <a:pt x="6133504" y="281285"/>
                </a:lnTo>
                <a:cubicBezTo>
                  <a:pt x="6135290" y="281509"/>
                  <a:pt x="6136183" y="282402"/>
                  <a:pt x="6136183" y="283964"/>
                </a:cubicBezTo>
                <a:lnTo>
                  <a:pt x="6136183" y="305395"/>
                </a:lnTo>
                <a:cubicBezTo>
                  <a:pt x="6136183" y="307181"/>
                  <a:pt x="6135290" y="308074"/>
                  <a:pt x="6133504" y="308074"/>
                </a:cubicBezTo>
                <a:lnTo>
                  <a:pt x="6112073" y="308074"/>
                </a:lnTo>
                <a:cubicBezTo>
                  <a:pt x="6110287" y="308074"/>
                  <a:pt x="6109394" y="307181"/>
                  <a:pt x="6109394" y="305395"/>
                </a:cubicBezTo>
                <a:lnTo>
                  <a:pt x="6109394" y="283964"/>
                </a:lnTo>
                <a:cubicBezTo>
                  <a:pt x="6109618" y="282178"/>
                  <a:pt x="6110510" y="281285"/>
                  <a:pt x="6112073" y="281285"/>
                </a:cubicBezTo>
                <a:close/>
                <a:moveTo>
                  <a:pt x="6071890" y="281285"/>
                </a:moveTo>
                <a:lnTo>
                  <a:pt x="6093320" y="281285"/>
                </a:lnTo>
                <a:cubicBezTo>
                  <a:pt x="6095106" y="281509"/>
                  <a:pt x="6096000" y="282402"/>
                  <a:pt x="6096000" y="283964"/>
                </a:cubicBezTo>
                <a:lnTo>
                  <a:pt x="6096000" y="305395"/>
                </a:lnTo>
                <a:cubicBezTo>
                  <a:pt x="6096000" y="307181"/>
                  <a:pt x="6095106" y="308074"/>
                  <a:pt x="6093320" y="308074"/>
                </a:cubicBezTo>
                <a:lnTo>
                  <a:pt x="6071890" y="308074"/>
                </a:lnTo>
                <a:cubicBezTo>
                  <a:pt x="6070104" y="308074"/>
                  <a:pt x="6069210" y="307181"/>
                  <a:pt x="6069210" y="305395"/>
                </a:cubicBezTo>
                <a:lnTo>
                  <a:pt x="6069210" y="283964"/>
                </a:lnTo>
                <a:cubicBezTo>
                  <a:pt x="6069434" y="282178"/>
                  <a:pt x="6070327" y="281285"/>
                  <a:pt x="6071890" y="281285"/>
                </a:cubicBezTo>
                <a:close/>
                <a:moveTo>
                  <a:pt x="6031706" y="281285"/>
                </a:moveTo>
                <a:lnTo>
                  <a:pt x="6053137" y="281285"/>
                </a:lnTo>
                <a:cubicBezTo>
                  <a:pt x="6054923" y="281509"/>
                  <a:pt x="6055816" y="282402"/>
                  <a:pt x="6055816" y="283964"/>
                </a:cubicBezTo>
                <a:lnTo>
                  <a:pt x="6055816" y="305395"/>
                </a:lnTo>
                <a:cubicBezTo>
                  <a:pt x="6055816" y="307181"/>
                  <a:pt x="6054923" y="308074"/>
                  <a:pt x="6053137" y="308074"/>
                </a:cubicBezTo>
                <a:lnTo>
                  <a:pt x="6031706" y="308074"/>
                </a:lnTo>
                <a:cubicBezTo>
                  <a:pt x="6029920" y="308074"/>
                  <a:pt x="6029027" y="307181"/>
                  <a:pt x="6029027" y="305395"/>
                </a:cubicBezTo>
                <a:lnTo>
                  <a:pt x="6029027" y="283964"/>
                </a:lnTo>
                <a:cubicBezTo>
                  <a:pt x="6029250" y="282178"/>
                  <a:pt x="6030143" y="281285"/>
                  <a:pt x="6031706" y="281285"/>
                </a:cubicBezTo>
                <a:close/>
                <a:moveTo>
                  <a:pt x="5991522" y="281285"/>
                </a:moveTo>
                <a:lnTo>
                  <a:pt x="6012954" y="281285"/>
                </a:lnTo>
                <a:cubicBezTo>
                  <a:pt x="6014740" y="281509"/>
                  <a:pt x="6015632" y="282402"/>
                  <a:pt x="6015632" y="283964"/>
                </a:cubicBezTo>
                <a:lnTo>
                  <a:pt x="6015632" y="305395"/>
                </a:lnTo>
                <a:cubicBezTo>
                  <a:pt x="6015632" y="307181"/>
                  <a:pt x="6014740" y="308074"/>
                  <a:pt x="6012954" y="308074"/>
                </a:cubicBezTo>
                <a:lnTo>
                  <a:pt x="5991522" y="308074"/>
                </a:lnTo>
                <a:cubicBezTo>
                  <a:pt x="5989736" y="308074"/>
                  <a:pt x="5988844" y="307181"/>
                  <a:pt x="5988844" y="305395"/>
                </a:cubicBezTo>
                <a:lnTo>
                  <a:pt x="5988844" y="283964"/>
                </a:lnTo>
                <a:cubicBezTo>
                  <a:pt x="5989066" y="282178"/>
                  <a:pt x="5989960" y="281285"/>
                  <a:pt x="5991522" y="281285"/>
                </a:cubicBezTo>
                <a:close/>
                <a:moveTo>
                  <a:pt x="5951338" y="281285"/>
                </a:moveTo>
                <a:lnTo>
                  <a:pt x="5972770" y="281285"/>
                </a:lnTo>
                <a:cubicBezTo>
                  <a:pt x="5974556" y="281509"/>
                  <a:pt x="5975449" y="282402"/>
                  <a:pt x="5975449" y="283964"/>
                </a:cubicBezTo>
                <a:lnTo>
                  <a:pt x="5975449" y="305395"/>
                </a:lnTo>
                <a:cubicBezTo>
                  <a:pt x="5975449" y="307181"/>
                  <a:pt x="5974556" y="308074"/>
                  <a:pt x="5972770" y="308074"/>
                </a:cubicBezTo>
                <a:lnTo>
                  <a:pt x="5951338" y="308074"/>
                </a:lnTo>
                <a:cubicBezTo>
                  <a:pt x="5949552" y="308074"/>
                  <a:pt x="5948660" y="307181"/>
                  <a:pt x="5948660" y="305395"/>
                </a:cubicBezTo>
                <a:lnTo>
                  <a:pt x="5948660" y="283964"/>
                </a:lnTo>
                <a:cubicBezTo>
                  <a:pt x="5948883" y="282178"/>
                  <a:pt x="5949776" y="281285"/>
                  <a:pt x="5951338" y="281285"/>
                </a:cubicBezTo>
                <a:close/>
                <a:moveTo>
                  <a:pt x="5790604" y="281285"/>
                </a:moveTo>
                <a:lnTo>
                  <a:pt x="5812036" y="281285"/>
                </a:lnTo>
                <a:cubicBezTo>
                  <a:pt x="5813822" y="281509"/>
                  <a:pt x="5814714" y="282402"/>
                  <a:pt x="5814714" y="283964"/>
                </a:cubicBezTo>
                <a:lnTo>
                  <a:pt x="5814714" y="305395"/>
                </a:lnTo>
                <a:cubicBezTo>
                  <a:pt x="5814714" y="307181"/>
                  <a:pt x="5813822" y="308074"/>
                  <a:pt x="5812036" y="308074"/>
                </a:cubicBezTo>
                <a:lnTo>
                  <a:pt x="5790604" y="308074"/>
                </a:lnTo>
                <a:cubicBezTo>
                  <a:pt x="5788818" y="308074"/>
                  <a:pt x="5787926" y="307181"/>
                  <a:pt x="5787926" y="305395"/>
                </a:cubicBezTo>
                <a:lnTo>
                  <a:pt x="5787926" y="283964"/>
                </a:lnTo>
                <a:cubicBezTo>
                  <a:pt x="5788148" y="282178"/>
                  <a:pt x="5789042" y="281285"/>
                  <a:pt x="5790604" y="281285"/>
                </a:cubicBezTo>
                <a:close/>
                <a:moveTo>
                  <a:pt x="5750420" y="281285"/>
                </a:moveTo>
                <a:lnTo>
                  <a:pt x="5771852" y="281285"/>
                </a:lnTo>
                <a:cubicBezTo>
                  <a:pt x="5773638" y="281509"/>
                  <a:pt x="5774531" y="282402"/>
                  <a:pt x="5774531" y="283964"/>
                </a:cubicBezTo>
                <a:lnTo>
                  <a:pt x="5774531" y="305395"/>
                </a:lnTo>
                <a:cubicBezTo>
                  <a:pt x="5774531" y="307181"/>
                  <a:pt x="5773638" y="308074"/>
                  <a:pt x="5771852" y="308074"/>
                </a:cubicBezTo>
                <a:lnTo>
                  <a:pt x="5750420" y="308074"/>
                </a:lnTo>
                <a:cubicBezTo>
                  <a:pt x="5748635" y="308074"/>
                  <a:pt x="5747742" y="307181"/>
                  <a:pt x="5747742" y="305395"/>
                </a:cubicBezTo>
                <a:lnTo>
                  <a:pt x="5747742" y="283964"/>
                </a:lnTo>
                <a:cubicBezTo>
                  <a:pt x="5747965" y="282178"/>
                  <a:pt x="5748858" y="281285"/>
                  <a:pt x="5750420" y="281285"/>
                </a:cubicBezTo>
                <a:close/>
                <a:moveTo>
                  <a:pt x="5710237" y="281285"/>
                </a:moveTo>
                <a:lnTo>
                  <a:pt x="5731668" y="281285"/>
                </a:lnTo>
                <a:cubicBezTo>
                  <a:pt x="5733454" y="281509"/>
                  <a:pt x="5734348" y="282402"/>
                  <a:pt x="5734348" y="283964"/>
                </a:cubicBezTo>
                <a:lnTo>
                  <a:pt x="5734348" y="305395"/>
                </a:lnTo>
                <a:cubicBezTo>
                  <a:pt x="5734348" y="307181"/>
                  <a:pt x="5733454" y="308074"/>
                  <a:pt x="5731668" y="308074"/>
                </a:cubicBezTo>
                <a:lnTo>
                  <a:pt x="5710237" y="308074"/>
                </a:lnTo>
                <a:cubicBezTo>
                  <a:pt x="5708451" y="308074"/>
                  <a:pt x="5707558" y="307181"/>
                  <a:pt x="5707558" y="305395"/>
                </a:cubicBezTo>
                <a:lnTo>
                  <a:pt x="5707558" y="283964"/>
                </a:lnTo>
                <a:cubicBezTo>
                  <a:pt x="5707782" y="282178"/>
                  <a:pt x="5708674" y="281285"/>
                  <a:pt x="5710237" y="281285"/>
                </a:cubicBezTo>
                <a:close/>
                <a:moveTo>
                  <a:pt x="5670054" y="281285"/>
                </a:moveTo>
                <a:lnTo>
                  <a:pt x="5691485" y="281285"/>
                </a:lnTo>
                <a:cubicBezTo>
                  <a:pt x="5693270" y="281509"/>
                  <a:pt x="5694164" y="282402"/>
                  <a:pt x="5694164" y="283964"/>
                </a:cubicBezTo>
                <a:lnTo>
                  <a:pt x="5694164" y="305395"/>
                </a:lnTo>
                <a:cubicBezTo>
                  <a:pt x="5694164" y="307181"/>
                  <a:pt x="5693270" y="308074"/>
                  <a:pt x="5691485" y="308074"/>
                </a:cubicBezTo>
                <a:lnTo>
                  <a:pt x="5670054" y="308074"/>
                </a:lnTo>
                <a:cubicBezTo>
                  <a:pt x="5668268" y="308074"/>
                  <a:pt x="5667374" y="307181"/>
                  <a:pt x="5667374" y="305395"/>
                </a:cubicBezTo>
                <a:lnTo>
                  <a:pt x="5667374" y="283964"/>
                </a:lnTo>
                <a:cubicBezTo>
                  <a:pt x="5667598" y="282178"/>
                  <a:pt x="5668491" y="281285"/>
                  <a:pt x="5670054" y="281285"/>
                </a:cubicBezTo>
                <a:close/>
                <a:moveTo>
                  <a:pt x="5427464" y="281285"/>
                </a:moveTo>
                <a:lnTo>
                  <a:pt x="5448895" y="281285"/>
                </a:lnTo>
                <a:cubicBezTo>
                  <a:pt x="5450681" y="281509"/>
                  <a:pt x="5451574" y="282402"/>
                  <a:pt x="5451574" y="283964"/>
                </a:cubicBezTo>
                <a:lnTo>
                  <a:pt x="5451574" y="305395"/>
                </a:lnTo>
                <a:cubicBezTo>
                  <a:pt x="5451574" y="307181"/>
                  <a:pt x="5450681" y="308074"/>
                  <a:pt x="5448895" y="308074"/>
                </a:cubicBezTo>
                <a:lnTo>
                  <a:pt x="5427464" y="308074"/>
                </a:lnTo>
                <a:cubicBezTo>
                  <a:pt x="5425678" y="308074"/>
                  <a:pt x="5424785" y="307181"/>
                  <a:pt x="5424785" y="305395"/>
                </a:cubicBezTo>
                <a:lnTo>
                  <a:pt x="5424785" y="283964"/>
                </a:lnTo>
                <a:cubicBezTo>
                  <a:pt x="5425008" y="282178"/>
                  <a:pt x="5425901" y="281285"/>
                  <a:pt x="5427464" y="281285"/>
                </a:cubicBezTo>
                <a:close/>
                <a:moveTo>
                  <a:pt x="5387280" y="281285"/>
                </a:moveTo>
                <a:lnTo>
                  <a:pt x="5408712" y="281285"/>
                </a:lnTo>
                <a:cubicBezTo>
                  <a:pt x="5410498" y="281509"/>
                  <a:pt x="5411390" y="282402"/>
                  <a:pt x="5411390" y="283964"/>
                </a:cubicBezTo>
                <a:lnTo>
                  <a:pt x="5411390" y="305395"/>
                </a:lnTo>
                <a:cubicBezTo>
                  <a:pt x="5411390" y="307181"/>
                  <a:pt x="5410498" y="308074"/>
                  <a:pt x="5408712" y="308074"/>
                </a:cubicBezTo>
                <a:lnTo>
                  <a:pt x="5387280" y="308074"/>
                </a:lnTo>
                <a:cubicBezTo>
                  <a:pt x="5385494" y="308074"/>
                  <a:pt x="5384601" y="307181"/>
                  <a:pt x="5384601" y="305395"/>
                </a:cubicBezTo>
                <a:lnTo>
                  <a:pt x="5384601" y="283964"/>
                </a:lnTo>
                <a:cubicBezTo>
                  <a:pt x="5384825" y="282178"/>
                  <a:pt x="5385718" y="281285"/>
                  <a:pt x="5387280" y="281285"/>
                </a:cubicBezTo>
                <a:close/>
                <a:moveTo>
                  <a:pt x="5347097" y="281285"/>
                </a:moveTo>
                <a:lnTo>
                  <a:pt x="5368528" y="281285"/>
                </a:lnTo>
                <a:cubicBezTo>
                  <a:pt x="5370314" y="281509"/>
                  <a:pt x="5371207" y="282402"/>
                  <a:pt x="5371207" y="283964"/>
                </a:cubicBezTo>
                <a:lnTo>
                  <a:pt x="5371207" y="305395"/>
                </a:lnTo>
                <a:cubicBezTo>
                  <a:pt x="5371207" y="307181"/>
                  <a:pt x="5370314" y="308074"/>
                  <a:pt x="5368528" y="308074"/>
                </a:cubicBezTo>
                <a:lnTo>
                  <a:pt x="5347097" y="308074"/>
                </a:lnTo>
                <a:cubicBezTo>
                  <a:pt x="5345311" y="308074"/>
                  <a:pt x="5344418" y="307181"/>
                  <a:pt x="5344418" y="305395"/>
                </a:cubicBezTo>
                <a:lnTo>
                  <a:pt x="5344418" y="283964"/>
                </a:lnTo>
                <a:cubicBezTo>
                  <a:pt x="5344641" y="282178"/>
                  <a:pt x="5345534" y="281285"/>
                  <a:pt x="5347097" y="281285"/>
                </a:cubicBezTo>
                <a:close/>
                <a:moveTo>
                  <a:pt x="5306913" y="281285"/>
                </a:moveTo>
                <a:lnTo>
                  <a:pt x="5328344" y="281285"/>
                </a:lnTo>
                <a:cubicBezTo>
                  <a:pt x="5330130" y="281509"/>
                  <a:pt x="5331023" y="282402"/>
                  <a:pt x="5331023" y="283964"/>
                </a:cubicBezTo>
                <a:lnTo>
                  <a:pt x="5331023" y="305395"/>
                </a:lnTo>
                <a:cubicBezTo>
                  <a:pt x="5331023" y="307181"/>
                  <a:pt x="5330130" y="308074"/>
                  <a:pt x="5328344" y="308074"/>
                </a:cubicBezTo>
                <a:lnTo>
                  <a:pt x="5306913" y="308074"/>
                </a:lnTo>
                <a:cubicBezTo>
                  <a:pt x="5305127" y="308074"/>
                  <a:pt x="5304234" y="307181"/>
                  <a:pt x="5304234" y="305395"/>
                </a:cubicBezTo>
                <a:lnTo>
                  <a:pt x="5304234" y="283964"/>
                </a:lnTo>
                <a:cubicBezTo>
                  <a:pt x="5304457" y="282178"/>
                  <a:pt x="5305350" y="281285"/>
                  <a:pt x="5306913" y="281285"/>
                </a:cubicBezTo>
                <a:close/>
                <a:moveTo>
                  <a:pt x="4752380" y="281285"/>
                </a:moveTo>
                <a:lnTo>
                  <a:pt x="4773811" y="281285"/>
                </a:lnTo>
                <a:cubicBezTo>
                  <a:pt x="4775597" y="281509"/>
                  <a:pt x="4776490" y="282402"/>
                  <a:pt x="4776490" y="283964"/>
                </a:cubicBezTo>
                <a:lnTo>
                  <a:pt x="4776490" y="305395"/>
                </a:lnTo>
                <a:cubicBezTo>
                  <a:pt x="4776490" y="307181"/>
                  <a:pt x="4775597" y="308074"/>
                  <a:pt x="4773811" y="308074"/>
                </a:cubicBezTo>
                <a:lnTo>
                  <a:pt x="4752380" y="308074"/>
                </a:lnTo>
                <a:cubicBezTo>
                  <a:pt x="4750594" y="308074"/>
                  <a:pt x="4749701" y="307181"/>
                  <a:pt x="4749701" y="305395"/>
                </a:cubicBezTo>
                <a:lnTo>
                  <a:pt x="4749701" y="283964"/>
                </a:lnTo>
                <a:cubicBezTo>
                  <a:pt x="4749924" y="282178"/>
                  <a:pt x="4750817" y="281285"/>
                  <a:pt x="4752380" y="281285"/>
                </a:cubicBezTo>
                <a:close/>
                <a:moveTo>
                  <a:pt x="4712196" y="281285"/>
                </a:moveTo>
                <a:lnTo>
                  <a:pt x="4733627" y="281285"/>
                </a:lnTo>
                <a:cubicBezTo>
                  <a:pt x="4735413" y="281509"/>
                  <a:pt x="4736306" y="282402"/>
                  <a:pt x="4736306" y="283964"/>
                </a:cubicBezTo>
                <a:lnTo>
                  <a:pt x="4736306" y="305395"/>
                </a:lnTo>
                <a:cubicBezTo>
                  <a:pt x="4736306" y="307181"/>
                  <a:pt x="4735413" y="308074"/>
                  <a:pt x="4733627" y="308074"/>
                </a:cubicBezTo>
                <a:lnTo>
                  <a:pt x="4712196" y="308074"/>
                </a:lnTo>
                <a:cubicBezTo>
                  <a:pt x="4710410" y="308074"/>
                  <a:pt x="4709517" y="307181"/>
                  <a:pt x="4709517" y="305395"/>
                </a:cubicBezTo>
                <a:lnTo>
                  <a:pt x="4709517" y="283964"/>
                </a:lnTo>
                <a:cubicBezTo>
                  <a:pt x="4709740" y="282178"/>
                  <a:pt x="4710633" y="281285"/>
                  <a:pt x="4712196" y="281285"/>
                </a:cubicBezTo>
                <a:close/>
                <a:moveTo>
                  <a:pt x="4672012" y="281285"/>
                </a:moveTo>
                <a:lnTo>
                  <a:pt x="4693444" y="281285"/>
                </a:lnTo>
                <a:cubicBezTo>
                  <a:pt x="4695230" y="281509"/>
                  <a:pt x="4696123" y="282402"/>
                  <a:pt x="4696123" y="283964"/>
                </a:cubicBezTo>
                <a:lnTo>
                  <a:pt x="4696123" y="305395"/>
                </a:lnTo>
                <a:cubicBezTo>
                  <a:pt x="4696123" y="307181"/>
                  <a:pt x="4695230" y="308074"/>
                  <a:pt x="4693444" y="308074"/>
                </a:cubicBezTo>
                <a:lnTo>
                  <a:pt x="4672012" y="308074"/>
                </a:lnTo>
                <a:cubicBezTo>
                  <a:pt x="4670226" y="308074"/>
                  <a:pt x="4669333" y="307181"/>
                  <a:pt x="4669333" y="305395"/>
                </a:cubicBezTo>
                <a:lnTo>
                  <a:pt x="4669333" y="283964"/>
                </a:lnTo>
                <a:cubicBezTo>
                  <a:pt x="4669557" y="282178"/>
                  <a:pt x="4670450" y="281285"/>
                  <a:pt x="4672012" y="281285"/>
                </a:cubicBezTo>
                <a:close/>
                <a:moveTo>
                  <a:pt x="4631829" y="281285"/>
                </a:moveTo>
                <a:lnTo>
                  <a:pt x="4653260" y="281285"/>
                </a:lnTo>
                <a:cubicBezTo>
                  <a:pt x="4655046" y="281509"/>
                  <a:pt x="4655939" y="282402"/>
                  <a:pt x="4655939" y="283964"/>
                </a:cubicBezTo>
                <a:lnTo>
                  <a:pt x="4655939" y="305395"/>
                </a:lnTo>
                <a:cubicBezTo>
                  <a:pt x="4655939" y="307181"/>
                  <a:pt x="4655046" y="308074"/>
                  <a:pt x="4653260" y="308074"/>
                </a:cubicBezTo>
                <a:lnTo>
                  <a:pt x="4631829" y="308074"/>
                </a:lnTo>
                <a:cubicBezTo>
                  <a:pt x="4630043" y="308074"/>
                  <a:pt x="4629150" y="307181"/>
                  <a:pt x="4629150" y="305395"/>
                </a:cubicBezTo>
                <a:lnTo>
                  <a:pt x="4629150" y="283964"/>
                </a:lnTo>
                <a:cubicBezTo>
                  <a:pt x="4629373" y="282178"/>
                  <a:pt x="4630266" y="281285"/>
                  <a:pt x="4631829" y="281285"/>
                </a:cubicBezTo>
                <a:close/>
                <a:moveTo>
                  <a:pt x="4559498" y="281285"/>
                </a:moveTo>
                <a:lnTo>
                  <a:pt x="4580930" y="281285"/>
                </a:lnTo>
                <a:cubicBezTo>
                  <a:pt x="4582715" y="281509"/>
                  <a:pt x="4583608" y="282402"/>
                  <a:pt x="4583608" y="283964"/>
                </a:cubicBezTo>
                <a:lnTo>
                  <a:pt x="4583608" y="305395"/>
                </a:lnTo>
                <a:cubicBezTo>
                  <a:pt x="4583608" y="307181"/>
                  <a:pt x="4582715" y="308074"/>
                  <a:pt x="4580930" y="308074"/>
                </a:cubicBezTo>
                <a:lnTo>
                  <a:pt x="4559498" y="308074"/>
                </a:lnTo>
                <a:cubicBezTo>
                  <a:pt x="4557712" y="308074"/>
                  <a:pt x="4556819" y="307181"/>
                  <a:pt x="4556819" y="305395"/>
                </a:cubicBezTo>
                <a:lnTo>
                  <a:pt x="4556819" y="283964"/>
                </a:lnTo>
                <a:cubicBezTo>
                  <a:pt x="4557043" y="282178"/>
                  <a:pt x="4557936" y="281285"/>
                  <a:pt x="4559498" y="281285"/>
                </a:cubicBezTo>
                <a:close/>
                <a:moveTo>
                  <a:pt x="4519315" y="281285"/>
                </a:moveTo>
                <a:lnTo>
                  <a:pt x="4540746" y="281285"/>
                </a:lnTo>
                <a:cubicBezTo>
                  <a:pt x="4542532" y="281509"/>
                  <a:pt x="4543425" y="282402"/>
                  <a:pt x="4543425" y="283964"/>
                </a:cubicBezTo>
                <a:lnTo>
                  <a:pt x="4543425" y="305395"/>
                </a:lnTo>
                <a:cubicBezTo>
                  <a:pt x="4543425" y="307181"/>
                  <a:pt x="4542532" y="308074"/>
                  <a:pt x="4540746" y="308074"/>
                </a:cubicBezTo>
                <a:lnTo>
                  <a:pt x="4519315" y="308074"/>
                </a:lnTo>
                <a:cubicBezTo>
                  <a:pt x="4517529" y="308074"/>
                  <a:pt x="4516636" y="307181"/>
                  <a:pt x="4516636" y="305395"/>
                </a:cubicBezTo>
                <a:lnTo>
                  <a:pt x="4516636" y="283964"/>
                </a:lnTo>
                <a:cubicBezTo>
                  <a:pt x="4516859" y="282178"/>
                  <a:pt x="4517752" y="281285"/>
                  <a:pt x="4519315" y="281285"/>
                </a:cubicBezTo>
                <a:close/>
                <a:moveTo>
                  <a:pt x="4479131" y="281285"/>
                </a:moveTo>
                <a:lnTo>
                  <a:pt x="4500562" y="281285"/>
                </a:lnTo>
                <a:cubicBezTo>
                  <a:pt x="4502348" y="281509"/>
                  <a:pt x="4503241" y="282402"/>
                  <a:pt x="4503241" y="283964"/>
                </a:cubicBezTo>
                <a:lnTo>
                  <a:pt x="4503241" y="305395"/>
                </a:lnTo>
                <a:cubicBezTo>
                  <a:pt x="4503241" y="307181"/>
                  <a:pt x="4502348" y="308074"/>
                  <a:pt x="4500562" y="308074"/>
                </a:cubicBezTo>
                <a:lnTo>
                  <a:pt x="4479131" y="308074"/>
                </a:lnTo>
                <a:cubicBezTo>
                  <a:pt x="4477345" y="308074"/>
                  <a:pt x="4476452" y="307181"/>
                  <a:pt x="4476452" y="305395"/>
                </a:cubicBezTo>
                <a:lnTo>
                  <a:pt x="4476452" y="283964"/>
                </a:lnTo>
                <a:cubicBezTo>
                  <a:pt x="4476675" y="282178"/>
                  <a:pt x="4477568" y="281285"/>
                  <a:pt x="4479131" y="281285"/>
                </a:cubicBezTo>
                <a:close/>
                <a:moveTo>
                  <a:pt x="4438948" y="281285"/>
                </a:moveTo>
                <a:lnTo>
                  <a:pt x="4460379" y="281285"/>
                </a:lnTo>
                <a:cubicBezTo>
                  <a:pt x="4462165" y="281509"/>
                  <a:pt x="4463058" y="282402"/>
                  <a:pt x="4463058" y="283964"/>
                </a:cubicBezTo>
                <a:lnTo>
                  <a:pt x="4463058" y="305395"/>
                </a:lnTo>
                <a:cubicBezTo>
                  <a:pt x="4463058" y="307181"/>
                  <a:pt x="4462165" y="308074"/>
                  <a:pt x="4460379" y="308074"/>
                </a:cubicBezTo>
                <a:lnTo>
                  <a:pt x="4438948" y="308074"/>
                </a:lnTo>
                <a:cubicBezTo>
                  <a:pt x="4437162" y="308074"/>
                  <a:pt x="4436269" y="307181"/>
                  <a:pt x="4436269" y="305395"/>
                </a:cubicBezTo>
                <a:lnTo>
                  <a:pt x="4436269" y="283964"/>
                </a:lnTo>
                <a:cubicBezTo>
                  <a:pt x="4436492" y="282178"/>
                  <a:pt x="4437385" y="281285"/>
                  <a:pt x="4438948" y="281285"/>
                </a:cubicBezTo>
                <a:close/>
                <a:moveTo>
                  <a:pt x="4398764" y="281285"/>
                </a:moveTo>
                <a:lnTo>
                  <a:pt x="4420195" y="281285"/>
                </a:lnTo>
                <a:cubicBezTo>
                  <a:pt x="4421981" y="281509"/>
                  <a:pt x="4422874" y="282402"/>
                  <a:pt x="4422874" y="283964"/>
                </a:cubicBezTo>
                <a:lnTo>
                  <a:pt x="4422874" y="305395"/>
                </a:lnTo>
                <a:cubicBezTo>
                  <a:pt x="4422874" y="307181"/>
                  <a:pt x="4421981" y="308074"/>
                  <a:pt x="4420195" y="308074"/>
                </a:cubicBezTo>
                <a:lnTo>
                  <a:pt x="4398764" y="308074"/>
                </a:lnTo>
                <a:cubicBezTo>
                  <a:pt x="4396978" y="308074"/>
                  <a:pt x="4396085" y="307181"/>
                  <a:pt x="4396085" y="305395"/>
                </a:cubicBezTo>
                <a:lnTo>
                  <a:pt x="4396085" y="283964"/>
                </a:lnTo>
                <a:cubicBezTo>
                  <a:pt x="4396308" y="282178"/>
                  <a:pt x="4397201" y="281285"/>
                  <a:pt x="4398764" y="281285"/>
                </a:cubicBezTo>
                <a:close/>
                <a:moveTo>
                  <a:pt x="4238030" y="281285"/>
                </a:moveTo>
                <a:lnTo>
                  <a:pt x="4259461" y="281285"/>
                </a:lnTo>
                <a:cubicBezTo>
                  <a:pt x="4261247" y="281509"/>
                  <a:pt x="4262140" y="282402"/>
                  <a:pt x="4262140" y="283964"/>
                </a:cubicBezTo>
                <a:lnTo>
                  <a:pt x="4262140" y="305395"/>
                </a:lnTo>
                <a:cubicBezTo>
                  <a:pt x="4262140" y="307181"/>
                  <a:pt x="4261247" y="308074"/>
                  <a:pt x="4259461" y="308074"/>
                </a:cubicBezTo>
                <a:lnTo>
                  <a:pt x="4238030" y="308074"/>
                </a:lnTo>
                <a:cubicBezTo>
                  <a:pt x="4236244" y="308074"/>
                  <a:pt x="4235351" y="307181"/>
                  <a:pt x="4235351" y="305395"/>
                </a:cubicBezTo>
                <a:lnTo>
                  <a:pt x="4235351" y="283964"/>
                </a:lnTo>
                <a:cubicBezTo>
                  <a:pt x="4235574" y="282178"/>
                  <a:pt x="4236467" y="281285"/>
                  <a:pt x="4238030" y="281285"/>
                </a:cubicBezTo>
                <a:close/>
                <a:moveTo>
                  <a:pt x="4197846" y="281285"/>
                </a:moveTo>
                <a:lnTo>
                  <a:pt x="4219277" y="281285"/>
                </a:lnTo>
                <a:cubicBezTo>
                  <a:pt x="4221063" y="281509"/>
                  <a:pt x="4221956" y="282402"/>
                  <a:pt x="4221956" y="283964"/>
                </a:cubicBezTo>
                <a:lnTo>
                  <a:pt x="4221956" y="305395"/>
                </a:lnTo>
                <a:cubicBezTo>
                  <a:pt x="4221956" y="307181"/>
                  <a:pt x="4221063" y="308074"/>
                  <a:pt x="4219277" y="308074"/>
                </a:cubicBezTo>
                <a:lnTo>
                  <a:pt x="4197846" y="308074"/>
                </a:lnTo>
                <a:cubicBezTo>
                  <a:pt x="4196060" y="308074"/>
                  <a:pt x="4195167" y="307181"/>
                  <a:pt x="4195167" y="305395"/>
                </a:cubicBezTo>
                <a:lnTo>
                  <a:pt x="4195167" y="283964"/>
                </a:lnTo>
                <a:cubicBezTo>
                  <a:pt x="4195390" y="282178"/>
                  <a:pt x="4196283" y="281285"/>
                  <a:pt x="4197846" y="281285"/>
                </a:cubicBezTo>
                <a:close/>
                <a:moveTo>
                  <a:pt x="4157662" y="281285"/>
                </a:moveTo>
                <a:lnTo>
                  <a:pt x="4179094" y="281285"/>
                </a:lnTo>
                <a:cubicBezTo>
                  <a:pt x="4180880" y="281509"/>
                  <a:pt x="4181773" y="282402"/>
                  <a:pt x="4181773" y="283964"/>
                </a:cubicBezTo>
                <a:lnTo>
                  <a:pt x="4181773" y="305395"/>
                </a:lnTo>
                <a:cubicBezTo>
                  <a:pt x="4181773" y="307181"/>
                  <a:pt x="4180880" y="308074"/>
                  <a:pt x="4179094" y="308074"/>
                </a:cubicBezTo>
                <a:lnTo>
                  <a:pt x="4157662" y="308074"/>
                </a:lnTo>
                <a:cubicBezTo>
                  <a:pt x="4155876" y="308074"/>
                  <a:pt x="4154983" y="307181"/>
                  <a:pt x="4154983" y="305395"/>
                </a:cubicBezTo>
                <a:lnTo>
                  <a:pt x="4154983" y="283964"/>
                </a:lnTo>
                <a:cubicBezTo>
                  <a:pt x="4155207" y="282178"/>
                  <a:pt x="4156100" y="281285"/>
                  <a:pt x="4157662" y="281285"/>
                </a:cubicBezTo>
                <a:close/>
                <a:moveTo>
                  <a:pt x="4117479" y="281285"/>
                </a:moveTo>
                <a:lnTo>
                  <a:pt x="4138910" y="281285"/>
                </a:lnTo>
                <a:cubicBezTo>
                  <a:pt x="4140696" y="281509"/>
                  <a:pt x="4141589" y="282402"/>
                  <a:pt x="4141589" y="283964"/>
                </a:cubicBezTo>
                <a:lnTo>
                  <a:pt x="4141589" y="305395"/>
                </a:lnTo>
                <a:cubicBezTo>
                  <a:pt x="4141589" y="307181"/>
                  <a:pt x="4140696" y="308074"/>
                  <a:pt x="4138910" y="308074"/>
                </a:cubicBezTo>
                <a:lnTo>
                  <a:pt x="4117479" y="308074"/>
                </a:lnTo>
                <a:cubicBezTo>
                  <a:pt x="4115693" y="308074"/>
                  <a:pt x="4114800" y="307181"/>
                  <a:pt x="4114800" y="305395"/>
                </a:cubicBezTo>
                <a:lnTo>
                  <a:pt x="4114800" y="283964"/>
                </a:lnTo>
                <a:cubicBezTo>
                  <a:pt x="4115023" y="282178"/>
                  <a:pt x="4115916" y="281285"/>
                  <a:pt x="4117479" y="281285"/>
                </a:cubicBezTo>
                <a:close/>
                <a:moveTo>
                  <a:pt x="4045148" y="281285"/>
                </a:moveTo>
                <a:lnTo>
                  <a:pt x="4066580" y="281285"/>
                </a:lnTo>
                <a:cubicBezTo>
                  <a:pt x="4068365" y="281509"/>
                  <a:pt x="4069258" y="282402"/>
                  <a:pt x="4069258" y="283964"/>
                </a:cubicBezTo>
                <a:lnTo>
                  <a:pt x="4069258" y="305395"/>
                </a:lnTo>
                <a:cubicBezTo>
                  <a:pt x="4069258" y="307181"/>
                  <a:pt x="4068365" y="308074"/>
                  <a:pt x="4066580" y="308074"/>
                </a:cubicBezTo>
                <a:lnTo>
                  <a:pt x="4045148" y="308074"/>
                </a:lnTo>
                <a:cubicBezTo>
                  <a:pt x="4043362" y="308074"/>
                  <a:pt x="4042469" y="307181"/>
                  <a:pt x="4042469" y="305395"/>
                </a:cubicBezTo>
                <a:lnTo>
                  <a:pt x="4042469" y="283964"/>
                </a:lnTo>
                <a:cubicBezTo>
                  <a:pt x="4042693" y="282178"/>
                  <a:pt x="4043586" y="281285"/>
                  <a:pt x="4045148" y="281285"/>
                </a:cubicBezTo>
                <a:close/>
                <a:moveTo>
                  <a:pt x="4004965" y="281285"/>
                </a:moveTo>
                <a:lnTo>
                  <a:pt x="4026396" y="281285"/>
                </a:lnTo>
                <a:cubicBezTo>
                  <a:pt x="4028182" y="281509"/>
                  <a:pt x="4029075" y="282402"/>
                  <a:pt x="4029075" y="283964"/>
                </a:cubicBezTo>
                <a:lnTo>
                  <a:pt x="4029075" y="305395"/>
                </a:lnTo>
                <a:cubicBezTo>
                  <a:pt x="4029075" y="307181"/>
                  <a:pt x="4028182" y="308074"/>
                  <a:pt x="4026396" y="308074"/>
                </a:cubicBezTo>
                <a:lnTo>
                  <a:pt x="4004965" y="308074"/>
                </a:lnTo>
                <a:cubicBezTo>
                  <a:pt x="4003179" y="308074"/>
                  <a:pt x="4002286" y="307181"/>
                  <a:pt x="4002286" y="305395"/>
                </a:cubicBezTo>
                <a:lnTo>
                  <a:pt x="4002286" y="283964"/>
                </a:lnTo>
                <a:cubicBezTo>
                  <a:pt x="4002509" y="282178"/>
                  <a:pt x="4003402" y="281285"/>
                  <a:pt x="4004965" y="281285"/>
                </a:cubicBezTo>
                <a:close/>
                <a:moveTo>
                  <a:pt x="3964781" y="281285"/>
                </a:moveTo>
                <a:lnTo>
                  <a:pt x="3986212" y="281285"/>
                </a:lnTo>
                <a:cubicBezTo>
                  <a:pt x="3987998" y="281509"/>
                  <a:pt x="3988891" y="282402"/>
                  <a:pt x="3988891" y="283964"/>
                </a:cubicBezTo>
                <a:lnTo>
                  <a:pt x="3988891" y="305395"/>
                </a:lnTo>
                <a:cubicBezTo>
                  <a:pt x="3988891" y="307181"/>
                  <a:pt x="3987998" y="308074"/>
                  <a:pt x="3986212" y="308074"/>
                </a:cubicBezTo>
                <a:lnTo>
                  <a:pt x="3964781" y="308074"/>
                </a:lnTo>
                <a:cubicBezTo>
                  <a:pt x="3962995" y="308074"/>
                  <a:pt x="3962102" y="307181"/>
                  <a:pt x="3962102" y="305395"/>
                </a:cubicBezTo>
                <a:lnTo>
                  <a:pt x="3962102" y="283964"/>
                </a:lnTo>
                <a:cubicBezTo>
                  <a:pt x="3962325" y="282178"/>
                  <a:pt x="3963218" y="281285"/>
                  <a:pt x="3964781" y="281285"/>
                </a:cubicBezTo>
                <a:close/>
                <a:moveTo>
                  <a:pt x="3924598" y="281285"/>
                </a:moveTo>
                <a:lnTo>
                  <a:pt x="3946029" y="281285"/>
                </a:lnTo>
                <a:cubicBezTo>
                  <a:pt x="3947815" y="281509"/>
                  <a:pt x="3948708" y="282402"/>
                  <a:pt x="3948708" y="283964"/>
                </a:cubicBezTo>
                <a:lnTo>
                  <a:pt x="3948708" y="305395"/>
                </a:lnTo>
                <a:cubicBezTo>
                  <a:pt x="3948708" y="307181"/>
                  <a:pt x="3947815" y="308074"/>
                  <a:pt x="3946029" y="308074"/>
                </a:cubicBezTo>
                <a:lnTo>
                  <a:pt x="3924598" y="308074"/>
                </a:lnTo>
                <a:cubicBezTo>
                  <a:pt x="3922812" y="308074"/>
                  <a:pt x="3921919" y="307181"/>
                  <a:pt x="3921919" y="305395"/>
                </a:cubicBezTo>
                <a:lnTo>
                  <a:pt x="3921919" y="283964"/>
                </a:lnTo>
                <a:cubicBezTo>
                  <a:pt x="3922142" y="282178"/>
                  <a:pt x="3923035" y="281285"/>
                  <a:pt x="3924598" y="281285"/>
                </a:cubicBezTo>
                <a:close/>
                <a:moveTo>
                  <a:pt x="3884414" y="281285"/>
                </a:moveTo>
                <a:lnTo>
                  <a:pt x="3905845" y="281285"/>
                </a:lnTo>
                <a:cubicBezTo>
                  <a:pt x="3907631" y="281509"/>
                  <a:pt x="3908524" y="282402"/>
                  <a:pt x="3908524" y="283964"/>
                </a:cubicBezTo>
                <a:lnTo>
                  <a:pt x="3908524" y="305395"/>
                </a:lnTo>
                <a:cubicBezTo>
                  <a:pt x="3908524" y="307181"/>
                  <a:pt x="3907631" y="308074"/>
                  <a:pt x="3905845" y="308074"/>
                </a:cubicBezTo>
                <a:lnTo>
                  <a:pt x="3884414" y="308074"/>
                </a:lnTo>
                <a:cubicBezTo>
                  <a:pt x="3882628" y="308074"/>
                  <a:pt x="3881735" y="307181"/>
                  <a:pt x="3881735" y="305395"/>
                </a:cubicBezTo>
                <a:lnTo>
                  <a:pt x="3881735" y="283964"/>
                </a:lnTo>
                <a:cubicBezTo>
                  <a:pt x="3881958" y="282178"/>
                  <a:pt x="3882851" y="281285"/>
                  <a:pt x="3884414" y="281285"/>
                </a:cubicBezTo>
                <a:close/>
                <a:moveTo>
                  <a:pt x="3844230" y="281285"/>
                </a:moveTo>
                <a:lnTo>
                  <a:pt x="3865662" y="281285"/>
                </a:lnTo>
                <a:cubicBezTo>
                  <a:pt x="3867448" y="281509"/>
                  <a:pt x="3868340" y="282402"/>
                  <a:pt x="3868340" y="283964"/>
                </a:cubicBezTo>
                <a:lnTo>
                  <a:pt x="3868340" y="305395"/>
                </a:lnTo>
                <a:cubicBezTo>
                  <a:pt x="3868340" y="307181"/>
                  <a:pt x="3867448" y="308074"/>
                  <a:pt x="3865662" y="308074"/>
                </a:cubicBezTo>
                <a:lnTo>
                  <a:pt x="3844230" y="308074"/>
                </a:lnTo>
                <a:cubicBezTo>
                  <a:pt x="3842444" y="308074"/>
                  <a:pt x="3841551" y="307181"/>
                  <a:pt x="3841551" y="305395"/>
                </a:cubicBezTo>
                <a:lnTo>
                  <a:pt x="3841551" y="283964"/>
                </a:lnTo>
                <a:cubicBezTo>
                  <a:pt x="3841775" y="282178"/>
                  <a:pt x="3842668" y="281285"/>
                  <a:pt x="3844230" y="281285"/>
                </a:cubicBezTo>
                <a:close/>
                <a:moveTo>
                  <a:pt x="3804047" y="281285"/>
                </a:moveTo>
                <a:lnTo>
                  <a:pt x="3825478" y="281285"/>
                </a:lnTo>
                <a:cubicBezTo>
                  <a:pt x="3827264" y="281509"/>
                  <a:pt x="3828157" y="282402"/>
                  <a:pt x="3828157" y="283964"/>
                </a:cubicBezTo>
                <a:lnTo>
                  <a:pt x="3828157" y="305395"/>
                </a:lnTo>
                <a:cubicBezTo>
                  <a:pt x="3828157" y="307181"/>
                  <a:pt x="3827264" y="308074"/>
                  <a:pt x="3825478" y="308074"/>
                </a:cubicBezTo>
                <a:lnTo>
                  <a:pt x="3804047" y="308074"/>
                </a:lnTo>
                <a:cubicBezTo>
                  <a:pt x="3802261" y="308074"/>
                  <a:pt x="3801368" y="307181"/>
                  <a:pt x="3801368" y="305395"/>
                </a:cubicBezTo>
                <a:lnTo>
                  <a:pt x="3801368" y="283964"/>
                </a:lnTo>
                <a:cubicBezTo>
                  <a:pt x="3801591" y="282178"/>
                  <a:pt x="3802484" y="281285"/>
                  <a:pt x="3804047" y="281285"/>
                </a:cubicBezTo>
                <a:close/>
                <a:moveTo>
                  <a:pt x="3763863" y="281285"/>
                </a:moveTo>
                <a:lnTo>
                  <a:pt x="3785294" y="281285"/>
                </a:lnTo>
                <a:cubicBezTo>
                  <a:pt x="3787080" y="281509"/>
                  <a:pt x="3787973" y="282402"/>
                  <a:pt x="3787973" y="283964"/>
                </a:cubicBezTo>
                <a:lnTo>
                  <a:pt x="3787973" y="305395"/>
                </a:lnTo>
                <a:cubicBezTo>
                  <a:pt x="3787973" y="307181"/>
                  <a:pt x="3787080" y="308074"/>
                  <a:pt x="3785294" y="308074"/>
                </a:cubicBezTo>
                <a:lnTo>
                  <a:pt x="3763863" y="308074"/>
                </a:lnTo>
                <a:cubicBezTo>
                  <a:pt x="3762077" y="308074"/>
                  <a:pt x="3761184" y="307181"/>
                  <a:pt x="3761184" y="305395"/>
                </a:cubicBezTo>
                <a:lnTo>
                  <a:pt x="3761184" y="283964"/>
                </a:lnTo>
                <a:cubicBezTo>
                  <a:pt x="3761407" y="282178"/>
                  <a:pt x="3762300" y="281285"/>
                  <a:pt x="3763863" y="281285"/>
                </a:cubicBezTo>
                <a:close/>
                <a:moveTo>
                  <a:pt x="3723679" y="281285"/>
                </a:moveTo>
                <a:lnTo>
                  <a:pt x="3745111" y="281285"/>
                </a:lnTo>
                <a:cubicBezTo>
                  <a:pt x="3746897" y="281509"/>
                  <a:pt x="3747790" y="282402"/>
                  <a:pt x="3747790" y="283964"/>
                </a:cubicBezTo>
                <a:lnTo>
                  <a:pt x="3747790" y="305395"/>
                </a:lnTo>
                <a:cubicBezTo>
                  <a:pt x="3747790" y="307181"/>
                  <a:pt x="3746897" y="308074"/>
                  <a:pt x="3745111" y="308074"/>
                </a:cubicBezTo>
                <a:lnTo>
                  <a:pt x="3723679" y="308074"/>
                </a:lnTo>
                <a:cubicBezTo>
                  <a:pt x="3721893" y="308074"/>
                  <a:pt x="3721001" y="307181"/>
                  <a:pt x="3721001" y="305395"/>
                </a:cubicBezTo>
                <a:lnTo>
                  <a:pt x="3721001" y="283964"/>
                </a:lnTo>
                <a:cubicBezTo>
                  <a:pt x="3721224" y="282178"/>
                  <a:pt x="3722117" y="281285"/>
                  <a:pt x="3723679" y="281285"/>
                </a:cubicBezTo>
                <a:close/>
                <a:moveTo>
                  <a:pt x="3683496" y="281285"/>
                </a:moveTo>
                <a:lnTo>
                  <a:pt x="3704927" y="281285"/>
                </a:lnTo>
                <a:cubicBezTo>
                  <a:pt x="3706713" y="281509"/>
                  <a:pt x="3707606" y="282402"/>
                  <a:pt x="3707606" y="283964"/>
                </a:cubicBezTo>
                <a:lnTo>
                  <a:pt x="3707606" y="305395"/>
                </a:lnTo>
                <a:cubicBezTo>
                  <a:pt x="3707606" y="307181"/>
                  <a:pt x="3706713" y="308074"/>
                  <a:pt x="3704927" y="308074"/>
                </a:cubicBezTo>
                <a:lnTo>
                  <a:pt x="3683496" y="308074"/>
                </a:lnTo>
                <a:cubicBezTo>
                  <a:pt x="3681710" y="308074"/>
                  <a:pt x="3680817" y="307181"/>
                  <a:pt x="3680817" y="305395"/>
                </a:cubicBezTo>
                <a:lnTo>
                  <a:pt x="3680817" y="283964"/>
                </a:lnTo>
                <a:cubicBezTo>
                  <a:pt x="3681040" y="282178"/>
                  <a:pt x="3681933" y="281285"/>
                  <a:pt x="3683496" y="281285"/>
                </a:cubicBezTo>
                <a:close/>
                <a:moveTo>
                  <a:pt x="3643312" y="281285"/>
                </a:moveTo>
                <a:lnTo>
                  <a:pt x="3664743" y="281285"/>
                </a:lnTo>
                <a:cubicBezTo>
                  <a:pt x="3666529" y="281509"/>
                  <a:pt x="3667422" y="282402"/>
                  <a:pt x="3667422" y="283964"/>
                </a:cubicBezTo>
                <a:lnTo>
                  <a:pt x="3667422" y="305395"/>
                </a:lnTo>
                <a:cubicBezTo>
                  <a:pt x="3667422" y="307181"/>
                  <a:pt x="3666529" y="308074"/>
                  <a:pt x="3664743" y="308074"/>
                </a:cubicBezTo>
                <a:lnTo>
                  <a:pt x="3643312" y="308074"/>
                </a:lnTo>
                <a:cubicBezTo>
                  <a:pt x="3641526" y="308074"/>
                  <a:pt x="3640633" y="307181"/>
                  <a:pt x="3640633" y="305395"/>
                </a:cubicBezTo>
                <a:lnTo>
                  <a:pt x="3640633" y="283964"/>
                </a:lnTo>
                <a:cubicBezTo>
                  <a:pt x="3640857" y="282178"/>
                  <a:pt x="3641750" y="281285"/>
                  <a:pt x="3643312" y="281285"/>
                </a:cubicBezTo>
                <a:close/>
                <a:moveTo>
                  <a:pt x="3603129" y="281285"/>
                </a:moveTo>
                <a:lnTo>
                  <a:pt x="3624560" y="281285"/>
                </a:lnTo>
                <a:cubicBezTo>
                  <a:pt x="3626346" y="281509"/>
                  <a:pt x="3627239" y="282402"/>
                  <a:pt x="3627239" y="283964"/>
                </a:cubicBezTo>
                <a:lnTo>
                  <a:pt x="3627239" y="305395"/>
                </a:lnTo>
                <a:cubicBezTo>
                  <a:pt x="3627239" y="307181"/>
                  <a:pt x="3626346" y="308074"/>
                  <a:pt x="3624560" y="308074"/>
                </a:cubicBezTo>
                <a:lnTo>
                  <a:pt x="3603129" y="308074"/>
                </a:lnTo>
                <a:cubicBezTo>
                  <a:pt x="3601343" y="308074"/>
                  <a:pt x="3600450" y="307181"/>
                  <a:pt x="3600450" y="305395"/>
                </a:cubicBezTo>
                <a:lnTo>
                  <a:pt x="3600450" y="283964"/>
                </a:lnTo>
                <a:cubicBezTo>
                  <a:pt x="3600673" y="282178"/>
                  <a:pt x="3601566" y="281285"/>
                  <a:pt x="3603129" y="281285"/>
                </a:cubicBezTo>
                <a:close/>
                <a:moveTo>
                  <a:pt x="3016448" y="281285"/>
                </a:moveTo>
                <a:lnTo>
                  <a:pt x="3037879" y="281285"/>
                </a:lnTo>
                <a:cubicBezTo>
                  <a:pt x="3039665" y="281509"/>
                  <a:pt x="3040558" y="282402"/>
                  <a:pt x="3040558" y="283964"/>
                </a:cubicBezTo>
                <a:lnTo>
                  <a:pt x="3040558" y="305395"/>
                </a:lnTo>
                <a:cubicBezTo>
                  <a:pt x="3040558" y="307181"/>
                  <a:pt x="3039665" y="308074"/>
                  <a:pt x="3037879" y="308074"/>
                </a:cubicBezTo>
                <a:lnTo>
                  <a:pt x="3016448" y="308074"/>
                </a:lnTo>
                <a:cubicBezTo>
                  <a:pt x="3014662" y="308074"/>
                  <a:pt x="3013769" y="307181"/>
                  <a:pt x="3013769" y="305395"/>
                </a:cubicBezTo>
                <a:lnTo>
                  <a:pt x="3013769" y="283964"/>
                </a:lnTo>
                <a:cubicBezTo>
                  <a:pt x="3013993" y="282178"/>
                  <a:pt x="3014885" y="281285"/>
                  <a:pt x="3016448" y="281285"/>
                </a:cubicBezTo>
                <a:close/>
                <a:moveTo>
                  <a:pt x="2976265" y="281285"/>
                </a:moveTo>
                <a:lnTo>
                  <a:pt x="2997696" y="281285"/>
                </a:lnTo>
                <a:cubicBezTo>
                  <a:pt x="2999482" y="281509"/>
                  <a:pt x="3000375" y="282402"/>
                  <a:pt x="3000375" y="283964"/>
                </a:cubicBezTo>
                <a:lnTo>
                  <a:pt x="3000375" y="305395"/>
                </a:lnTo>
                <a:cubicBezTo>
                  <a:pt x="3000375" y="307181"/>
                  <a:pt x="2999482" y="308074"/>
                  <a:pt x="2997696" y="308074"/>
                </a:cubicBezTo>
                <a:lnTo>
                  <a:pt x="2976265" y="308074"/>
                </a:lnTo>
                <a:cubicBezTo>
                  <a:pt x="2974479" y="308074"/>
                  <a:pt x="2973586" y="307181"/>
                  <a:pt x="2973586" y="305395"/>
                </a:cubicBezTo>
                <a:lnTo>
                  <a:pt x="2973586" y="283964"/>
                </a:lnTo>
                <a:cubicBezTo>
                  <a:pt x="2973809" y="282178"/>
                  <a:pt x="2974702" y="281285"/>
                  <a:pt x="2976265" y="281285"/>
                </a:cubicBezTo>
                <a:close/>
                <a:moveTo>
                  <a:pt x="2936081" y="281285"/>
                </a:moveTo>
                <a:lnTo>
                  <a:pt x="2957512" y="281285"/>
                </a:lnTo>
                <a:cubicBezTo>
                  <a:pt x="2959298" y="281509"/>
                  <a:pt x="2960191" y="282402"/>
                  <a:pt x="2960191" y="283964"/>
                </a:cubicBezTo>
                <a:lnTo>
                  <a:pt x="2960191" y="305395"/>
                </a:lnTo>
                <a:cubicBezTo>
                  <a:pt x="2960191" y="307181"/>
                  <a:pt x="2959298" y="308074"/>
                  <a:pt x="2957512" y="308074"/>
                </a:cubicBezTo>
                <a:lnTo>
                  <a:pt x="2936081" y="308074"/>
                </a:lnTo>
                <a:cubicBezTo>
                  <a:pt x="2934295" y="308074"/>
                  <a:pt x="2933402" y="307181"/>
                  <a:pt x="2933402" y="305395"/>
                </a:cubicBezTo>
                <a:lnTo>
                  <a:pt x="2933402" y="283964"/>
                </a:lnTo>
                <a:cubicBezTo>
                  <a:pt x="2933625" y="282178"/>
                  <a:pt x="2934518" y="281285"/>
                  <a:pt x="2936081" y="281285"/>
                </a:cubicBezTo>
                <a:close/>
                <a:moveTo>
                  <a:pt x="2895897" y="281285"/>
                </a:moveTo>
                <a:lnTo>
                  <a:pt x="2917329" y="281285"/>
                </a:lnTo>
                <a:cubicBezTo>
                  <a:pt x="2919115" y="281509"/>
                  <a:pt x="2920008" y="282402"/>
                  <a:pt x="2920008" y="283964"/>
                </a:cubicBezTo>
                <a:lnTo>
                  <a:pt x="2920008" y="305395"/>
                </a:lnTo>
                <a:cubicBezTo>
                  <a:pt x="2920008" y="307181"/>
                  <a:pt x="2919115" y="308074"/>
                  <a:pt x="2917329" y="308074"/>
                </a:cubicBezTo>
                <a:lnTo>
                  <a:pt x="2895897" y="308074"/>
                </a:lnTo>
                <a:cubicBezTo>
                  <a:pt x="2894111" y="308074"/>
                  <a:pt x="2893218" y="307181"/>
                  <a:pt x="2893218" y="305395"/>
                </a:cubicBezTo>
                <a:lnTo>
                  <a:pt x="2893218" y="283964"/>
                </a:lnTo>
                <a:cubicBezTo>
                  <a:pt x="2893442" y="282178"/>
                  <a:pt x="2894335" y="281285"/>
                  <a:pt x="2895897" y="281285"/>
                </a:cubicBezTo>
                <a:close/>
                <a:moveTo>
                  <a:pt x="2855714" y="281285"/>
                </a:moveTo>
                <a:lnTo>
                  <a:pt x="2877145" y="281285"/>
                </a:lnTo>
                <a:cubicBezTo>
                  <a:pt x="2878931" y="281509"/>
                  <a:pt x="2879824" y="282402"/>
                  <a:pt x="2879824" y="283964"/>
                </a:cubicBezTo>
                <a:lnTo>
                  <a:pt x="2879824" y="305395"/>
                </a:lnTo>
                <a:cubicBezTo>
                  <a:pt x="2879824" y="307181"/>
                  <a:pt x="2878931" y="308074"/>
                  <a:pt x="2877145" y="308074"/>
                </a:cubicBezTo>
                <a:lnTo>
                  <a:pt x="2855714" y="308074"/>
                </a:lnTo>
                <a:cubicBezTo>
                  <a:pt x="2853928" y="308074"/>
                  <a:pt x="2853035" y="307181"/>
                  <a:pt x="2853035" y="305395"/>
                </a:cubicBezTo>
                <a:lnTo>
                  <a:pt x="2853035" y="283964"/>
                </a:lnTo>
                <a:cubicBezTo>
                  <a:pt x="2853258" y="282178"/>
                  <a:pt x="2854151" y="281285"/>
                  <a:pt x="2855714" y="281285"/>
                </a:cubicBezTo>
                <a:close/>
                <a:moveTo>
                  <a:pt x="2815530" y="281285"/>
                </a:moveTo>
                <a:lnTo>
                  <a:pt x="2836961" y="281285"/>
                </a:lnTo>
                <a:cubicBezTo>
                  <a:pt x="2838747" y="281509"/>
                  <a:pt x="2839640" y="282402"/>
                  <a:pt x="2839640" y="283964"/>
                </a:cubicBezTo>
                <a:lnTo>
                  <a:pt x="2839640" y="305395"/>
                </a:lnTo>
                <a:cubicBezTo>
                  <a:pt x="2839640" y="307181"/>
                  <a:pt x="2838747" y="308074"/>
                  <a:pt x="2836961" y="308074"/>
                </a:cubicBezTo>
                <a:lnTo>
                  <a:pt x="2815530" y="308074"/>
                </a:lnTo>
                <a:cubicBezTo>
                  <a:pt x="2813744" y="308074"/>
                  <a:pt x="2812851" y="307181"/>
                  <a:pt x="2812851" y="305395"/>
                </a:cubicBezTo>
                <a:lnTo>
                  <a:pt x="2812851" y="283964"/>
                </a:lnTo>
                <a:cubicBezTo>
                  <a:pt x="2813075" y="282178"/>
                  <a:pt x="2813968" y="281285"/>
                  <a:pt x="2815530" y="281285"/>
                </a:cubicBezTo>
                <a:close/>
                <a:moveTo>
                  <a:pt x="2775347" y="281285"/>
                </a:moveTo>
                <a:lnTo>
                  <a:pt x="2796778" y="281285"/>
                </a:lnTo>
                <a:cubicBezTo>
                  <a:pt x="2798564" y="281509"/>
                  <a:pt x="2799457" y="282402"/>
                  <a:pt x="2799457" y="283964"/>
                </a:cubicBezTo>
                <a:lnTo>
                  <a:pt x="2799457" y="305395"/>
                </a:lnTo>
                <a:cubicBezTo>
                  <a:pt x="2799457" y="307181"/>
                  <a:pt x="2798564" y="308074"/>
                  <a:pt x="2796778" y="308074"/>
                </a:cubicBezTo>
                <a:lnTo>
                  <a:pt x="2775347" y="308074"/>
                </a:lnTo>
                <a:cubicBezTo>
                  <a:pt x="2773561" y="308074"/>
                  <a:pt x="2772668" y="307181"/>
                  <a:pt x="2772668" y="305395"/>
                </a:cubicBezTo>
                <a:lnTo>
                  <a:pt x="2772668" y="283964"/>
                </a:lnTo>
                <a:cubicBezTo>
                  <a:pt x="2772891" y="282178"/>
                  <a:pt x="2773784" y="281285"/>
                  <a:pt x="2775347" y="281285"/>
                </a:cubicBezTo>
                <a:close/>
                <a:moveTo>
                  <a:pt x="2735163" y="281285"/>
                </a:moveTo>
                <a:lnTo>
                  <a:pt x="2756594" y="281285"/>
                </a:lnTo>
                <a:cubicBezTo>
                  <a:pt x="2758380" y="281509"/>
                  <a:pt x="2759273" y="282402"/>
                  <a:pt x="2759273" y="283964"/>
                </a:cubicBezTo>
                <a:lnTo>
                  <a:pt x="2759273" y="305395"/>
                </a:lnTo>
                <a:cubicBezTo>
                  <a:pt x="2759273" y="307181"/>
                  <a:pt x="2758380" y="308074"/>
                  <a:pt x="2756594" y="308074"/>
                </a:cubicBezTo>
                <a:lnTo>
                  <a:pt x="2735163" y="308074"/>
                </a:lnTo>
                <a:cubicBezTo>
                  <a:pt x="2733377" y="308074"/>
                  <a:pt x="2732484" y="307181"/>
                  <a:pt x="2732484" y="305395"/>
                </a:cubicBezTo>
                <a:lnTo>
                  <a:pt x="2732484" y="283964"/>
                </a:lnTo>
                <a:cubicBezTo>
                  <a:pt x="2732707" y="282178"/>
                  <a:pt x="2733600" y="281285"/>
                  <a:pt x="2735163" y="281285"/>
                </a:cubicBezTo>
                <a:close/>
                <a:moveTo>
                  <a:pt x="2694979" y="281285"/>
                </a:moveTo>
                <a:lnTo>
                  <a:pt x="2716411" y="281285"/>
                </a:lnTo>
                <a:cubicBezTo>
                  <a:pt x="2718197" y="281509"/>
                  <a:pt x="2719090" y="282402"/>
                  <a:pt x="2719090" y="283964"/>
                </a:cubicBezTo>
                <a:lnTo>
                  <a:pt x="2719090" y="305395"/>
                </a:lnTo>
                <a:cubicBezTo>
                  <a:pt x="2719090" y="307181"/>
                  <a:pt x="2718197" y="308074"/>
                  <a:pt x="2716411" y="308074"/>
                </a:cubicBezTo>
                <a:lnTo>
                  <a:pt x="2694979" y="308074"/>
                </a:lnTo>
                <a:cubicBezTo>
                  <a:pt x="2693193" y="308074"/>
                  <a:pt x="2692301" y="307181"/>
                  <a:pt x="2692301" y="305395"/>
                </a:cubicBezTo>
                <a:lnTo>
                  <a:pt x="2692301" y="283964"/>
                </a:lnTo>
                <a:cubicBezTo>
                  <a:pt x="2692524" y="282178"/>
                  <a:pt x="2693417" y="281285"/>
                  <a:pt x="2694979" y="281285"/>
                </a:cubicBezTo>
                <a:close/>
                <a:moveTo>
                  <a:pt x="2654796" y="281285"/>
                </a:moveTo>
                <a:lnTo>
                  <a:pt x="2676227" y="281285"/>
                </a:lnTo>
                <a:cubicBezTo>
                  <a:pt x="2678013" y="281509"/>
                  <a:pt x="2678906" y="282402"/>
                  <a:pt x="2678906" y="283964"/>
                </a:cubicBezTo>
                <a:lnTo>
                  <a:pt x="2678906" y="305395"/>
                </a:lnTo>
                <a:cubicBezTo>
                  <a:pt x="2678906" y="307181"/>
                  <a:pt x="2678013" y="308074"/>
                  <a:pt x="2676227" y="308074"/>
                </a:cubicBezTo>
                <a:lnTo>
                  <a:pt x="2654796" y="308074"/>
                </a:lnTo>
                <a:cubicBezTo>
                  <a:pt x="2653010" y="308074"/>
                  <a:pt x="2652117" y="307181"/>
                  <a:pt x="2652117" y="305395"/>
                </a:cubicBezTo>
                <a:lnTo>
                  <a:pt x="2652117" y="283964"/>
                </a:lnTo>
                <a:cubicBezTo>
                  <a:pt x="2652340" y="282178"/>
                  <a:pt x="2653233" y="281285"/>
                  <a:pt x="2654796" y="281285"/>
                </a:cubicBezTo>
                <a:close/>
                <a:moveTo>
                  <a:pt x="2614612" y="281285"/>
                </a:moveTo>
                <a:lnTo>
                  <a:pt x="2636043" y="281285"/>
                </a:lnTo>
                <a:cubicBezTo>
                  <a:pt x="2637829" y="281509"/>
                  <a:pt x="2638722" y="282402"/>
                  <a:pt x="2638722" y="283964"/>
                </a:cubicBezTo>
                <a:lnTo>
                  <a:pt x="2638722" y="305395"/>
                </a:lnTo>
                <a:cubicBezTo>
                  <a:pt x="2638722" y="307181"/>
                  <a:pt x="2637829" y="308074"/>
                  <a:pt x="2636043" y="308074"/>
                </a:cubicBezTo>
                <a:lnTo>
                  <a:pt x="2614612" y="308074"/>
                </a:lnTo>
                <a:cubicBezTo>
                  <a:pt x="2612826" y="308074"/>
                  <a:pt x="2611933" y="307181"/>
                  <a:pt x="2611933" y="305395"/>
                </a:cubicBezTo>
                <a:lnTo>
                  <a:pt x="2611933" y="283964"/>
                </a:lnTo>
                <a:cubicBezTo>
                  <a:pt x="2612157" y="282178"/>
                  <a:pt x="2613050" y="281285"/>
                  <a:pt x="2614612" y="281285"/>
                </a:cubicBezTo>
                <a:close/>
                <a:moveTo>
                  <a:pt x="2574429" y="281285"/>
                </a:moveTo>
                <a:lnTo>
                  <a:pt x="2595860" y="281285"/>
                </a:lnTo>
                <a:cubicBezTo>
                  <a:pt x="2597646" y="281509"/>
                  <a:pt x="2598539" y="282402"/>
                  <a:pt x="2598539" y="283964"/>
                </a:cubicBezTo>
                <a:lnTo>
                  <a:pt x="2598539" y="305395"/>
                </a:lnTo>
                <a:cubicBezTo>
                  <a:pt x="2598539" y="307181"/>
                  <a:pt x="2597646" y="308074"/>
                  <a:pt x="2595860" y="308074"/>
                </a:cubicBezTo>
                <a:lnTo>
                  <a:pt x="2574429" y="308074"/>
                </a:lnTo>
                <a:cubicBezTo>
                  <a:pt x="2572643" y="308074"/>
                  <a:pt x="2571750" y="307181"/>
                  <a:pt x="2571750" y="305395"/>
                </a:cubicBezTo>
                <a:lnTo>
                  <a:pt x="2571750" y="283964"/>
                </a:lnTo>
                <a:cubicBezTo>
                  <a:pt x="2571973" y="282178"/>
                  <a:pt x="2572866" y="281285"/>
                  <a:pt x="2574429" y="281285"/>
                </a:cubicBezTo>
                <a:close/>
                <a:moveTo>
                  <a:pt x="2180629" y="281285"/>
                </a:moveTo>
                <a:lnTo>
                  <a:pt x="2202061" y="281285"/>
                </a:lnTo>
                <a:cubicBezTo>
                  <a:pt x="2203847" y="281509"/>
                  <a:pt x="2204740" y="282402"/>
                  <a:pt x="2204740" y="283964"/>
                </a:cubicBezTo>
                <a:lnTo>
                  <a:pt x="2204740" y="305395"/>
                </a:lnTo>
                <a:cubicBezTo>
                  <a:pt x="2204740" y="307181"/>
                  <a:pt x="2203847" y="308074"/>
                  <a:pt x="2202061" y="308074"/>
                </a:cubicBezTo>
                <a:lnTo>
                  <a:pt x="2180629" y="308074"/>
                </a:lnTo>
                <a:cubicBezTo>
                  <a:pt x="2178843" y="308074"/>
                  <a:pt x="2177951" y="307181"/>
                  <a:pt x="2177951" y="305395"/>
                </a:cubicBezTo>
                <a:lnTo>
                  <a:pt x="2177951" y="283964"/>
                </a:lnTo>
                <a:cubicBezTo>
                  <a:pt x="2178174" y="282178"/>
                  <a:pt x="2179067" y="281285"/>
                  <a:pt x="2180629" y="281285"/>
                </a:cubicBezTo>
                <a:close/>
                <a:moveTo>
                  <a:pt x="2140446" y="281285"/>
                </a:moveTo>
                <a:lnTo>
                  <a:pt x="2161877" y="281285"/>
                </a:lnTo>
                <a:cubicBezTo>
                  <a:pt x="2163663" y="281509"/>
                  <a:pt x="2164556" y="282402"/>
                  <a:pt x="2164556" y="283964"/>
                </a:cubicBezTo>
                <a:lnTo>
                  <a:pt x="2164556" y="305395"/>
                </a:lnTo>
                <a:cubicBezTo>
                  <a:pt x="2164556" y="307181"/>
                  <a:pt x="2163663" y="308074"/>
                  <a:pt x="2161877" y="308074"/>
                </a:cubicBezTo>
                <a:lnTo>
                  <a:pt x="2140446" y="308074"/>
                </a:lnTo>
                <a:cubicBezTo>
                  <a:pt x="2138660" y="308074"/>
                  <a:pt x="2137767" y="307181"/>
                  <a:pt x="2137767" y="305395"/>
                </a:cubicBezTo>
                <a:lnTo>
                  <a:pt x="2137767" y="283964"/>
                </a:lnTo>
                <a:cubicBezTo>
                  <a:pt x="2137990" y="282178"/>
                  <a:pt x="2138883" y="281285"/>
                  <a:pt x="2140446" y="281285"/>
                </a:cubicBezTo>
                <a:close/>
                <a:moveTo>
                  <a:pt x="2100262" y="281285"/>
                </a:moveTo>
                <a:lnTo>
                  <a:pt x="2121693" y="281285"/>
                </a:lnTo>
                <a:cubicBezTo>
                  <a:pt x="2123479" y="281509"/>
                  <a:pt x="2124372" y="282402"/>
                  <a:pt x="2124372" y="283964"/>
                </a:cubicBezTo>
                <a:lnTo>
                  <a:pt x="2124372" y="305395"/>
                </a:lnTo>
                <a:cubicBezTo>
                  <a:pt x="2124372" y="307181"/>
                  <a:pt x="2123479" y="308074"/>
                  <a:pt x="2121693" y="308074"/>
                </a:cubicBezTo>
                <a:lnTo>
                  <a:pt x="2100262" y="308074"/>
                </a:lnTo>
                <a:cubicBezTo>
                  <a:pt x="2098476" y="308074"/>
                  <a:pt x="2097583" y="307181"/>
                  <a:pt x="2097583" y="305395"/>
                </a:cubicBezTo>
                <a:lnTo>
                  <a:pt x="2097583" y="283964"/>
                </a:lnTo>
                <a:cubicBezTo>
                  <a:pt x="2097807" y="282178"/>
                  <a:pt x="2098700" y="281285"/>
                  <a:pt x="2100262" y="281285"/>
                </a:cubicBezTo>
                <a:close/>
                <a:moveTo>
                  <a:pt x="2060079" y="281285"/>
                </a:moveTo>
                <a:lnTo>
                  <a:pt x="2081510" y="281285"/>
                </a:lnTo>
                <a:cubicBezTo>
                  <a:pt x="2083296" y="281509"/>
                  <a:pt x="2084189" y="282402"/>
                  <a:pt x="2084189" y="283964"/>
                </a:cubicBezTo>
                <a:lnTo>
                  <a:pt x="2084189" y="305395"/>
                </a:lnTo>
                <a:cubicBezTo>
                  <a:pt x="2084189" y="307181"/>
                  <a:pt x="2083296" y="308074"/>
                  <a:pt x="2081510" y="308074"/>
                </a:cubicBezTo>
                <a:lnTo>
                  <a:pt x="2060079" y="308074"/>
                </a:lnTo>
                <a:cubicBezTo>
                  <a:pt x="2058293" y="308074"/>
                  <a:pt x="2057400" y="307181"/>
                  <a:pt x="2057400" y="305395"/>
                </a:cubicBezTo>
                <a:lnTo>
                  <a:pt x="2057400" y="283964"/>
                </a:lnTo>
                <a:cubicBezTo>
                  <a:pt x="2057623" y="282178"/>
                  <a:pt x="2058516" y="281285"/>
                  <a:pt x="2060079" y="281285"/>
                </a:cubicBezTo>
                <a:close/>
                <a:moveTo>
                  <a:pt x="1666279" y="281285"/>
                </a:moveTo>
                <a:lnTo>
                  <a:pt x="1687711" y="281285"/>
                </a:lnTo>
                <a:cubicBezTo>
                  <a:pt x="1689497" y="281509"/>
                  <a:pt x="1690390" y="282402"/>
                  <a:pt x="1690390" y="283964"/>
                </a:cubicBezTo>
                <a:lnTo>
                  <a:pt x="1690390" y="305395"/>
                </a:lnTo>
                <a:cubicBezTo>
                  <a:pt x="1690390" y="307181"/>
                  <a:pt x="1689497" y="308074"/>
                  <a:pt x="1687711" y="308074"/>
                </a:cubicBezTo>
                <a:lnTo>
                  <a:pt x="1666279" y="308074"/>
                </a:lnTo>
                <a:cubicBezTo>
                  <a:pt x="1664493" y="308074"/>
                  <a:pt x="1663600" y="307181"/>
                  <a:pt x="1663600" y="305395"/>
                </a:cubicBezTo>
                <a:lnTo>
                  <a:pt x="1663600" y="283964"/>
                </a:lnTo>
                <a:cubicBezTo>
                  <a:pt x="1663824" y="282178"/>
                  <a:pt x="1664717" y="281285"/>
                  <a:pt x="1666279" y="281285"/>
                </a:cubicBezTo>
                <a:close/>
                <a:moveTo>
                  <a:pt x="1626096" y="281285"/>
                </a:moveTo>
                <a:lnTo>
                  <a:pt x="1647527" y="281285"/>
                </a:lnTo>
                <a:cubicBezTo>
                  <a:pt x="1649313" y="281509"/>
                  <a:pt x="1650206" y="282402"/>
                  <a:pt x="1650206" y="283964"/>
                </a:cubicBezTo>
                <a:lnTo>
                  <a:pt x="1650206" y="305395"/>
                </a:lnTo>
                <a:cubicBezTo>
                  <a:pt x="1650206" y="307181"/>
                  <a:pt x="1649313" y="308074"/>
                  <a:pt x="1647527" y="308074"/>
                </a:cubicBezTo>
                <a:lnTo>
                  <a:pt x="1626096" y="308074"/>
                </a:lnTo>
                <a:cubicBezTo>
                  <a:pt x="1624310" y="308074"/>
                  <a:pt x="1623417" y="307181"/>
                  <a:pt x="1623417" y="305395"/>
                </a:cubicBezTo>
                <a:lnTo>
                  <a:pt x="1623417" y="283964"/>
                </a:lnTo>
                <a:cubicBezTo>
                  <a:pt x="1623640" y="282178"/>
                  <a:pt x="1624533" y="281285"/>
                  <a:pt x="1626096" y="281285"/>
                </a:cubicBezTo>
                <a:close/>
                <a:moveTo>
                  <a:pt x="1585912" y="281285"/>
                </a:moveTo>
                <a:lnTo>
                  <a:pt x="1607343" y="281285"/>
                </a:lnTo>
                <a:cubicBezTo>
                  <a:pt x="1609129" y="281509"/>
                  <a:pt x="1610022" y="282402"/>
                  <a:pt x="1610022" y="283964"/>
                </a:cubicBezTo>
                <a:lnTo>
                  <a:pt x="1610022" y="305395"/>
                </a:lnTo>
                <a:cubicBezTo>
                  <a:pt x="1610022" y="307181"/>
                  <a:pt x="1609129" y="308074"/>
                  <a:pt x="1607343" y="308074"/>
                </a:cubicBezTo>
                <a:lnTo>
                  <a:pt x="1585912" y="308074"/>
                </a:lnTo>
                <a:cubicBezTo>
                  <a:pt x="1584126" y="308074"/>
                  <a:pt x="1583233" y="307181"/>
                  <a:pt x="1583233" y="305395"/>
                </a:cubicBezTo>
                <a:lnTo>
                  <a:pt x="1583233" y="283964"/>
                </a:lnTo>
                <a:cubicBezTo>
                  <a:pt x="1583456" y="282178"/>
                  <a:pt x="1584349" y="281285"/>
                  <a:pt x="1585912" y="281285"/>
                </a:cubicBezTo>
                <a:close/>
                <a:moveTo>
                  <a:pt x="1545729" y="281285"/>
                </a:moveTo>
                <a:lnTo>
                  <a:pt x="1567160" y="281285"/>
                </a:lnTo>
                <a:cubicBezTo>
                  <a:pt x="1568946" y="281509"/>
                  <a:pt x="1569839" y="282402"/>
                  <a:pt x="1569839" y="283964"/>
                </a:cubicBezTo>
                <a:lnTo>
                  <a:pt x="1569839" y="305395"/>
                </a:lnTo>
                <a:cubicBezTo>
                  <a:pt x="1569839" y="307181"/>
                  <a:pt x="1568946" y="308074"/>
                  <a:pt x="1567160" y="308074"/>
                </a:cubicBezTo>
                <a:lnTo>
                  <a:pt x="1545729" y="308074"/>
                </a:lnTo>
                <a:cubicBezTo>
                  <a:pt x="1543943" y="308074"/>
                  <a:pt x="1543050" y="307181"/>
                  <a:pt x="1543050" y="305395"/>
                </a:cubicBezTo>
                <a:lnTo>
                  <a:pt x="1543050" y="283964"/>
                </a:lnTo>
                <a:cubicBezTo>
                  <a:pt x="1543273" y="282178"/>
                  <a:pt x="1544166" y="281285"/>
                  <a:pt x="1545729" y="281285"/>
                </a:cubicBezTo>
                <a:close/>
                <a:moveTo>
                  <a:pt x="1473398" y="281285"/>
                </a:moveTo>
                <a:lnTo>
                  <a:pt x="1494829" y="281285"/>
                </a:lnTo>
                <a:cubicBezTo>
                  <a:pt x="1496615" y="281509"/>
                  <a:pt x="1497508" y="282402"/>
                  <a:pt x="1497508" y="283964"/>
                </a:cubicBezTo>
                <a:lnTo>
                  <a:pt x="1497508" y="305395"/>
                </a:lnTo>
                <a:cubicBezTo>
                  <a:pt x="1497508" y="307181"/>
                  <a:pt x="1496615" y="308074"/>
                  <a:pt x="1494829" y="308074"/>
                </a:cubicBezTo>
                <a:lnTo>
                  <a:pt x="1473398" y="308074"/>
                </a:lnTo>
                <a:cubicBezTo>
                  <a:pt x="1471612" y="308074"/>
                  <a:pt x="1470719" y="307181"/>
                  <a:pt x="1470719" y="305395"/>
                </a:cubicBezTo>
                <a:lnTo>
                  <a:pt x="1470719" y="283964"/>
                </a:lnTo>
                <a:cubicBezTo>
                  <a:pt x="1470942" y="282178"/>
                  <a:pt x="1471835" y="281285"/>
                  <a:pt x="1473398" y="281285"/>
                </a:cubicBezTo>
                <a:close/>
                <a:moveTo>
                  <a:pt x="1433215" y="281285"/>
                </a:moveTo>
                <a:lnTo>
                  <a:pt x="1454646" y="281285"/>
                </a:lnTo>
                <a:cubicBezTo>
                  <a:pt x="1456432" y="281509"/>
                  <a:pt x="1457325" y="282402"/>
                  <a:pt x="1457325" y="283964"/>
                </a:cubicBezTo>
                <a:lnTo>
                  <a:pt x="1457325" y="305395"/>
                </a:lnTo>
                <a:cubicBezTo>
                  <a:pt x="1457325" y="307181"/>
                  <a:pt x="1456432" y="308074"/>
                  <a:pt x="1454646" y="308074"/>
                </a:cubicBezTo>
                <a:lnTo>
                  <a:pt x="1433215" y="308074"/>
                </a:lnTo>
                <a:cubicBezTo>
                  <a:pt x="1431429" y="308074"/>
                  <a:pt x="1430536" y="307181"/>
                  <a:pt x="1430536" y="305395"/>
                </a:cubicBezTo>
                <a:lnTo>
                  <a:pt x="1430536" y="283964"/>
                </a:lnTo>
                <a:cubicBezTo>
                  <a:pt x="1430759" y="282178"/>
                  <a:pt x="1431652" y="281285"/>
                  <a:pt x="1433215" y="281285"/>
                </a:cubicBezTo>
                <a:close/>
                <a:moveTo>
                  <a:pt x="1393031" y="281285"/>
                </a:moveTo>
                <a:lnTo>
                  <a:pt x="1414462" y="281285"/>
                </a:lnTo>
                <a:cubicBezTo>
                  <a:pt x="1416248" y="281509"/>
                  <a:pt x="1417141" y="282402"/>
                  <a:pt x="1417141" y="283964"/>
                </a:cubicBezTo>
                <a:lnTo>
                  <a:pt x="1417141" y="305395"/>
                </a:lnTo>
                <a:cubicBezTo>
                  <a:pt x="1417141" y="307181"/>
                  <a:pt x="1416248" y="308074"/>
                  <a:pt x="1414462" y="308074"/>
                </a:cubicBezTo>
                <a:lnTo>
                  <a:pt x="1393031" y="308074"/>
                </a:lnTo>
                <a:cubicBezTo>
                  <a:pt x="1391245" y="308074"/>
                  <a:pt x="1390352" y="307181"/>
                  <a:pt x="1390352" y="305395"/>
                </a:cubicBezTo>
                <a:lnTo>
                  <a:pt x="1390352" y="283964"/>
                </a:lnTo>
                <a:cubicBezTo>
                  <a:pt x="1390575" y="282178"/>
                  <a:pt x="1391468" y="281285"/>
                  <a:pt x="1393031" y="281285"/>
                </a:cubicBezTo>
                <a:close/>
                <a:moveTo>
                  <a:pt x="1352847" y="281285"/>
                </a:moveTo>
                <a:lnTo>
                  <a:pt x="1374279" y="281285"/>
                </a:lnTo>
                <a:cubicBezTo>
                  <a:pt x="1376065" y="281509"/>
                  <a:pt x="1376957" y="282402"/>
                  <a:pt x="1376957" y="283964"/>
                </a:cubicBezTo>
                <a:lnTo>
                  <a:pt x="1376957" y="305395"/>
                </a:lnTo>
                <a:cubicBezTo>
                  <a:pt x="1376957" y="307181"/>
                  <a:pt x="1376065" y="308074"/>
                  <a:pt x="1374279" y="308074"/>
                </a:cubicBezTo>
                <a:lnTo>
                  <a:pt x="1352847" y="308074"/>
                </a:lnTo>
                <a:cubicBezTo>
                  <a:pt x="1351061" y="308074"/>
                  <a:pt x="1350169" y="307181"/>
                  <a:pt x="1350169" y="305395"/>
                </a:cubicBezTo>
                <a:lnTo>
                  <a:pt x="1350169" y="283964"/>
                </a:lnTo>
                <a:cubicBezTo>
                  <a:pt x="1350392" y="282178"/>
                  <a:pt x="1351285" y="281285"/>
                  <a:pt x="1352847" y="281285"/>
                </a:cubicBezTo>
                <a:close/>
                <a:moveTo>
                  <a:pt x="1312664" y="281285"/>
                </a:moveTo>
                <a:lnTo>
                  <a:pt x="1334095" y="281285"/>
                </a:lnTo>
                <a:cubicBezTo>
                  <a:pt x="1335881" y="281509"/>
                  <a:pt x="1336774" y="282402"/>
                  <a:pt x="1336774" y="283964"/>
                </a:cubicBezTo>
                <a:lnTo>
                  <a:pt x="1336774" y="305395"/>
                </a:lnTo>
                <a:cubicBezTo>
                  <a:pt x="1336774" y="307181"/>
                  <a:pt x="1335881" y="308074"/>
                  <a:pt x="1334095" y="308074"/>
                </a:cubicBezTo>
                <a:lnTo>
                  <a:pt x="1312664" y="308074"/>
                </a:lnTo>
                <a:cubicBezTo>
                  <a:pt x="1310878" y="308074"/>
                  <a:pt x="1309985" y="307181"/>
                  <a:pt x="1309985" y="305395"/>
                </a:cubicBezTo>
                <a:lnTo>
                  <a:pt x="1309985" y="283964"/>
                </a:lnTo>
                <a:cubicBezTo>
                  <a:pt x="1310208" y="282178"/>
                  <a:pt x="1311101" y="281285"/>
                  <a:pt x="1312664" y="281285"/>
                </a:cubicBezTo>
                <a:close/>
                <a:moveTo>
                  <a:pt x="1151929" y="281285"/>
                </a:moveTo>
                <a:lnTo>
                  <a:pt x="1173361" y="281285"/>
                </a:lnTo>
                <a:cubicBezTo>
                  <a:pt x="1175147" y="281509"/>
                  <a:pt x="1176040" y="282402"/>
                  <a:pt x="1176040" y="283964"/>
                </a:cubicBezTo>
                <a:lnTo>
                  <a:pt x="1176040" y="305395"/>
                </a:lnTo>
                <a:cubicBezTo>
                  <a:pt x="1176040" y="307181"/>
                  <a:pt x="1175147" y="308074"/>
                  <a:pt x="1173361" y="308074"/>
                </a:cubicBezTo>
                <a:lnTo>
                  <a:pt x="1151929" y="308074"/>
                </a:lnTo>
                <a:cubicBezTo>
                  <a:pt x="1150144" y="308074"/>
                  <a:pt x="1149251" y="307181"/>
                  <a:pt x="1149251" y="305395"/>
                </a:cubicBezTo>
                <a:lnTo>
                  <a:pt x="1149251" y="283964"/>
                </a:lnTo>
                <a:cubicBezTo>
                  <a:pt x="1149474" y="282178"/>
                  <a:pt x="1150367" y="281285"/>
                  <a:pt x="1151929" y="281285"/>
                </a:cubicBezTo>
                <a:close/>
                <a:moveTo>
                  <a:pt x="1111746" y="281285"/>
                </a:moveTo>
                <a:lnTo>
                  <a:pt x="1133177" y="281285"/>
                </a:lnTo>
                <a:cubicBezTo>
                  <a:pt x="1134963" y="281509"/>
                  <a:pt x="1135856" y="282402"/>
                  <a:pt x="1135856" y="283964"/>
                </a:cubicBezTo>
                <a:lnTo>
                  <a:pt x="1135856" y="305395"/>
                </a:lnTo>
                <a:cubicBezTo>
                  <a:pt x="1135856" y="307181"/>
                  <a:pt x="1134963" y="308074"/>
                  <a:pt x="1133177" y="308074"/>
                </a:cubicBezTo>
                <a:lnTo>
                  <a:pt x="1111746" y="308074"/>
                </a:lnTo>
                <a:cubicBezTo>
                  <a:pt x="1109960" y="308074"/>
                  <a:pt x="1109067" y="307181"/>
                  <a:pt x="1109067" y="305395"/>
                </a:cubicBezTo>
                <a:lnTo>
                  <a:pt x="1109067" y="283964"/>
                </a:lnTo>
                <a:cubicBezTo>
                  <a:pt x="1109290" y="282178"/>
                  <a:pt x="1110183" y="281285"/>
                  <a:pt x="1111746" y="281285"/>
                </a:cubicBezTo>
                <a:close/>
                <a:moveTo>
                  <a:pt x="1071562" y="281285"/>
                </a:moveTo>
                <a:lnTo>
                  <a:pt x="1092994" y="281285"/>
                </a:lnTo>
                <a:cubicBezTo>
                  <a:pt x="1094780" y="281509"/>
                  <a:pt x="1095673" y="282402"/>
                  <a:pt x="1095673" y="283964"/>
                </a:cubicBezTo>
                <a:lnTo>
                  <a:pt x="1095673" y="305395"/>
                </a:lnTo>
                <a:cubicBezTo>
                  <a:pt x="1095673" y="307181"/>
                  <a:pt x="1094780" y="308074"/>
                  <a:pt x="1092994" y="308074"/>
                </a:cubicBezTo>
                <a:lnTo>
                  <a:pt x="1071562" y="308074"/>
                </a:lnTo>
                <a:cubicBezTo>
                  <a:pt x="1069776" y="308074"/>
                  <a:pt x="1068883" y="307181"/>
                  <a:pt x="1068883" y="305395"/>
                </a:cubicBezTo>
                <a:lnTo>
                  <a:pt x="1068883" y="283964"/>
                </a:lnTo>
                <a:cubicBezTo>
                  <a:pt x="1069106" y="282178"/>
                  <a:pt x="1070000" y="281285"/>
                  <a:pt x="1071562" y="281285"/>
                </a:cubicBezTo>
                <a:close/>
                <a:moveTo>
                  <a:pt x="1031379" y="281285"/>
                </a:moveTo>
                <a:lnTo>
                  <a:pt x="1052810" y="281285"/>
                </a:lnTo>
                <a:cubicBezTo>
                  <a:pt x="1054596" y="281509"/>
                  <a:pt x="1055489" y="282402"/>
                  <a:pt x="1055489" y="283964"/>
                </a:cubicBezTo>
                <a:lnTo>
                  <a:pt x="1055489" y="305395"/>
                </a:lnTo>
                <a:cubicBezTo>
                  <a:pt x="1055489" y="307181"/>
                  <a:pt x="1054596" y="308074"/>
                  <a:pt x="1052810" y="308074"/>
                </a:cubicBezTo>
                <a:lnTo>
                  <a:pt x="1031379" y="308074"/>
                </a:lnTo>
                <a:cubicBezTo>
                  <a:pt x="1029593" y="308074"/>
                  <a:pt x="1028700" y="307181"/>
                  <a:pt x="1028700" y="305395"/>
                </a:cubicBezTo>
                <a:lnTo>
                  <a:pt x="1028700" y="283964"/>
                </a:lnTo>
                <a:cubicBezTo>
                  <a:pt x="1028923" y="282178"/>
                  <a:pt x="1029816" y="281285"/>
                  <a:pt x="1031379" y="281285"/>
                </a:cubicBezTo>
                <a:close/>
                <a:moveTo>
                  <a:pt x="798314" y="281285"/>
                </a:moveTo>
                <a:lnTo>
                  <a:pt x="819745" y="281285"/>
                </a:lnTo>
                <a:cubicBezTo>
                  <a:pt x="821531" y="281509"/>
                  <a:pt x="822424" y="282402"/>
                  <a:pt x="822424" y="283964"/>
                </a:cubicBezTo>
                <a:lnTo>
                  <a:pt x="822424" y="305395"/>
                </a:lnTo>
                <a:cubicBezTo>
                  <a:pt x="822424" y="307181"/>
                  <a:pt x="821531" y="308074"/>
                  <a:pt x="819745" y="308074"/>
                </a:cubicBezTo>
                <a:lnTo>
                  <a:pt x="798314" y="308074"/>
                </a:lnTo>
                <a:cubicBezTo>
                  <a:pt x="796528" y="308074"/>
                  <a:pt x="795635" y="307181"/>
                  <a:pt x="795635" y="305395"/>
                </a:cubicBezTo>
                <a:lnTo>
                  <a:pt x="795635" y="283964"/>
                </a:lnTo>
                <a:cubicBezTo>
                  <a:pt x="795858" y="282178"/>
                  <a:pt x="796751" y="281285"/>
                  <a:pt x="798314" y="281285"/>
                </a:cubicBezTo>
                <a:close/>
                <a:moveTo>
                  <a:pt x="758130" y="281285"/>
                </a:moveTo>
                <a:lnTo>
                  <a:pt x="779562" y="281285"/>
                </a:lnTo>
                <a:cubicBezTo>
                  <a:pt x="781347" y="281509"/>
                  <a:pt x="782241" y="282402"/>
                  <a:pt x="782241" y="283964"/>
                </a:cubicBezTo>
                <a:lnTo>
                  <a:pt x="782241" y="305395"/>
                </a:lnTo>
                <a:cubicBezTo>
                  <a:pt x="782241" y="307181"/>
                  <a:pt x="781347" y="308074"/>
                  <a:pt x="779562" y="308074"/>
                </a:cubicBezTo>
                <a:lnTo>
                  <a:pt x="758130" y="308074"/>
                </a:lnTo>
                <a:cubicBezTo>
                  <a:pt x="756344" y="308074"/>
                  <a:pt x="755451" y="307181"/>
                  <a:pt x="755451" y="305395"/>
                </a:cubicBezTo>
                <a:lnTo>
                  <a:pt x="755451" y="283964"/>
                </a:lnTo>
                <a:cubicBezTo>
                  <a:pt x="755675" y="282178"/>
                  <a:pt x="756568" y="281285"/>
                  <a:pt x="758130" y="281285"/>
                </a:cubicBezTo>
                <a:close/>
                <a:moveTo>
                  <a:pt x="717947" y="281285"/>
                </a:moveTo>
                <a:lnTo>
                  <a:pt x="739378" y="281285"/>
                </a:lnTo>
                <a:cubicBezTo>
                  <a:pt x="741164" y="281509"/>
                  <a:pt x="742057" y="282402"/>
                  <a:pt x="742057" y="283964"/>
                </a:cubicBezTo>
                <a:lnTo>
                  <a:pt x="742057" y="305395"/>
                </a:lnTo>
                <a:cubicBezTo>
                  <a:pt x="742057" y="307181"/>
                  <a:pt x="741164" y="308074"/>
                  <a:pt x="739378" y="308074"/>
                </a:cubicBezTo>
                <a:lnTo>
                  <a:pt x="717947" y="308074"/>
                </a:lnTo>
                <a:cubicBezTo>
                  <a:pt x="716161" y="308074"/>
                  <a:pt x="715268" y="307181"/>
                  <a:pt x="715268" y="305395"/>
                </a:cubicBezTo>
                <a:lnTo>
                  <a:pt x="715268" y="283964"/>
                </a:lnTo>
                <a:cubicBezTo>
                  <a:pt x="715491" y="282178"/>
                  <a:pt x="716384" y="281285"/>
                  <a:pt x="717947" y="281285"/>
                </a:cubicBezTo>
                <a:close/>
                <a:moveTo>
                  <a:pt x="677763" y="281285"/>
                </a:moveTo>
                <a:lnTo>
                  <a:pt x="699194" y="281285"/>
                </a:lnTo>
                <a:cubicBezTo>
                  <a:pt x="700980" y="281509"/>
                  <a:pt x="701873" y="282402"/>
                  <a:pt x="701873" y="283964"/>
                </a:cubicBezTo>
                <a:lnTo>
                  <a:pt x="701873" y="305395"/>
                </a:lnTo>
                <a:cubicBezTo>
                  <a:pt x="701873" y="307181"/>
                  <a:pt x="700980" y="308074"/>
                  <a:pt x="699194" y="308074"/>
                </a:cubicBezTo>
                <a:lnTo>
                  <a:pt x="677763" y="308074"/>
                </a:lnTo>
                <a:cubicBezTo>
                  <a:pt x="675977" y="308074"/>
                  <a:pt x="675084" y="307181"/>
                  <a:pt x="675084" y="305395"/>
                </a:cubicBezTo>
                <a:lnTo>
                  <a:pt x="675084" y="283964"/>
                </a:lnTo>
                <a:cubicBezTo>
                  <a:pt x="675307" y="282178"/>
                  <a:pt x="676200" y="281285"/>
                  <a:pt x="677763" y="281285"/>
                </a:cubicBezTo>
                <a:close/>
                <a:moveTo>
                  <a:pt x="404515" y="281285"/>
                </a:moveTo>
                <a:lnTo>
                  <a:pt x="425946" y="281285"/>
                </a:lnTo>
                <a:cubicBezTo>
                  <a:pt x="427732" y="281509"/>
                  <a:pt x="428625" y="282402"/>
                  <a:pt x="428625" y="283964"/>
                </a:cubicBezTo>
                <a:lnTo>
                  <a:pt x="428625" y="305395"/>
                </a:lnTo>
                <a:cubicBezTo>
                  <a:pt x="428625" y="307181"/>
                  <a:pt x="427732" y="308074"/>
                  <a:pt x="425946" y="308074"/>
                </a:cubicBezTo>
                <a:lnTo>
                  <a:pt x="404515" y="308074"/>
                </a:lnTo>
                <a:cubicBezTo>
                  <a:pt x="402729" y="308074"/>
                  <a:pt x="401836" y="307181"/>
                  <a:pt x="401836" y="305395"/>
                </a:cubicBezTo>
                <a:lnTo>
                  <a:pt x="401836" y="283964"/>
                </a:lnTo>
                <a:cubicBezTo>
                  <a:pt x="402059" y="282178"/>
                  <a:pt x="402952" y="281285"/>
                  <a:pt x="404515" y="281285"/>
                </a:cubicBezTo>
                <a:close/>
                <a:moveTo>
                  <a:pt x="364331" y="281285"/>
                </a:moveTo>
                <a:lnTo>
                  <a:pt x="385763" y="281285"/>
                </a:lnTo>
                <a:cubicBezTo>
                  <a:pt x="387549" y="281509"/>
                  <a:pt x="388441" y="282402"/>
                  <a:pt x="388441" y="283964"/>
                </a:cubicBezTo>
                <a:lnTo>
                  <a:pt x="388441" y="305395"/>
                </a:lnTo>
                <a:cubicBezTo>
                  <a:pt x="388441" y="307181"/>
                  <a:pt x="387549" y="308074"/>
                  <a:pt x="385763" y="308074"/>
                </a:cubicBezTo>
                <a:lnTo>
                  <a:pt x="364331" y="308074"/>
                </a:lnTo>
                <a:cubicBezTo>
                  <a:pt x="362546" y="308074"/>
                  <a:pt x="361652" y="307181"/>
                  <a:pt x="361652" y="305395"/>
                </a:cubicBezTo>
                <a:lnTo>
                  <a:pt x="361652" y="283964"/>
                </a:lnTo>
                <a:cubicBezTo>
                  <a:pt x="361875" y="282178"/>
                  <a:pt x="362768" y="281285"/>
                  <a:pt x="364331" y="281285"/>
                </a:cubicBezTo>
                <a:close/>
                <a:moveTo>
                  <a:pt x="324148" y="281285"/>
                </a:moveTo>
                <a:lnTo>
                  <a:pt x="345579" y="281285"/>
                </a:lnTo>
                <a:cubicBezTo>
                  <a:pt x="347365" y="281509"/>
                  <a:pt x="348258" y="282402"/>
                  <a:pt x="348258" y="283964"/>
                </a:cubicBezTo>
                <a:lnTo>
                  <a:pt x="348258" y="305395"/>
                </a:lnTo>
                <a:cubicBezTo>
                  <a:pt x="348258" y="307181"/>
                  <a:pt x="347365" y="308074"/>
                  <a:pt x="345579" y="308074"/>
                </a:cubicBezTo>
                <a:lnTo>
                  <a:pt x="324148" y="308074"/>
                </a:lnTo>
                <a:cubicBezTo>
                  <a:pt x="322362" y="308074"/>
                  <a:pt x="321469" y="307181"/>
                  <a:pt x="321469" y="305395"/>
                </a:cubicBezTo>
                <a:lnTo>
                  <a:pt x="321469" y="283964"/>
                </a:lnTo>
                <a:cubicBezTo>
                  <a:pt x="321692" y="282178"/>
                  <a:pt x="322585" y="281285"/>
                  <a:pt x="324148" y="281285"/>
                </a:cubicBezTo>
                <a:close/>
                <a:moveTo>
                  <a:pt x="283964" y="281285"/>
                </a:moveTo>
                <a:lnTo>
                  <a:pt x="305395" y="281285"/>
                </a:lnTo>
                <a:cubicBezTo>
                  <a:pt x="307181" y="281509"/>
                  <a:pt x="308074" y="282402"/>
                  <a:pt x="308074" y="283964"/>
                </a:cubicBezTo>
                <a:lnTo>
                  <a:pt x="308074" y="305395"/>
                </a:lnTo>
                <a:cubicBezTo>
                  <a:pt x="308074" y="307181"/>
                  <a:pt x="307181" y="308074"/>
                  <a:pt x="305395" y="308074"/>
                </a:cubicBezTo>
                <a:lnTo>
                  <a:pt x="283964" y="308074"/>
                </a:lnTo>
                <a:cubicBezTo>
                  <a:pt x="282178" y="308074"/>
                  <a:pt x="281285" y="307181"/>
                  <a:pt x="281285" y="305395"/>
                </a:cubicBezTo>
                <a:lnTo>
                  <a:pt x="281285" y="283964"/>
                </a:lnTo>
                <a:cubicBezTo>
                  <a:pt x="281509" y="282178"/>
                  <a:pt x="282401" y="281285"/>
                  <a:pt x="283964" y="281285"/>
                </a:cubicBezTo>
                <a:close/>
                <a:moveTo>
                  <a:pt x="243780" y="281285"/>
                </a:moveTo>
                <a:lnTo>
                  <a:pt x="265211" y="281285"/>
                </a:lnTo>
                <a:cubicBezTo>
                  <a:pt x="266998" y="281509"/>
                  <a:pt x="267890" y="282402"/>
                  <a:pt x="267890" y="283964"/>
                </a:cubicBezTo>
                <a:lnTo>
                  <a:pt x="267890" y="305395"/>
                </a:lnTo>
                <a:cubicBezTo>
                  <a:pt x="267890" y="307181"/>
                  <a:pt x="266998" y="308074"/>
                  <a:pt x="265211" y="308074"/>
                </a:cubicBezTo>
                <a:lnTo>
                  <a:pt x="243780" y="308074"/>
                </a:lnTo>
                <a:cubicBezTo>
                  <a:pt x="241994" y="308074"/>
                  <a:pt x="241102" y="307181"/>
                  <a:pt x="241102" y="305395"/>
                </a:cubicBezTo>
                <a:lnTo>
                  <a:pt x="241102" y="283964"/>
                </a:lnTo>
                <a:cubicBezTo>
                  <a:pt x="241325" y="282178"/>
                  <a:pt x="242218" y="281285"/>
                  <a:pt x="243780" y="281285"/>
                </a:cubicBezTo>
                <a:close/>
                <a:moveTo>
                  <a:pt x="203597" y="281285"/>
                </a:moveTo>
                <a:lnTo>
                  <a:pt x="225028" y="281285"/>
                </a:lnTo>
                <a:cubicBezTo>
                  <a:pt x="226814" y="281509"/>
                  <a:pt x="227707" y="282402"/>
                  <a:pt x="227707" y="283964"/>
                </a:cubicBezTo>
                <a:lnTo>
                  <a:pt x="227707" y="305395"/>
                </a:lnTo>
                <a:cubicBezTo>
                  <a:pt x="227707" y="307181"/>
                  <a:pt x="226814" y="308074"/>
                  <a:pt x="225028" y="308074"/>
                </a:cubicBezTo>
                <a:lnTo>
                  <a:pt x="203597" y="308074"/>
                </a:lnTo>
                <a:cubicBezTo>
                  <a:pt x="201811" y="308074"/>
                  <a:pt x="200918" y="307181"/>
                  <a:pt x="200918" y="305395"/>
                </a:cubicBezTo>
                <a:lnTo>
                  <a:pt x="200918" y="283964"/>
                </a:lnTo>
                <a:cubicBezTo>
                  <a:pt x="201141" y="282178"/>
                  <a:pt x="202034" y="281285"/>
                  <a:pt x="203597" y="281285"/>
                </a:cubicBezTo>
                <a:close/>
                <a:moveTo>
                  <a:pt x="163413" y="281285"/>
                </a:moveTo>
                <a:lnTo>
                  <a:pt x="184844" y="281285"/>
                </a:lnTo>
                <a:cubicBezTo>
                  <a:pt x="186630" y="281509"/>
                  <a:pt x="187523" y="282402"/>
                  <a:pt x="187523" y="283964"/>
                </a:cubicBezTo>
                <a:lnTo>
                  <a:pt x="187523" y="305395"/>
                </a:lnTo>
                <a:cubicBezTo>
                  <a:pt x="187523" y="307181"/>
                  <a:pt x="186630" y="308074"/>
                  <a:pt x="184844" y="308074"/>
                </a:cubicBezTo>
                <a:lnTo>
                  <a:pt x="163413" y="308074"/>
                </a:lnTo>
                <a:cubicBezTo>
                  <a:pt x="161627" y="308074"/>
                  <a:pt x="160735" y="307181"/>
                  <a:pt x="160735" y="305395"/>
                </a:cubicBezTo>
                <a:lnTo>
                  <a:pt x="160735" y="283964"/>
                </a:lnTo>
                <a:cubicBezTo>
                  <a:pt x="160957" y="282178"/>
                  <a:pt x="161850" y="281285"/>
                  <a:pt x="163413" y="281285"/>
                </a:cubicBezTo>
                <a:close/>
                <a:moveTo>
                  <a:pt x="123229" y="281285"/>
                </a:moveTo>
                <a:lnTo>
                  <a:pt x="144661" y="281285"/>
                </a:lnTo>
                <a:cubicBezTo>
                  <a:pt x="146447" y="281509"/>
                  <a:pt x="147340" y="282402"/>
                  <a:pt x="147340" y="283964"/>
                </a:cubicBezTo>
                <a:lnTo>
                  <a:pt x="147340" y="305395"/>
                </a:lnTo>
                <a:cubicBezTo>
                  <a:pt x="147340" y="307181"/>
                  <a:pt x="146447" y="308074"/>
                  <a:pt x="144661" y="308074"/>
                </a:cubicBezTo>
                <a:lnTo>
                  <a:pt x="123229" y="308074"/>
                </a:lnTo>
                <a:cubicBezTo>
                  <a:pt x="121443" y="308074"/>
                  <a:pt x="120551" y="307181"/>
                  <a:pt x="120551" y="305395"/>
                </a:cubicBezTo>
                <a:lnTo>
                  <a:pt x="120551" y="283964"/>
                </a:lnTo>
                <a:cubicBezTo>
                  <a:pt x="120774" y="282178"/>
                  <a:pt x="121667" y="281285"/>
                  <a:pt x="123229" y="281285"/>
                </a:cubicBezTo>
                <a:close/>
                <a:moveTo>
                  <a:pt x="83046" y="281285"/>
                </a:moveTo>
                <a:lnTo>
                  <a:pt x="104477" y="281285"/>
                </a:lnTo>
                <a:cubicBezTo>
                  <a:pt x="106263" y="281509"/>
                  <a:pt x="107156" y="282402"/>
                  <a:pt x="107156" y="283964"/>
                </a:cubicBezTo>
                <a:lnTo>
                  <a:pt x="107156" y="305395"/>
                </a:lnTo>
                <a:cubicBezTo>
                  <a:pt x="107156" y="307181"/>
                  <a:pt x="106263" y="308074"/>
                  <a:pt x="104477" y="308074"/>
                </a:cubicBezTo>
                <a:lnTo>
                  <a:pt x="83046" y="308074"/>
                </a:lnTo>
                <a:cubicBezTo>
                  <a:pt x="81260" y="308074"/>
                  <a:pt x="80367" y="307181"/>
                  <a:pt x="80367" y="305395"/>
                </a:cubicBezTo>
                <a:lnTo>
                  <a:pt x="80367" y="283964"/>
                </a:lnTo>
                <a:cubicBezTo>
                  <a:pt x="80590" y="282178"/>
                  <a:pt x="81484" y="281285"/>
                  <a:pt x="83046" y="281285"/>
                </a:cubicBezTo>
                <a:close/>
                <a:moveTo>
                  <a:pt x="42862" y="281285"/>
                </a:moveTo>
                <a:lnTo>
                  <a:pt x="64293" y="281285"/>
                </a:lnTo>
                <a:cubicBezTo>
                  <a:pt x="66079" y="281509"/>
                  <a:pt x="66973" y="282402"/>
                  <a:pt x="66973" y="283964"/>
                </a:cubicBezTo>
                <a:lnTo>
                  <a:pt x="66973" y="305395"/>
                </a:lnTo>
                <a:cubicBezTo>
                  <a:pt x="66973" y="307181"/>
                  <a:pt x="66079" y="308074"/>
                  <a:pt x="64293" y="308074"/>
                </a:cubicBezTo>
                <a:lnTo>
                  <a:pt x="42862" y="308074"/>
                </a:lnTo>
                <a:cubicBezTo>
                  <a:pt x="41076" y="308074"/>
                  <a:pt x="40183" y="307181"/>
                  <a:pt x="40183" y="305395"/>
                </a:cubicBezTo>
                <a:lnTo>
                  <a:pt x="40183" y="283964"/>
                </a:lnTo>
                <a:cubicBezTo>
                  <a:pt x="40407" y="282178"/>
                  <a:pt x="41300" y="281285"/>
                  <a:pt x="42862" y="281285"/>
                </a:cubicBezTo>
                <a:close/>
                <a:moveTo>
                  <a:pt x="2679" y="281285"/>
                </a:moveTo>
                <a:lnTo>
                  <a:pt x="24110" y="281285"/>
                </a:lnTo>
                <a:cubicBezTo>
                  <a:pt x="25896" y="281509"/>
                  <a:pt x="26789" y="282402"/>
                  <a:pt x="26789" y="283964"/>
                </a:cubicBezTo>
                <a:lnTo>
                  <a:pt x="26789" y="305395"/>
                </a:lnTo>
                <a:cubicBezTo>
                  <a:pt x="26789" y="307181"/>
                  <a:pt x="25896" y="308074"/>
                  <a:pt x="24110" y="308074"/>
                </a:cubicBezTo>
                <a:lnTo>
                  <a:pt x="2679" y="308074"/>
                </a:lnTo>
                <a:cubicBezTo>
                  <a:pt x="893" y="308074"/>
                  <a:pt x="0" y="307181"/>
                  <a:pt x="0" y="305395"/>
                </a:cubicBezTo>
                <a:lnTo>
                  <a:pt x="0" y="283964"/>
                </a:lnTo>
                <a:cubicBezTo>
                  <a:pt x="223" y="282178"/>
                  <a:pt x="1116" y="281285"/>
                  <a:pt x="2679" y="281285"/>
                </a:cubicBezTo>
                <a:close/>
                <a:moveTo>
                  <a:pt x="3530798" y="253157"/>
                </a:moveTo>
                <a:lnTo>
                  <a:pt x="3552229" y="253157"/>
                </a:lnTo>
                <a:cubicBezTo>
                  <a:pt x="3554015" y="253380"/>
                  <a:pt x="3554908" y="254273"/>
                  <a:pt x="3554908" y="255836"/>
                </a:cubicBezTo>
                <a:lnTo>
                  <a:pt x="3554908" y="277267"/>
                </a:lnTo>
                <a:cubicBezTo>
                  <a:pt x="3554908" y="279053"/>
                  <a:pt x="3554015" y="279946"/>
                  <a:pt x="3552229" y="279946"/>
                </a:cubicBezTo>
                <a:lnTo>
                  <a:pt x="3530798" y="279946"/>
                </a:lnTo>
                <a:cubicBezTo>
                  <a:pt x="3529012" y="279946"/>
                  <a:pt x="3528119" y="279053"/>
                  <a:pt x="3528119" y="277267"/>
                </a:cubicBezTo>
                <a:lnTo>
                  <a:pt x="3528119" y="255836"/>
                </a:lnTo>
                <a:cubicBezTo>
                  <a:pt x="3528343" y="254050"/>
                  <a:pt x="3529235" y="253157"/>
                  <a:pt x="3530798" y="253157"/>
                </a:cubicBezTo>
                <a:close/>
                <a:moveTo>
                  <a:pt x="3490615" y="253157"/>
                </a:moveTo>
                <a:lnTo>
                  <a:pt x="3512046" y="253157"/>
                </a:lnTo>
                <a:cubicBezTo>
                  <a:pt x="3513832" y="253380"/>
                  <a:pt x="3514725" y="254273"/>
                  <a:pt x="3514725" y="255836"/>
                </a:cubicBezTo>
                <a:lnTo>
                  <a:pt x="3514725" y="277267"/>
                </a:lnTo>
                <a:cubicBezTo>
                  <a:pt x="3514725" y="279053"/>
                  <a:pt x="3513832" y="279946"/>
                  <a:pt x="3512046" y="279946"/>
                </a:cubicBezTo>
                <a:lnTo>
                  <a:pt x="3490615" y="279946"/>
                </a:lnTo>
                <a:cubicBezTo>
                  <a:pt x="3488829" y="279946"/>
                  <a:pt x="3487936" y="279053"/>
                  <a:pt x="3487936" y="277267"/>
                </a:cubicBezTo>
                <a:lnTo>
                  <a:pt x="3487936" y="255836"/>
                </a:lnTo>
                <a:cubicBezTo>
                  <a:pt x="3488159" y="254050"/>
                  <a:pt x="3489052" y="253157"/>
                  <a:pt x="3490615" y="253157"/>
                </a:cubicBezTo>
                <a:close/>
                <a:moveTo>
                  <a:pt x="3450431" y="253157"/>
                </a:moveTo>
                <a:lnTo>
                  <a:pt x="3471862" y="253157"/>
                </a:lnTo>
                <a:cubicBezTo>
                  <a:pt x="3473648" y="253380"/>
                  <a:pt x="3474541" y="254273"/>
                  <a:pt x="3474541" y="255836"/>
                </a:cubicBezTo>
                <a:lnTo>
                  <a:pt x="3474541" y="277267"/>
                </a:lnTo>
                <a:cubicBezTo>
                  <a:pt x="3474541" y="279053"/>
                  <a:pt x="3473648" y="279946"/>
                  <a:pt x="3471862" y="279946"/>
                </a:cubicBezTo>
                <a:lnTo>
                  <a:pt x="3450431" y="279946"/>
                </a:lnTo>
                <a:cubicBezTo>
                  <a:pt x="3448645" y="279946"/>
                  <a:pt x="3447752" y="279053"/>
                  <a:pt x="3447752" y="277267"/>
                </a:cubicBezTo>
                <a:lnTo>
                  <a:pt x="3447752" y="255836"/>
                </a:lnTo>
                <a:cubicBezTo>
                  <a:pt x="3447975" y="254050"/>
                  <a:pt x="3448868" y="253157"/>
                  <a:pt x="3450431" y="253157"/>
                </a:cubicBezTo>
                <a:close/>
                <a:moveTo>
                  <a:pt x="3410247" y="253157"/>
                </a:moveTo>
                <a:lnTo>
                  <a:pt x="3431679" y="253157"/>
                </a:lnTo>
                <a:cubicBezTo>
                  <a:pt x="3433465" y="253380"/>
                  <a:pt x="3434358" y="254273"/>
                  <a:pt x="3434358" y="255836"/>
                </a:cubicBezTo>
                <a:lnTo>
                  <a:pt x="3434358" y="277267"/>
                </a:lnTo>
                <a:cubicBezTo>
                  <a:pt x="3434358" y="279053"/>
                  <a:pt x="3433465" y="279946"/>
                  <a:pt x="3431679" y="279946"/>
                </a:cubicBezTo>
                <a:lnTo>
                  <a:pt x="3410247" y="279946"/>
                </a:lnTo>
                <a:cubicBezTo>
                  <a:pt x="3408461" y="279946"/>
                  <a:pt x="3407568" y="279053"/>
                  <a:pt x="3407568" y="277267"/>
                </a:cubicBezTo>
                <a:lnTo>
                  <a:pt x="3407568" y="255836"/>
                </a:lnTo>
                <a:cubicBezTo>
                  <a:pt x="3407792" y="254050"/>
                  <a:pt x="3408685" y="253157"/>
                  <a:pt x="3410247" y="253157"/>
                </a:cubicBezTo>
                <a:close/>
                <a:moveTo>
                  <a:pt x="3370064" y="253157"/>
                </a:moveTo>
                <a:lnTo>
                  <a:pt x="3392835" y="253157"/>
                </a:lnTo>
                <a:cubicBezTo>
                  <a:pt x="3394620" y="253380"/>
                  <a:pt x="3395513" y="254273"/>
                  <a:pt x="3395513" y="255836"/>
                </a:cubicBezTo>
                <a:lnTo>
                  <a:pt x="3395513" y="278606"/>
                </a:lnTo>
                <a:cubicBezTo>
                  <a:pt x="3395513" y="280392"/>
                  <a:pt x="3394620" y="281285"/>
                  <a:pt x="3392835" y="281285"/>
                </a:cubicBezTo>
                <a:lnTo>
                  <a:pt x="3370064" y="281285"/>
                </a:lnTo>
                <a:cubicBezTo>
                  <a:pt x="3368278" y="281285"/>
                  <a:pt x="3367385" y="280392"/>
                  <a:pt x="3367385" y="278606"/>
                </a:cubicBezTo>
                <a:lnTo>
                  <a:pt x="3367385" y="255836"/>
                </a:lnTo>
                <a:cubicBezTo>
                  <a:pt x="3367608" y="254050"/>
                  <a:pt x="3368501" y="253157"/>
                  <a:pt x="3370064" y="253157"/>
                </a:cubicBezTo>
                <a:close/>
                <a:moveTo>
                  <a:pt x="3329880" y="253157"/>
                </a:moveTo>
                <a:lnTo>
                  <a:pt x="3352651" y="253157"/>
                </a:lnTo>
                <a:cubicBezTo>
                  <a:pt x="3354437" y="253380"/>
                  <a:pt x="3355330" y="254273"/>
                  <a:pt x="3355330" y="255836"/>
                </a:cubicBezTo>
                <a:lnTo>
                  <a:pt x="3355330" y="278606"/>
                </a:lnTo>
                <a:cubicBezTo>
                  <a:pt x="3355330" y="280392"/>
                  <a:pt x="3354437" y="281285"/>
                  <a:pt x="3352651" y="281285"/>
                </a:cubicBezTo>
                <a:lnTo>
                  <a:pt x="3329880" y="281285"/>
                </a:lnTo>
                <a:cubicBezTo>
                  <a:pt x="3328094" y="281285"/>
                  <a:pt x="3327201" y="280392"/>
                  <a:pt x="3327201" y="278606"/>
                </a:cubicBezTo>
                <a:lnTo>
                  <a:pt x="3327201" y="255836"/>
                </a:lnTo>
                <a:cubicBezTo>
                  <a:pt x="3327425" y="254050"/>
                  <a:pt x="3328318" y="253157"/>
                  <a:pt x="3329880" y="253157"/>
                </a:cubicBezTo>
                <a:close/>
                <a:moveTo>
                  <a:pt x="3289697" y="253157"/>
                </a:moveTo>
                <a:lnTo>
                  <a:pt x="3312467" y="253157"/>
                </a:lnTo>
                <a:cubicBezTo>
                  <a:pt x="3314253" y="253380"/>
                  <a:pt x="3315146" y="254273"/>
                  <a:pt x="3315146" y="255836"/>
                </a:cubicBezTo>
                <a:lnTo>
                  <a:pt x="3315146" y="278606"/>
                </a:lnTo>
                <a:cubicBezTo>
                  <a:pt x="3315146" y="280392"/>
                  <a:pt x="3314253" y="281285"/>
                  <a:pt x="3312467" y="281285"/>
                </a:cubicBezTo>
                <a:lnTo>
                  <a:pt x="3289697" y="281285"/>
                </a:lnTo>
                <a:cubicBezTo>
                  <a:pt x="3287911" y="281285"/>
                  <a:pt x="3287018" y="280392"/>
                  <a:pt x="3287018" y="278606"/>
                </a:cubicBezTo>
                <a:lnTo>
                  <a:pt x="3287018" y="255836"/>
                </a:lnTo>
                <a:cubicBezTo>
                  <a:pt x="3287241" y="254050"/>
                  <a:pt x="3288134" y="253157"/>
                  <a:pt x="3289697" y="253157"/>
                </a:cubicBezTo>
                <a:close/>
                <a:moveTo>
                  <a:pt x="3249513" y="253157"/>
                </a:moveTo>
                <a:lnTo>
                  <a:pt x="3272284" y="253157"/>
                </a:lnTo>
                <a:cubicBezTo>
                  <a:pt x="3274070" y="253380"/>
                  <a:pt x="3274963" y="254273"/>
                  <a:pt x="3274963" y="255836"/>
                </a:cubicBezTo>
                <a:lnTo>
                  <a:pt x="3274963" y="278606"/>
                </a:lnTo>
                <a:cubicBezTo>
                  <a:pt x="3274963" y="280392"/>
                  <a:pt x="3274070" y="281285"/>
                  <a:pt x="3272284" y="281285"/>
                </a:cubicBezTo>
                <a:lnTo>
                  <a:pt x="3249513" y="281285"/>
                </a:lnTo>
                <a:cubicBezTo>
                  <a:pt x="3247727" y="281285"/>
                  <a:pt x="3246834" y="280392"/>
                  <a:pt x="3246834" y="278606"/>
                </a:cubicBezTo>
                <a:lnTo>
                  <a:pt x="3246834" y="255836"/>
                </a:lnTo>
                <a:cubicBezTo>
                  <a:pt x="3247057" y="254050"/>
                  <a:pt x="3247950" y="253157"/>
                  <a:pt x="3249513" y="253157"/>
                </a:cubicBezTo>
                <a:close/>
                <a:moveTo>
                  <a:pt x="3209329" y="253157"/>
                </a:moveTo>
                <a:lnTo>
                  <a:pt x="3230761" y="253157"/>
                </a:lnTo>
                <a:cubicBezTo>
                  <a:pt x="3232547" y="253380"/>
                  <a:pt x="3233440" y="254273"/>
                  <a:pt x="3233440" y="255836"/>
                </a:cubicBezTo>
                <a:lnTo>
                  <a:pt x="3233440" y="277267"/>
                </a:lnTo>
                <a:cubicBezTo>
                  <a:pt x="3233440" y="279053"/>
                  <a:pt x="3232547" y="279946"/>
                  <a:pt x="3230761" y="279946"/>
                </a:cubicBezTo>
                <a:lnTo>
                  <a:pt x="3209329" y="279946"/>
                </a:lnTo>
                <a:cubicBezTo>
                  <a:pt x="3207543" y="279946"/>
                  <a:pt x="3206651" y="279053"/>
                  <a:pt x="3206651" y="277267"/>
                </a:cubicBezTo>
                <a:lnTo>
                  <a:pt x="3206651" y="255836"/>
                </a:lnTo>
                <a:cubicBezTo>
                  <a:pt x="3206874" y="254050"/>
                  <a:pt x="3207767" y="253157"/>
                  <a:pt x="3209329" y="253157"/>
                </a:cubicBezTo>
                <a:close/>
                <a:moveTo>
                  <a:pt x="3169146" y="253157"/>
                </a:moveTo>
                <a:lnTo>
                  <a:pt x="3190577" y="253157"/>
                </a:lnTo>
                <a:cubicBezTo>
                  <a:pt x="3192363" y="253380"/>
                  <a:pt x="3193256" y="254273"/>
                  <a:pt x="3193256" y="255836"/>
                </a:cubicBezTo>
                <a:lnTo>
                  <a:pt x="3193256" y="277267"/>
                </a:lnTo>
                <a:cubicBezTo>
                  <a:pt x="3193256" y="279053"/>
                  <a:pt x="3192363" y="279946"/>
                  <a:pt x="3190577" y="279946"/>
                </a:cubicBezTo>
                <a:lnTo>
                  <a:pt x="3169146" y="279946"/>
                </a:lnTo>
                <a:cubicBezTo>
                  <a:pt x="3167360" y="279946"/>
                  <a:pt x="3166467" y="279053"/>
                  <a:pt x="3166467" y="277267"/>
                </a:cubicBezTo>
                <a:lnTo>
                  <a:pt x="3166467" y="255836"/>
                </a:lnTo>
                <a:cubicBezTo>
                  <a:pt x="3166690" y="254050"/>
                  <a:pt x="3167583" y="253157"/>
                  <a:pt x="3169146" y="253157"/>
                </a:cubicBezTo>
                <a:close/>
                <a:moveTo>
                  <a:pt x="3128962" y="253157"/>
                </a:moveTo>
                <a:lnTo>
                  <a:pt x="3150393" y="253157"/>
                </a:lnTo>
                <a:cubicBezTo>
                  <a:pt x="3152179" y="253380"/>
                  <a:pt x="3153072" y="254273"/>
                  <a:pt x="3153072" y="255836"/>
                </a:cubicBezTo>
                <a:lnTo>
                  <a:pt x="3153072" y="277267"/>
                </a:lnTo>
                <a:cubicBezTo>
                  <a:pt x="3153072" y="279053"/>
                  <a:pt x="3152179" y="279946"/>
                  <a:pt x="3150393" y="279946"/>
                </a:cubicBezTo>
                <a:lnTo>
                  <a:pt x="3128962" y="279946"/>
                </a:lnTo>
                <a:cubicBezTo>
                  <a:pt x="3127176" y="279946"/>
                  <a:pt x="3126283" y="279053"/>
                  <a:pt x="3126283" y="277267"/>
                </a:cubicBezTo>
                <a:lnTo>
                  <a:pt x="3126283" y="255836"/>
                </a:lnTo>
                <a:cubicBezTo>
                  <a:pt x="3126507" y="254050"/>
                  <a:pt x="3127400" y="253157"/>
                  <a:pt x="3128962" y="253157"/>
                </a:cubicBezTo>
                <a:close/>
                <a:moveTo>
                  <a:pt x="3088779" y="253157"/>
                </a:moveTo>
                <a:lnTo>
                  <a:pt x="3110210" y="253157"/>
                </a:lnTo>
                <a:cubicBezTo>
                  <a:pt x="3111996" y="253380"/>
                  <a:pt x="3112889" y="254273"/>
                  <a:pt x="3112889" y="255836"/>
                </a:cubicBezTo>
                <a:lnTo>
                  <a:pt x="3112889" y="277267"/>
                </a:lnTo>
                <a:cubicBezTo>
                  <a:pt x="3112889" y="279053"/>
                  <a:pt x="3111996" y="279946"/>
                  <a:pt x="3110210" y="279946"/>
                </a:cubicBezTo>
                <a:lnTo>
                  <a:pt x="3088779" y="279946"/>
                </a:lnTo>
                <a:cubicBezTo>
                  <a:pt x="3086993" y="279946"/>
                  <a:pt x="3086100" y="279053"/>
                  <a:pt x="3086100" y="277267"/>
                </a:cubicBezTo>
                <a:lnTo>
                  <a:pt x="3086100" y="255836"/>
                </a:lnTo>
                <a:cubicBezTo>
                  <a:pt x="3086323" y="254050"/>
                  <a:pt x="3087216" y="253157"/>
                  <a:pt x="3088779" y="253157"/>
                </a:cubicBezTo>
                <a:close/>
                <a:moveTo>
                  <a:pt x="6626423" y="241102"/>
                </a:moveTo>
                <a:lnTo>
                  <a:pt x="6647854" y="241102"/>
                </a:lnTo>
                <a:cubicBezTo>
                  <a:pt x="6649640" y="241325"/>
                  <a:pt x="6650533" y="242218"/>
                  <a:pt x="6650533" y="243781"/>
                </a:cubicBezTo>
                <a:lnTo>
                  <a:pt x="6650533" y="265212"/>
                </a:lnTo>
                <a:cubicBezTo>
                  <a:pt x="6650533" y="266998"/>
                  <a:pt x="6649640" y="267891"/>
                  <a:pt x="6647854" y="267891"/>
                </a:cubicBezTo>
                <a:lnTo>
                  <a:pt x="6626423" y="267891"/>
                </a:lnTo>
                <a:cubicBezTo>
                  <a:pt x="6624637" y="267891"/>
                  <a:pt x="6623744" y="266998"/>
                  <a:pt x="6623744" y="265212"/>
                </a:cubicBezTo>
                <a:lnTo>
                  <a:pt x="6623744" y="243781"/>
                </a:lnTo>
                <a:cubicBezTo>
                  <a:pt x="6623968" y="241995"/>
                  <a:pt x="6624860" y="241102"/>
                  <a:pt x="6626423" y="241102"/>
                </a:cubicBezTo>
                <a:close/>
                <a:moveTo>
                  <a:pt x="6586240" y="241102"/>
                </a:moveTo>
                <a:lnTo>
                  <a:pt x="6607670" y="241102"/>
                </a:lnTo>
                <a:cubicBezTo>
                  <a:pt x="6609456" y="241325"/>
                  <a:pt x="6610350" y="242218"/>
                  <a:pt x="6610350" y="243781"/>
                </a:cubicBezTo>
                <a:lnTo>
                  <a:pt x="6610350" y="265212"/>
                </a:lnTo>
                <a:cubicBezTo>
                  <a:pt x="6610350" y="266998"/>
                  <a:pt x="6609456" y="267891"/>
                  <a:pt x="6607670" y="267891"/>
                </a:cubicBezTo>
                <a:lnTo>
                  <a:pt x="6586240" y="267891"/>
                </a:lnTo>
                <a:cubicBezTo>
                  <a:pt x="6584454" y="267891"/>
                  <a:pt x="6583560" y="266998"/>
                  <a:pt x="6583560" y="265212"/>
                </a:cubicBezTo>
                <a:lnTo>
                  <a:pt x="6583560" y="243781"/>
                </a:lnTo>
                <a:cubicBezTo>
                  <a:pt x="6583784" y="241995"/>
                  <a:pt x="6584677" y="241102"/>
                  <a:pt x="6586240" y="241102"/>
                </a:cubicBezTo>
                <a:close/>
                <a:moveTo>
                  <a:pt x="6546056" y="241102"/>
                </a:moveTo>
                <a:lnTo>
                  <a:pt x="6567487" y="241102"/>
                </a:lnTo>
                <a:cubicBezTo>
                  <a:pt x="6569273" y="241325"/>
                  <a:pt x="6570166" y="242218"/>
                  <a:pt x="6570166" y="243781"/>
                </a:cubicBezTo>
                <a:lnTo>
                  <a:pt x="6570166" y="265212"/>
                </a:lnTo>
                <a:cubicBezTo>
                  <a:pt x="6570166" y="266998"/>
                  <a:pt x="6569273" y="267891"/>
                  <a:pt x="6567487" y="267891"/>
                </a:cubicBezTo>
                <a:lnTo>
                  <a:pt x="6546056" y="267891"/>
                </a:lnTo>
                <a:cubicBezTo>
                  <a:pt x="6544270" y="267891"/>
                  <a:pt x="6543377" y="266998"/>
                  <a:pt x="6543377" y="265212"/>
                </a:cubicBezTo>
                <a:lnTo>
                  <a:pt x="6543377" y="243781"/>
                </a:lnTo>
                <a:cubicBezTo>
                  <a:pt x="6543600" y="241995"/>
                  <a:pt x="6544493" y="241102"/>
                  <a:pt x="6546056" y="241102"/>
                </a:cubicBezTo>
                <a:close/>
                <a:moveTo>
                  <a:pt x="6505872" y="241102"/>
                </a:moveTo>
                <a:lnTo>
                  <a:pt x="6527304" y="241102"/>
                </a:lnTo>
                <a:cubicBezTo>
                  <a:pt x="6529090" y="241325"/>
                  <a:pt x="6529982" y="242218"/>
                  <a:pt x="6529982" y="243781"/>
                </a:cubicBezTo>
                <a:lnTo>
                  <a:pt x="6529982" y="265212"/>
                </a:lnTo>
                <a:cubicBezTo>
                  <a:pt x="6529982" y="266998"/>
                  <a:pt x="6529090" y="267891"/>
                  <a:pt x="6527304" y="267891"/>
                </a:cubicBezTo>
                <a:lnTo>
                  <a:pt x="6505872" y="267891"/>
                </a:lnTo>
                <a:cubicBezTo>
                  <a:pt x="6504086" y="267891"/>
                  <a:pt x="6503194" y="266998"/>
                  <a:pt x="6503194" y="265212"/>
                </a:cubicBezTo>
                <a:lnTo>
                  <a:pt x="6503194" y="243781"/>
                </a:lnTo>
                <a:cubicBezTo>
                  <a:pt x="6503416" y="241995"/>
                  <a:pt x="6504310" y="241102"/>
                  <a:pt x="6505872" y="241102"/>
                </a:cubicBezTo>
                <a:close/>
                <a:moveTo>
                  <a:pt x="6465688" y="241102"/>
                </a:moveTo>
                <a:lnTo>
                  <a:pt x="6487120" y="241102"/>
                </a:lnTo>
                <a:cubicBezTo>
                  <a:pt x="6488906" y="241325"/>
                  <a:pt x="6489799" y="242218"/>
                  <a:pt x="6489799" y="243781"/>
                </a:cubicBezTo>
                <a:lnTo>
                  <a:pt x="6489799" y="265212"/>
                </a:lnTo>
                <a:cubicBezTo>
                  <a:pt x="6489799" y="266998"/>
                  <a:pt x="6488906" y="267891"/>
                  <a:pt x="6487120" y="267891"/>
                </a:cubicBezTo>
                <a:lnTo>
                  <a:pt x="6465688" y="267891"/>
                </a:lnTo>
                <a:cubicBezTo>
                  <a:pt x="6463902" y="267891"/>
                  <a:pt x="6463010" y="266998"/>
                  <a:pt x="6463010" y="265212"/>
                </a:cubicBezTo>
                <a:lnTo>
                  <a:pt x="6463010" y="243781"/>
                </a:lnTo>
                <a:cubicBezTo>
                  <a:pt x="6463233" y="241995"/>
                  <a:pt x="6464126" y="241102"/>
                  <a:pt x="6465688" y="241102"/>
                </a:cubicBezTo>
                <a:close/>
                <a:moveTo>
                  <a:pt x="6425505" y="241102"/>
                </a:moveTo>
                <a:lnTo>
                  <a:pt x="6446936" y="241102"/>
                </a:lnTo>
                <a:cubicBezTo>
                  <a:pt x="6448722" y="241325"/>
                  <a:pt x="6449615" y="242218"/>
                  <a:pt x="6449615" y="243781"/>
                </a:cubicBezTo>
                <a:lnTo>
                  <a:pt x="6449615" y="265212"/>
                </a:lnTo>
                <a:cubicBezTo>
                  <a:pt x="6449615" y="266998"/>
                  <a:pt x="6448722" y="267891"/>
                  <a:pt x="6446936" y="267891"/>
                </a:cubicBezTo>
                <a:lnTo>
                  <a:pt x="6425505" y="267891"/>
                </a:lnTo>
                <a:cubicBezTo>
                  <a:pt x="6423719" y="267891"/>
                  <a:pt x="6422826" y="266998"/>
                  <a:pt x="6422826" y="265212"/>
                </a:cubicBezTo>
                <a:lnTo>
                  <a:pt x="6422826" y="243781"/>
                </a:lnTo>
                <a:cubicBezTo>
                  <a:pt x="6423050" y="241995"/>
                  <a:pt x="6423942" y="241102"/>
                  <a:pt x="6425505" y="241102"/>
                </a:cubicBezTo>
                <a:close/>
                <a:moveTo>
                  <a:pt x="6385322" y="241102"/>
                </a:moveTo>
                <a:lnTo>
                  <a:pt x="6406752" y="241102"/>
                </a:lnTo>
                <a:cubicBezTo>
                  <a:pt x="6408538" y="241325"/>
                  <a:pt x="6409432" y="242218"/>
                  <a:pt x="6409432" y="243781"/>
                </a:cubicBezTo>
                <a:lnTo>
                  <a:pt x="6409432" y="265212"/>
                </a:lnTo>
                <a:cubicBezTo>
                  <a:pt x="6409432" y="266998"/>
                  <a:pt x="6408538" y="267891"/>
                  <a:pt x="6406752" y="267891"/>
                </a:cubicBezTo>
                <a:lnTo>
                  <a:pt x="6385322" y="267891"/>
                </a:lnTo>
                <a:cubicBezTo>
                  <a:pt x="6383536" y="267891"/>
                  <a:pt x="6382642" y="266998"/>
                  <a:pt x="6382642" y="265212"/>
                </a:cubicBezTo>
                <a:lnTo>
                  <a:pt x="6382642" y="243781"/>
                </a:lnTo>
                <a:cubicBezTo>
                  <a:pt x="6382866" y="241995"/>
                  <a:pt x="6383759" y="241102"/>
                  <a:pt x="6385322" y="241102"/>
                </a:cubicBezTo>
                <a:close/>
                <a:moveTo>
                  <a:pt x="6345138" y="241102"/>
                </a:moveTo>
                <a:lnTo>
                  <a:pt x="6366569" y="241102"/>
                </a:lnTo>
                <a:cubicBezTo>
                  <a:pt x="6368355" y="241325"/>
                  <a:pt x="6369248" y="242218"/>
                  <a:pt x="6369248" y="243781"/>
                </a:cubicBezTo>
                <a:lnTo>
                  <a:pt x="6369248" y="265212"/>
                </a:lnTo>
                <a:cubicBezTo>
                  <a:pt x="6369248" y="266998"/>
                  <a:pt x="6368355" y="267891"/>
                  <a:pt x="6366569" y="267891"/>
                </a:cubicBezTo>
                <a:lnTo>
                  <a:pt x="6345138" y="267891"/>
                </a:lnTo>
                <a:cubicBezTo>
                  <a:pt x="6343352" y="267891"/>
                  <a:pt x="6342459" y="266998"/>
                  <a:pt x="6342459" y="265212"/>
                </a:cubicBezTo>
                <a:lnTo>
                  <a:pt x="6342459" y="243781"/>
                </a:lnTo>
                <a:cubicBezTo>
                  <a:pt x="6342682" y="241995"/>
                  <a:pt x="6343575" y="241102"/>
                  <a:pt x="6345138" y="241102"/>
                </a:cubicBezTo>
                <a:close/>
                <a:moveTo>
                  <a:pt x="6304954" y="241102"/>
                </a:moveTo>
                <a:lnTo>
                  <a:pt x="6326386" y="241102"/>
                </a:lnTo>
                <a:cubicBezTo>
                  <a:pt x="6328172" y="241325"/>
                  <a:pt x="6329064" y="242218"/>
                  <a:pt x="6329064" y="243781"/>
                </a:cubicBezTo>
                <a:lnTo>
                  <a:pt x="6329064" y="265212"/>
                </a:lnTo>
                <a:cubicBezTo>
                  <a:pt x="6329064" y="266998"/>
                  <a:pt x="6328172" y="267891"/>
                  <a:pt x="6326386" y="267891"/>
                </a:cubicBezTo>
                <a:lnTo>
                  <a:pt x="6304954" y="267891"/>
                </a:lnTo>
                <a:cubicBezTo>
                  <a:pt x="6303168" y="267891"/>
                  <a:pt x="6302276" y="266998"/>
                  <a:pt x="6302276" y="265212"/>
                </a:cubicBezTo>
                <a:lnTo>
                  <a:pt x="6302276" y="243781"/>
                </a:lnTo>
                <a:cubicBezTo>
                  <a:pt x="6302498" y="241995"/>
                  <a:pt x="6303392" y="241102"/>
                  <a:pt x="6304954" y="241102"/>
                </a:cubicBezTo>
                <a:close/>
                <a:moveTo>
                  <a:pt x="6264770" y="241102"/>
                </a:moveTo>
                <a:lnTo>
                  <a:pt x="6286202" y="241102"/>
                </a:lnTo>
                <a:cubicBezTo>
                  <a:pt x="6287988" y="241325"/>
                  <a:pt x="6288881" y="242218"/>
                  <a:pt x="6288881" y="243781"/>
                </a:cubicBezTo>
                <a:lnTo>
                  <a:pt x="6288881" y="265212"/>
                </a:lnTo>
                <a:cubicBezTo>
                  <a:pt x="6288881" y="266998"/>
                  <a:pt x="6287988" y="267891"/>
                  <a:pt x="6286202" y="267891"/>
                </a:cubicBezTo>
                <a:lnTo>
                  <a:pt x="6264770" y="267891"/>
                </a:lnTo>
                <a:cubicBezTo>
                  <a:pt x="6262985" y="267891"/>
                  <a:pt x="6262092" y="266998"/>
                  <a:pt x="6262092" y="265212"/>
                </a:cubicBezTo>
                <a:lnTo>
                  <a:pt x="6262092" y="243781"/>
                </a:lnTo>
                <a:cubicBezTo>
                  <a:pt x="6262315" y="241995"/>
                  <a:pt x="6263208" y="241102"/>
                  <a:pt x="6264770" y="241102"/>
                </a:cubicBezTo>
                <a:close/>
                <a:moveTo>
                  <a:pt x="6224587" y="241102"/>
                </a:moveTo>
                <a:lnTo>
                  <a:pt x="6246018" y="241102"/>
                </a:lnTo>
                <a:cubicBezTo>
                  <a:pt x="6247804" y="241325"/>
                  <a:pt x="6248698" y="242218"/>
                  <a:pt x="6248698" y="243781"/>
                </a:cubicBezTo>
                <a:lnTo>
                  <a:pt x="6248698" y="265212"/>
                </a:lnTo>
                <a:cubicBezTo>
                  <a:pt x="6248698" y="266998"/>
                  <a:pt x="6247804" y="267891"/>
                  <a:pt x="6246018" y="267891"/>
                </a:cubicBezTo>
                <a:lnTo>
                  <a:pt x="6224587" y="267891"/>
                </a:lnTo>
                <a:cubicBezTo>
                  <a:pt x="6222801" y="267891"/>
                  <a:pt x="6221908" y="266998"/>
                  <a:pt x="6221908" y="265212"/>
                </a:cubicBezTo>
                <a:lnTo>
                  <a:pt x="6221908" y="243781"/>
                </a:lnTo>
                <a:cubicBezTo>
                  <a:pt x="6222132" y="241995"/>
                  <a:pt x="6223024" y="241102"/>
                  <a:pt x="6224587" y="241102"/>
                </a:cubicBezTo>
                <a:close/>
                <a:moveTo>
                  <a:pt x="6184404" y="241102"/>
                </a:moveTo>
                <a:lnTo>
                  <a:pt x="6205835" y="241102"/>
                </a:lnTo>
                <a:cubicBezTo>
                  <a:pt x="6207620" y="241325"/>
                  <a:pt x="6208514" y="242218"/>
                  <a:pt x="6208514" y="243781"/>
                </a:cubicBezTo>
                <a:lnTo>
                  <a:pt x="6208514" y="265212"/>
                </a:lnTo>
                <a:cubicBezTo>
                  <a:pt x="6208514" y="266998"/>
                  <a:pt x="6207620" y="267891"/>
                  <a:pt x="6205835" y="267891"/>
                </a:cubicBezTo>
                <a:lnTo>
                  <a:pt x="6184404" y="267891"/>
                </a:lnTo>
                <a:cubicBezTo>
                  <a:pt x="6182618" y="267891"/>
                  <a:pt x="6181724" y="266998"/>
                  <a:pt x="6181724" y="265212"/>
                </a:cubicBezTo>
                <a:lnTo>
                  <a:pt x="6181724" y="243781"/>
                </a:lnTo>
                <a:cubicBezTo>
                  <a:pt x="6181948" y="241995"/>
                  <a:pt x="6182841" y="241102"/>
                  <a:pt x="6184404" y="241102"/>
                </a:cubicBezTo>
                <a:close/>
                <a:moveTo>
                  <a:pt x="6112073" y="241102"/>
                </a:moveTo>
                <a:lnTo>
                  <a:pt x="6133504" y="241102"/>
                </a:lnTo>
                <a:cubicBezTo>
                  <a:pt x="6135290" y="241325"/>
                  <a:pt x="6136183" y="242218"/>
                  <a:pt x="6136183" y="243781"/>
                </a:cubicBezTo>
                <a:lnTo>
                  <a:pt x="6136183" y="265212"/>
                </a:lnTo>
                <a:cubicBezTo>
                  <a:pt x="6136183" y="266998"/>
                  <a:pt x="6135290" y="267891"/>
                  <a:pt x="6133504" y="267891"/>
                </a:cubicBezTo>
                <a:lnTo>
                  <a:pt x="6112073" y="267891"/>
                </a:lnTo>
                <a:cubicBezTo>
                  <a:pt x="6110287" y="267891"/>
                  <a:pt x="6109394" y="266998"/>
                  <a:pt x="6109394" y="265212"/>
                </a:cubicBezTo>
                <a:lnTo>
                  <a:pt x="6109394" y="243781"/>
                </a:lnTo>
                <a:cubicBezTo>
                  <a:pt x="6109618" y="241995"/>
                  <a:pt x="6110510" y="241102"/>
                  <a:pt x="6112073" y="241102"/>
                </a:cubicBezTo>
                <a:close/>
                <a:moveTo>
                  <a:pt x="6071890" y="241102"/>
                </a:moveTo>
                <a:lnTo>
                  <a:pt x="6093320" y="241102"/>
                </a:lnTo>
                <a:cubicBezTo>
                  <a:pt x="6095106" y="241325"/>
                  <a:pt x="6096000" y="242218"/>
                  <a:pt x="6096000" y="243781"/>
                </a:cubicBezTo>
                <a:lnTo>
                  <a:pt x="6096000" y="265212"/>
                </a:lnTo>
                <a:cubicBezTo>
                  <a:pt x="6096000" y="266998"/>
                  <a:pt x="6095106" y="267891"/>
                  <a:pt x="6093320" y="267891"/>
                </a:cubicBezTo>
                <a:lnTo>
                  <a:pt x="6071890" y="267891"/>
                </a:lnTo>
                <a:cubicBezTo>
                  <a:pt x="6070104" y="267891"/>
                  <a:pt x="6069210" y="266998"/>
                  <a:pt x="6069210" y="265212"/>
                </a:cubicBezTo>
                <a:lnTo>
                  <a:pt x="6069210" y="243781"/>
                </a:lnTo>
                <a:cubicBezTo>
                  <a:pt x="6069434" y="241995"/>
                  <a:pt x="6070327" y="241102"/>
                  <a:pt x="6071890" y="241102"/>
                </a:cubicBezTo>
                <a:close/>
                <a:moveTo>
                  <a:pt x="6031706" y="241102"/>
                </a:moveTo>
                <a:lnTo>
                  <a:pt x="6053137" y="241102"/>
                </a:lnTo>
                <a:cubicBezTo>
                  <a:pt x="6054923" y="241325"/>
                  <a:pt x="6055816" y="242218"/>
                  <a:pt x="6055816" y="243781"/>
                </a:cubicBezTo>
                <a:lnTo>
                  <a:pt x="6055816" y="265212"/>
                </a:lnTo>
                <a:cubicBezTo>
                  <a:pt x="6055816" y="266998"/>
                  <a:pt x="6054923" y="267891"/>
                  <a:pt x="6053137" y="267891"/>
                </a:cubicBezTo>
                <a:lnTo>
                  <a:pt x="6031706" y="267891"/>
                </a:lnTo>
                <a:cubicBezTo>
                  <a:pt x="6029920" y="267891"/>
                  <a:pt x="6029027" y="266998"/>
                  <a:pt x="6029027" y="265212"/>
                </a:cubicBezTo>
                <a:lnTo>
                  <a:pt x="6029027" y="243781"/>
                </a:lnTo>
                <a:cubicBezTo>
                  <a:pt x="6029250" y="241995"/>
                  <a:pt x="6030143" y="241102"/>
                  <a:pt x="6031706" y="241102"/>
                </a:cubicBezTo>
                <a:close/>
                <a:moveTo>
                  <a:pt x="5991522" y="241102"/>
                </a:moveTo>
                <a:lnTo>
                  <a:pt x="6012954" y="241102"/>
                </a:lnTo>
                <a:cubicBezTo>
                  <a:pt x="6014740" y="241325"/>
                  <a:pt x="6015632" y="242218"/>
                  <a:pt x="6015632" y="243781"/>
                </a:cubicBezTo>
                <a:lnTo>
                  <a:pt x="6015632" y="265212"/>
                </a:lnTo>
                <a:cubicBezTo>
                  <a:pt x="6015632" y="266998"/>
                  <a:pt x="6014740" y="267891"/>
                  <a:pt x="6012954" y="267891"/>
                </a:cubicBezTo>
                <a:lnTo>
                  <a:pt x="5991522" y="267891"/>
                </a:lnTo>
                <a:cubicBezTo>
                  <a:pt x="5989736" y="267891"/>
                  <a:pt x="5988844" y="266998"/>
                  <a:pt x="5988844" y="265212"/>
                </a:cubicBezTo>
                <a:lnTo>
                  <a:pt x="5988844" y="243781"/>
                </a:lnTo>
                <a:cubicBezTo>
                  <a:pt x="5989066" y="241995"/>
                  <a:pt x="5989960" y="241102"/>
                  <a:pt x="5991522" y="241102"/>
                </a:cubicBezTo>
                <a:close/>
                <a:moveTo>
                  <a:pt x="5951338" y="241102"/>
                </a:moveTo>
                <a:lnTo>
                  <a:pt x="5972770" y="241102"/>
                </a:lnTo>
                <a:cubicBezTo>
                  <a:pt x="5974556" y="241325"/>
                  <a:pt x="5975449" y="242218"/>
                  <a:pt x="5975449" y="243781"/>
                </a:cubicBezTo>
                <a:lnTo>
                  <a:pt x="5975449" y="265212"/>
                </a:lnTo>
                <a:cubicBezTo>
                  <a:pt x="5975449" y="266998"/>
                  <a:pt x="5974556" y="267891"/>
                  <a:pt x="5972770" y="267891"/>
                </a:cubicBezTo>
                <a:lnTo>
                  <a:pt x="5951338" y="267891"/>
                </a:lnTo>
                <a:cubicBezTo>
                  <a:pt x="5949552" y="267891"/>
                  <a:pt x="5948660" y="266998"/>
                  <a:pt x="5948660" y="265212"/>
                </a:cubicBezTo>
                <a:lnTo>
                  <a:pt x="5948660" y="243781"/>
                </a:lnTo>
                <a:cubicBezTo>
                  <a:pt x="5948883" y="241995"/>
                  <a:pt x="5949776" y="241102"/>
                  <a:pt x="5951338" y="241102"/>
                </a:cubicBezTo>
                <a:close/>
                <a:moveTo>
                  <a:pt x="5911155" y="241102"/>
                </a:moveTo>
                <a:lnTo>
                  <a:pt x="5932586" y="241102"/>
                </a:lnTo>
                <a:cubicBezTo>
                  <a:pt x="5934372" y="241325"/>
                  <a:pt x="5935265" y="242218"/>
                  <a:pt x="5935265" y="243781"/>
                </a:cubicBezTo>
                <a:lnTo>
                  <a:pt x="5935265" y="265212"/>
                </a:lnTo>
                <a:cubicBezTo>
                  <a:pt x="5935265" y="266998"/>
                  <a:pt x="5934372" y="267891"/>
                  <a:pt x="5932586" y="267891"/>
                </a:cubicBezTo>
                <a:lnTo>
                  <a:pt x="5911155" y="267891"/>
                </a:lnTo>
                <a:cubicBezTo>
                  <a:pt x="5909369" y="267891"/>
                  <a:pt x="5908476" y="266998"/>
                  <a:pt x="5908476" y="265212"/>
                </a:cubicBezTo>
                <a:lnTo>
                  <a:pt x="5908476" y="243781"/>
                </a:lnTo>
                <a:cubicBezTo>
                  <a:pt x="5908700" y="241995"/>
                  <a:pt x="5909592" y="241102"/>
                  <a:pt x="5911155" y="241102"/>
                </a:cubicBezTo>
                <a:close/>
                <a:moveTo>
                  <a:pt x="5790604" y="241102"/>
                </a:moveTo>
                <a:lnTo>
                  <a:pt x="5812036" y="241102"/>
                </a:lnTo>
                <a:cubicBezTo>
                  <a:pt x="5813822" y="241325"/>
                  <a:pt x="5814714" y="242218"/>
                  <a:pt x="5814714" y="243781"/>
                </a:cubicBezTo>
                <a:lnTo>
                  <a:pt x="5814714" y="265212"/>
                </a:lnTo>
                <a:cubicBezTo>
                  <a:pt x="5814714" y="266998"/>
                  <a:pt x="5813822" y="267891"/>
                  <a:pt x="5812036" y="267891"/>
                </a:cubicBezTo>
                <a:lnTo>
                  <a:pt x="5790604" y="267891"/>
                </a:lnTo>
                <a:cubicBezTo>
                  <a:pt x="5788818" y="267891"/>
                  <a:pt x="5787926" y="266998"/>
                  <a:pt x="5787926" y="265212"/>
                </a:cubicBezTo>
                <a:lnTo>
                  <a:pt x="5787926" y="243781"/>
                </a:lnTo>
                <a:cubicBezTo>
                  <a:pt x="5788148" y="241995"/>
                  <a:pt x="5789042" y="241102"/>
                  <a:pt x="5790604" y="241102"/>
                </a:cubicBezTo>
                <a:close/>
                <a:moveTo>
                  <a:pt x="5750420" y="241102"/>
                </a:moveTo>
                <a:lnTo>
                  <a:pt x="5771852" y="241102"/>
                </a:lnTo>
                <a:cubicBezTo>
                  <a:pt x="5773638" y="241325"/>
                  <a:pt x="5774531" y="242218"/>
                  <a:pt x="5774531" y="243781"/>
                </a:cubicBezTo>
                <a:lnTo>
                  <a:pt x="5774531" y="265212"/>
                </a:lnTo>
                <a:cubicBezTo>
                  <a:pt x="5774531" y="266998"/>
                  <a:pt x="5773638" y="267891"/>
                  <a:pt x="5771852" y="267891"/>
                </a:cubicBezTo>
                <a:lnTo>
                  <a:pt x="5750420" y="267891"/>
                </a:lnTo>
                <a:cubicBezTo>
                  <a:pt x="5748635" y="267891"/>
                  <a:pt x="5747742" y="266998"/>
                  <a:pt x="5747742" y="265212"/>
                </a:cubicBezTo>
                <a:lnTo>
                  <a:pt x="5747742" y="243781"/>
                </a:lnTo>
                <a:cubicBezTo>
                  <a:pt x="5747965" y="241995"/>
                  <a:pt x="5748858" y="241102"/>
                  <a:pt x="5750420" y="241102"/>
                </a:cubicBezTo>
                <a:close/>
                <a:moveTo>
                  <a:pt x="5710237" y="241102"/>
                </a:moveTo>
                <a:lnTo>
                  <a:pt x="5731668" y="241102"/>
                </a:lnTo>
                <a:cubicBezTo>
                  <a:pt x="5733454" y="241325"/>
                  <a:pt x="5734348" y="242218"/>
                  <a:pt x="5734348" y="243781"/>
                </a:cubicBezTo>
                <a:lnTo>
                  <a:pt x="5734348" y="265212"/>
                </a:lnTo>
                <a:cubicBezTo>
                  <a:pt x="5734348" y="266998"/>
                  <a:pt x="5733454" y="267891"/>
                  <a:pt x="5731668" y="267891"/>
                </a:cubicBezTo>
                <a:lnTo>
                  <a:pt x="5710237" y="267891"/>
                </a:lnTo>
                <a:cubicBezTo>
                  <a:pt x="5708451" y="267891"/>
                  <a:pt x="5707558" y="266998"/>
                  <a:pt x="5707558" y="265212"/>
                </a:cubicBezTo>
                <a:lnTo>
                  <a:pt x="5707558" y="243781"/>
                </a:lnTo>
                <a:cubicBezTo>
                  <a:pt x="5707782" y="241995"/>
                  <a:pt x="5708674" y="241102"/>
                  <a:pt x="5710237" y="241102"/>
                </a:cubicBezTo>
                <a:close/>
                <a:moveTo>
                  <a:pt x="5670054" y="241102"/>
                </a:moveTo>
                <a:lnTo>
                  <a:pt x="5691485" y="241102"/>
                </a:lnTo>
                <a:cubicBezTo>
                  <a:pt x="5693270" y="241325"/>
                  <a:pt x="5694164" y="242218"/>
                  <a:pt x="5694164" y="243781"/>
                </a:cubicBezTo>
                <a:lnTo>
                  <a:pt x="5694164" y="265212"/>
                </a:lnTo>
                <a:cubicBezTo>
                  <a:pt x="5694164" y="266998"/>
                  <a:pt x="5693270" y="267891"/>
                  <a:pt x="5691485" y="267891"/>
                </a:cubicBezTo>
                <a:lnTo>
                  <a:pt x="5670054" y="267891"/>
                </a:lnTo>
                <a:cubicBezTo>
                  <a:pt x="5668268" y="267891"/>
                  <a:pt x="5667374" y="266998"/>
                  <a:pt x="5667374" y="265212"/>
                </a:cubicBezTo>
                <a:lnTo>
                  <a:pt x="5667374" y="243781"/>
                </a:lnTo>
                <a:cubicBezTo>
                  <a:pt x="5667598" y="241995"/>
                  <a:pt x="5668491" y="241102"/>
                  <a:pt x="5670054" y="241102"/>
                </a:cubicBezTo>
                <a:close/>
                <a:moveTo>
                  <a:pt x="5427464" y="241102"/>
                </a:moveTo>
                <a:lnTo>
                  <a:pt x="5448895" y="241102"/>
                </a:lnTo>
                <a:cubicBezTo>
                  <a:pt x="5450681" y="241325"/>
                  <a:pt x="5451574" y="242218"/>
                  <a:pt x="5451574" y="243781"/>
                </a:cubicBezTo>
                <a:lnTo>
                  <a:pt x="5451574" y="265212"/>
                </a:lnTo>
                <a:cubicBezTo>
                  <a:pt x="5451574" y="266998"/>
                  <a:pt x="5450681" y="267891"/>
                  <a:pt x="5448895" y="267891"/>
                </a:cubicBezTo>
                <a:lnTo>
                  <a:pt x="5427464" y="267891"/>
                </a:lnTo>
                <a:cubicBezTo>
                  <a:pt x="5425678" y="267891"/>
                  <a:pt x="5424785" y="266998"/>
                  <a:pt x="5424785" y="265212"/>
                </a:cubicBezTo>
                <a:lnTo>
                  <a:pt x="5424785" y="243781"/>
                </a:lnTo>
                <a:cubicBezTo>
                  <a:pt x="5425008" y="241995"/>
                  <a:pt x="5425901" y="241102"/>
                  <a:pt x="5427464" y="241102"/>
                </a:cubicBezTo>
                <a:close/>
                <a:moveTo>
                  <a:pt x="5387280" y="241102"/>
                </a:moveTo>
                <a:lnTo>
                  <a:pt x="5408712" y="241102"/>
                </a:lnTo>
                <a:cubicBezTo>
                  <a:pt x="5410498" y="241325"/>
                  <a:pt x="5411390" y="242218"/>
                  <a:pt x="5411390" y="243781"/>
                </a:cubicBezTo>
                <a:lnTo>
                  <a:pt x="5411390" y="265212"/>
                </a:lnTo>
                <a:cubicBezTo>
                  <a:pt x="5411390" y="266998"/>
                  <a:pt x="5410498" y="267891"/>
                  <a:pt x="5408712" y="267891"/>
                </a:cubicBezTo>
                <a:lnTo>
                  <a:pt x="5387280" y="267891"/>
                </a:lnTo>
                <a:cubicBezTo>
                  <a:pt x="5385494" y="267891"/>
                  <a:pt x="5384601" y="266998"/>
                  <a:pt x="5384601" y="265212"/>
                </a:cubicBezTo>
                <a:lnTo>
                  <a:pt x="5384601" y="243781"/>
                </a:lnTo>
                <a:cubicBezTo>
                  <a:pt x="5384825" y="241995"/>
                  <a:pt x="5385718" y="241102"/>
                  <a:pt x="5387280" y="241102"/>
                </a:cubicBezTo>
                <a:close/>
                <a:moveTo>
                  <a:pt x="5347097" y="241102"/>
                </a:moveTo>
                <a:lnTo>
                  <a:pt x="5368528" y="241102"/>
                </a:lnTo>
                <a:cubicBezTo>
                  <a:pt x="5370314" y="241325"/>
                  <a:pt x="5371207" y="242218"/>
                  <a:pt x="5371207" y="243781"/>
                </a:cubicBezTo>
                <a:lnTo>
                  <a:pt x="5371207" y="265212"/>
                </a:lnTo>
                <a:cubicBezTo>
                  <a:pt x="5371207" y="266998"/>
                  <a:pt x="5370314" y="267891"/>
                  <a:pt x="5368528" y="267891"/>
                </a:cubicBezTo>
                <a:lnTo>
                  <a:pt x="5347097" y="267891"/>
                </a:lnTo>
                <a:cubicBezTo>
                  <a:pt x="5345311" y="267891"/>
                  <a:pt x="5344418" y="266998"/>
                  <a:pt x="5344418" y="265212"/>
                </a:cubicBezTo>
                <a:lnTo>
                  <a:pt x="5344418" y="243781"/>
                </a:lnTo>
                <a:cubicBezTo>
                  <a:pt x="5344641" y="241995"/>
                  <a:pt x="5345534" y="241102"/>
                  <a:pt x="5347097" y="241102"/>
                </a:cubicBezTo>
                <a:close/>
                <a:moveTo>
                  <a:pt x="5306913" y="241102"/>
                </a:moveTo>
                <a:lnTo>
                  <a:pt x="5328344" y="241102"/>
                </a:lnTo>
                <a:cubicBezTo>
                  <a:pt x="5330130" y="241325"/>
                  <a:pt x="5331023" y="242218"/>
                  <a:pt x="5331023" y="243781"/>
                </a:cubicBezTo>
                <a:lnTo>
                  <a:pt x="5331023" y="265212"/>
                </a:lnTo>
                <a:cubicBezTo>
                  <a:pt x="5331023" y="266998"/>
                  <a:pt x="5330130" y="267891"/>
                  <a:pt x="5328344" y="267891"/>
                </a:cubicBezTo>
                <a:lnTo>
                  <a:pt x="5306913" y="267891"/>
                </a:lnTo>
                <a:cubicBezTo>
                  <a:pt x="5305127" y="267891"/>
                  <a:pt x="5304234" y="266998"/>
                  <a:pt x="5304234" y="265212"/>
                </a:cubicBezTo>
                <a:lnTo>
                  <a:pt x="5304234" y="243781"/>
                </a:lnTo>
                <a:cubicBezTo>
                  <a:pt x="5304457" y="241995"/>
                  <a:pt x="5305350" y="241102"/>
                  <a:pt x="5306913" y="241102"/>
                </a:cubicBezTo>
                <a:close/>
                <a:moveTo>
                  <a:pt x="4752380" y="241102"/>
                </a:moveTo>
                <a:lnTo>
                  <a:pt x="4773811" y="241102"/>
                </a:lnTo>
                <a:cubicBezTo>
                  <a:pt x="4775597" y="241325"/>
                  <a:pt x="4776490" y="242218"/>
                  <a:pt x="4776490" y="243781"/>
                </a:cubicBezTo>
                <a:lnTo>
                  <a:pt x="4776490" y="265212"/>
                </a:lnTo>
                <a:cubicBezTo>
                  <a:pt x="4776490" y="266998"/>
                  <a:pt x="4775597" y="267891"/>
                  <a:pt x="4773811" y="267891"/>
                </a:cubicBezTo>
                <a:lnTo>
                  <a:pt x="4752380" y="267891"/>
                </a:lnTo>
                <a:cubicBezTo>
                  <a:pt x="4750594" y="267891"/>
                  <a:pt x="4749701" y="266998"/>
                  <a:pt x="4749701" y="265212"/>
                </a:cubicBezTo>
                <a:lnTo>
                  <a:pt x="4749701" y="243781"/>
                </a:lnTo>
                <a:cubicBezTo>
                  <a:pt x="4749924" y="241995"/>
                  <a:pt x="4750817" y="241102"/>
                  <a:pt x="4752380" y="241102"/>
                </a:cubicBezTo>
                <a:close/>
                <a:moveTo>
                  <a:pt x="4712196" y="241102"/>
                </a:moveTo>
                <a:lnTo>
                  <a:pt x="4733627" y="241102"/>
                </a:lnTo>
                <a:cubicBezTo>
                  <a:pt x="4735413" y="241325"/>
                  <a:pt x="4736306" y="242218"/>
                  <a:pt x="4736306" y="243781"/>
                </a:cubicBezTo>
                <a:lnTo>
                  <a:pt x="4736306" y="265212"/>
                </a:lnTo>
                <a:cubicBezTo>
                  <a:pt x="4736306" y="266998"/>
                  <a:pt x="4735413" y="267891"/>
                  <a:pt x="4733627" y="267891"/>
                </a:cubicBezTo>
                <a:lnTo>
                  <a:pt x="4712196" y="267891"/>
                </a:lnTo>
                <a:cubicBezTo>
                  <a:pt x="4710410" y="267891"/>
                  <a:pt x="4709517" y="266998"/>
                  <a:pt x="4709517" y="265212"/>
                </a:cubicBezTo>
                <a:lnTo>
                  <a:pt x="4709517" y="243781"/>
                </a:lnTo>
                <a:cubicBezTo>
                  <a:pt x="4709740" y="241995"/>
                  <a:pt x="4710633" y="241102"/>
                  <a:pt x="4712196" y="241102"/>
                </a:cubicBezTo>
                <a:close/>
                <a:moveTo>
                  <a:pt x="4672012" y="241102"/>
                </a:moveTo>
                <a:lnTo>
                  <a:pt x="4693444" y="241102"/>
                </a:lnTo>
                <a:cubicBezTo>
                  <a:pt x="4695230" y="241325"/>
                  <a:pt x="4696123" y="242218"/>
                  <a:pt x="4696123" y="243781"/>
                </a:cubicBezTo>
                <a:lnTo>
                  <a:pt x="4696123" y="265212"/>
                </a:lnTo>
                <a:cubicBezTo>
                  <a:pt x="4696123" y="266998"/>
                  <a:pt x="4695230" y="267891"/>
                  <a:pt x="4693444" y="267891"/>
                </a:cubicBezTo>
                <a:lnTo>
                  <a:pt x="4672012" y="267891"/>
                </a:lnTo>
                <a:cubicBezTo>
                  <a:pt x="4670226" y="267891"/>
                  <a:pt x="4669333" y="266998"/>
                  <a:pt x="4669333" y="265212"/>
                </a:cubicBezTo>
                <a:lnTo>
                  <a:pt x="4669333" y="243781"/>
                </a:lnTo>
                <a:cubicBezTo>
                  <a:pt x="4669557" y="241995"/>
                  <a:pt x="4670450" y="241102"/>
                  <a:pt x="4672012" y="241102"/>
                </a:cubicBezTo>
                <a:close/>
                <a:moveTo>
                  <a:pt x="4631829" y="241102"/>
                </a:moveTo>
                <a:lnTo>
                  <a:pt x="4653260" y="241102"/>
                </a:lnTo>
                <a:cubicBezTo>
                  <a:pt x="4655046" y="241325"/>
                  <a:pt x="4655939" y="242218"/>
                  <a:pt x="4655939" y="243781"/>
                </a:cubicBezTo>
                <a:lnTo>
                  <a:pt x="4655939" y="265212"/>
                </a:lnTo>
                <a:cubicBezTo>
                  <a:pt x="4655939" y="266998"/>
                  <a:pt x="4655046" y="267891"/>
                  <a:pt x="4653260" y="267891"/>
                </a:cubicBezTo>
                <a:lnTo>
                  <a:pt x="4631829" y="267891"/>
                </a:lnTo>
                <a:cubicBezTo>
                  <a:pt x="4630043" y="267891"/>
                  <a:pt x="4629150" y="266998"/>
                  <a:pt x="4629150" y="265212"/>
                </a:cubicBezTo>
                <a:lnTo>
                  <a:pt x="4629150" y="243781"/>
                </a:lnTo>
                <a:cubicBezTo>
                  <a:pt x="4629373" y="241995"/>
                  <a:pt x="4630266" y="241102"/>
                  <a:pt x="4631829" y="241102"/>
                </a:cubicBezTo>
                <a:close/>
                <a:moveTo>
                  <a:pt x="4559498" y="241102"/>
                </a:moveTo>
                <a:lnTo>
                  <a:pt x="4580930" y="241102"/>
                </a:lnTo>
                <a:cubicBezTo>
                  <a:pt x="4582715" y="241325"/>
                  <a:pt x="4583608" y="242218"/>
                  <a:pt x="4583608" y="243781"/>
                </a:cubicBezTo>
                <a:lnTo>
                  <a:pt x="4583608" y="265212"/>
                </a:lnTo>
                <a:cubicBezTo>
                  <a:pt x="4583608" y="266998"/>
                  <a:pt x="4582715" y="267891"/>
                  <a:pt x="4580930" y="267891"/>
                </a:cubicBezTo>
                <a:lnTo>
                  <a:pt x="4559498" y="267891"/>
                </a:lnTo>
                <a:cubicBezTo>
                  <a:pt x="4557712" y="267891"/>
                  <a:pt x="4556819" y="266998"/>
                  <a:pt x="4556819" y="265212"/>
                </a:cubicBezTo>
                <a:lnTo>
                  <a:pt x="4556819" y="243781"/>
                </a:lnTo>
                <a:cubicBezTo>
                  <a:pt x="4557043" y="241995"/>
                  <a:pt x="4557936" y="241102"/>
                  <a:pt x="4559498" y="241102"/>
                </a:cubicBezTo>
                <a:close/>
                <a:moveTo>
                  <a:pt x="4519315" y="241102"/>
                </a:moveTo>
                <a:lnTo>
                  <a:pt x="4540746" y="241102"/>
                </a:lnTo>
                <a:cubicBezTo>
                  <a:pt x="4542532" y="241325"/>
                  <a:pt x="4543425" y="242218"/>
                  <a:pt x="4543425" y="243781"/>
                </a:cubicBezTo>
                <a:lnTo>
                  <a:pt x="4543425" y="265212"/>
                </a:lnTo>
                <a:cubicBezTo>
                  <a:pt x="4543425" y="266998"/>
                  <a:pt x="4542532" y="267891"/>
                  <a:pt x="4540746" y="267891"/>
                </a:cubicBezTo>
                <a:lnTo>
                  <a:pt x="4519315" y="267891"/>
                </a:lnTo>
                <a:cubicBezTo>
                  <a:pt x="4517529" y="267891"/>
                  <a:pt x="4516636" y="266998"/>
                  <a:pt x="4516636" y="265212"/>
                </a:cubicBezTo>
                <a:lnTo>
                  <a:pt x="4516636" y="243781"/>
                </a:lnTo>
                <a:cubicBezTo>
                  <a:pt x="4516859" y="241995"/>
                  <a:pt x="4517752" y="241102"/>
                  <a:pt x="4519315" y="241102"/>
                </a:cubicBezTo>
                <a:close/>
                <a:moveTo>
                  <a:pt x="4479131" y="241102"/>
                </a:moveTo>
                <a:lnTo>
                  <a:pt x="4500562" y="241102"/>
                </a:lnTo>
                <a:cubicBezTo>
                  <a:pt x="4502348" y="241325"/>
                  <a:pt x="4503241" y="242218"/>
                  <a:pt x="4503241" y="243781"/>
                </a:cubicBezTo>
                <a:lnTo>
                  <a:pt x="4503241" y="265212"/>
                </a:lnTo>
                <a:cubicBezTo>
                  <a:pt x="4503241" y="266998"/>
                  <a:pt x="4502348" y="267891"/>
                  <a:pt x="4500562" y="267891"/>
                </a:cubicBezTo>
                <a:lnTo>
                  <a:pt x="4479131" y="267891"/>
                </a:lnTo>
                <a:cubicBezTo>
                  <a:pt x="4477345" y="267891"/>
                  <a:pt x="4476452" y="266998"/>
                  <a:pt x="4476452" y="265212"/>
                </a:cubicBezTo>
                <a:lnTo>
                  <a:pt x="4476452" y="243781"/>
                </a:lnTo>
                <a:cubicBezTo>
                  <a:pt x="4476675" y="241995"/>
                  <a:pt x="4477568" y="241102"/>
                  <a:pt x="4479131" y="241102"/>
                </a:cubicBezTo>
                <a:close/>
                <a:moveTo>
                  <a:pt x="4438948" y="241102"/>
                </a:moveTo>
                <a:lnTo>
                  <a:pt x="4460379" y="241102"/>
                </a:lnTo>
                <a:cubicBezTo>
                  <a:pt x="4462165" y="241325"/>
                  <a:pt x="4463058" y="242218"/>
                  <a:pt x="4463058" y="243781"/>
                </a:cubicBezTo>
                <a:lnTo>
                  <a:pt x="4463058" y="265212"/>
                </a:lnTo>
                <a:cubicBezTo>
                  <a:pt x="4463058" y="266998"/>
                  <a:pt x="4462165" y="267891"/>
                  <a:pt x="4460379" y="267891"/>
                </a:cubicBezTo>
                <a:lnTo>
                  <a:pt x="4438948" y="267891"/>
                </a:lnTo>
                <a:cubicBezTo>
                  <a:pt x="4437162" y="267891"/>
                  <a:pt x="4436269" y="266998"/>
                  <a:pt x="4436269" y="265212"/>
                </a:cubicBezTo>
                <a:lnTo>
                  <a:pt x="4436269" y="243781"/>
                </a:lnTo>
                <a:cubicBezTo>
                  <a:pt x="4436492" y="241995"/>
                  <a:pt x="4437385" y="241102"/>
                  <a:pt x="4438948" y="241102"/>
                </a:cubicBezTo>
                <a:close/>
                <a:moveTo>
                  <a:pt x="4398764" y="241102"/>
                </a:moveTo>
                <a:lnTo>
                  <a:pt x="4420195" y="241102"/>
                </a:lnTo>
                <a:cubicBezTo>
                  <a:pt x="4421981" y="241325"/>
                  <a:pt x="4422874" y="242218"/>
                  <a:pt x="4422874" y="243781"/>
                </a:cubicBezTo>
                <a:lnTo>
                  <a:pt x="4422874" y="265212"/>
                </a:lnTo>
                <a:cubicBezTo>
                  <a:pt x="4422874" y="266998"/>
                  <a:pt x="4421981" y="267891"/>
                  <a:pt x="4420195" y="267891"/>
                </a:cubicBezTo>
                <a:lnTo>
                  <a:pt x="4398764" y="267891"/>
                </a:lnTo>
                <a:cubicBezTo>
                  <a:pt x="4396978" y="267891"/>
                  <a:pt x="4396085" y="266998"/>
                  <a:pt x="4396085" y="265212"/>
                </a:cubicBezTo>
                <a:lnTo>
                  <a:pt x="4396085" y="243781"/>
                </a:lnTo>
                <a:cubicBezTo>
                  <a:pt x="4396308" y="241995"/>
                  <a:pt x="4397201" y="241102"/>
                  <a:pt x="4398764" y="241102"/>
                </a:cubicBezTo>
                <a:close/>
                <a:moveTo>
                  <a:pt x="4358580" y="241102"/>
                </a:moveTo>
                <a:lnTo>
                  <a:pt x="4380012" y="241102"/>
                </a:lnTo>
                <a:cubicBezTo>
                  <a:pt x="4381798" y="241325"/>
                  <a:pt x="4382690" y="242218"/>
                  <a:pt x="4382690" y="243781"/>
                </a:cubicBezTo>
                <a:lnTo>
                  <a:pt x="4382690" y="265212"/>
                </a:lnTo>
                <a:cubicBezTo>
                  <a:pt x="4382690" y="266998"/>
                  <a:pt x="4381798" y="267891"/>
                  <a:pt x="4380012" y="267891"/>
                </a:cubicBezTo>
                <a:lnTo>
                  <a:pt x="4358580" y="267891"/>
                </a:lnTo>
                <a:cubicBezTo>
                  <a:pt x="4356794" y="267891"/>
                  <a:pt x="4355901" y="266998"/>
                  <a:pt x="4355901" y="265212"/>
                </a:cubicBezTo>
                <a:lnTo>
                  <a:pt x="4355901" y="243781"/>
                </a:lnTo>
                <a:cubicBezTo>
                  <a:pt x="4356125" y="241995"/>
                  <a:pt x="4357018" y="241102"/>
                  <a:pt x="4358580" y="241102"/>
                </a:cubicBezTo>
                <a:close/>
                <a:moveTo>
                  <a:pt x="4238030" y="241102"/>
                </a:moveTo>
                <a:lnTo>
                  <a:pt x="4259461" y="241102"/>
                </a:lnTo>
                <a:cubicBezTo>
                  <a:pt x="4261247" y="241325"/>
                  <a:pt x="4262140" y="242218"/>
                  <a:pt x="4262140" y="243781"/>
                </a:cubicBezTo>
                <a:lnTo>
                  <a:pt x="4262140" y="265212"/>
                </a:lnTo>
                <a:cubicBezTo>
                  <a:pt x="4262140" y="266998"/>
                  <a:pt x="4261247" y="267891"/>
                  <a:pt x="4259461" y="267891"/>
                </a:cubicBezTo>
                <a:lnTo>
                  <a:pt x="4238030" y="267891"/>
                </a:lnTo>
                <a:cubicBezTo>
                  <a:pt x="4236244" y="267891"/>
                  <a:pt x="4235351" y="266998"/>
                  <a:pt x="4235351" y="265212"/>
                </a:cubicBezTo>
                <a:lnTo>
                  <a:pt x="4235351" y="243781"/>
                </a:lnTo>
                <a:cubicBezTo>
                  <a:pt x="4235574" y="241995"/>
                  <a:pt x="4236467" y="241102"/>
                  <a:pt x="4238030" y="241102"/>
                </a:cubicBezTo>
                <a:close/>
                <a:moveTo>
                  <a:pt x="4197846" y="241102"/>
                </a:moveTo>
                <a:lnTo>
                  <a:pt x="4219277" y="241102"/>
                </a:lnTo>
                <a:cubicBezTo>
                  <a:pt x="4221063" y="241325"/>
                  <a:pt x="4221956" y="242218"/>
                  <a:pt x="4221956" y="243781"/>
                </a:cubicBezTo>
                <a:lnTo>
                  <a:pt x="4221956" y="265212"/>
                </a:lnTo>
                <a:cubicBezTo>
                  <a:pt x="4221956" y="266998"/>
                  <a:pt x="4221063" y="267891"/>
                  <a:pt x="4219277" y="267891"/>
                </a:cubicBezTo>
                <a:lnTo>
                  <a:pt x="4197846" y="267891"/>
                </a:lnTo>
                <a:cubicBezTo>
                  <a:pt x="4196060" y="267891"/>
                  <a:pt x="4195167" y="266998"/>
                  <a:pt x="4195167" y="265212"/>
                </a:cubicBezTo>
                <a:lnTo>
                  <a:pt x="4195167" y="243781"/>
                </a:lnTo>
                <a:cubicBezTo>
                  <a:pt x="4195390" y="241995"/>
                  <a:pt x="4196283" y="241102"/>
                  <a:pt x="4197846" y="241102"/>
                </a:cubicBezTo>
                <a:close/>
                <a:moveTo>
                  <a:pt x="4157662" y="241102"/>
                </a:moveTo>
                <a:lnTo>
                  <a:pt x="4179094" y="241102"/>
                </a:lnTo>
                <a:cubicBezTo>
                  <a:pt x="4180880" y="241325"/>
                  <a:pt x="4181773" y="242218"/>
                  <a:pt x="4181773" y="243781"/>
                </a:cubicBezTo>
                <a:lnTo>
                  <a:pt x="4181773" y="265212"/>
                </a:lnTo>
                <a:cubicBezTo>
                  <a:pt x="4181773" y="266998"/>
                  <a:pt x="4180880" y="267891"/>
                  <a:pt x="4179094" y="267891"/>
                </a:cubicBezTo>
                <a:lnTo>
                  <a:pt x="4157662" y="267891"/>
                </a:lnTo>
                <a:cubicBezTo>
                  <a:pt x="4155876" y="267891"/>
                  <a:pt x="4154983" y="266998"/>
                  <a:pt x="4154983" y="265212"/>
                </a:cubicBezTo>
                <a:lnTo>
                  <a:pt x="4154983" y="243781"/>
                </a:lnTo>
                <a:cubicBezTo>
                  <a:pt x="4155207" y="241995"/>
                  <a:pt x="4156100" y="241102"/>
                  <a:pt x="4157662" y="241102"/>
                </a:cubicBezTo>
                <a:close/>
                <a:moveTo>
                  <a:pt x="4117479" y="241102"/>
                </a:moveTo>
                <a:lnTo>
                  <a:pt x="4138910" y="241102"/>
                </a:lnTo>
                <a:cubicBezTo>
                  <a:pt x="4140696" y="241325"/>
                  <a:pt x="4141589" y="242218"/>
                  <a:pt x="4141589" y="243781"/>
                </a:cubicBezTo>
                <a:lnTo>
                  <a:pt x="4141589" y="265212"/>
                </a:lnTo>
                <a:cubicBezTo>
                  <a:pt x="4141589" y="266998"/>
                  <a:pt x="4140696" y="267891"/>
                  <a:pt x="4138910" y="267891"/>
                </a:cubicBezTo>
                <a:lnTo>
                  <a:pt x="4117479" y="267891"/>
                </a:lnTo>
                <a:cubicBezTo>
                  <a:pt x="4115693" y="267891"/>
                  <a:pt x="4114800" y="266998"/>
                  <a:pt x="4114800" y="265212"/>
                </a:cubicBezTo>
                <a:lnTo>
                  <a:pt x="4114800" y="243781"/>
                </a:lnTo>
                <a:cubicBezTo>
                  <a:pt x="4115023" y="241995"/>
                  <a:pt x="4115916" y="241102"/>
                  <a:pt x="4117479" y="241102"/>
                </a:cubicBezTo>
                <a:close/>
                <a:moveTo>
                  <a:pt x="4045148" y="241102"/>
                </a:moveTo>
                <a:lnTo>
                  <a:pt x="4066580" y="241102"/>
                </a:lnTo>
                <a:cubicBezTo>
                  <a:pt x="4068365" y="241325"/>
                  <a:pt x="4069258" y="242218"/>
                  <a:pt x="4069258" y="243781"/>
                </a:cubicBezTo>
                <a:lnTo>
                  <a:pt x="4069258" y="265212"/>
                </a:lnTo>
                <a:cubicBezTo>
                  <a:pt x="4069258" y="266998"/>
                  <a:pt x="4068365" y="267891"/>
                  <a:pt x="4066580" y="267891"/>
                </a:cubicBezTo>
                <a:lnTo>
                  <a:pt x="4045148" y="267891"/>
                </a:lnTo>
                <a:cubicBezTo>
                  <a:pt x="4043362" y="267891"/>
                  <a:pt x="4042469" y="266998"/>
                  <a:pt x="4042469" y="265212"/>
                </a:cubicBezTo>
                <a:lnTo>
                  <a:pt x="4042469" y="243781"/>
                </a:lnTo>
                <a:cubicBezTo>
                  <a:pt x="4042693" y="241995"/>
                  <a:pt x="4043586" y="241102"/>
                  <a:pt x="4045148" y="241102"/>
                </a:cubicBezTo>
                <a:close/>
                <a:moveTo>
                  <a:pt x="4004965" y="241102"/>
                </a:moveTo>
                <a:lnTo>
                  <a:pt x="4026396" y="241102"/>
                </a:lnTo>
                <a:cubicBezTo>
                  <a:pt x="4028182" y="241325"/>
                  <a:pt x="4029075" y="242218"/>
                  <a:pt x="4029075" y="243781"/>
                </a:cubicBezTo>
                <a:lnTo>
                  <a:pt x="4029075" y="265212"/>
                </a:lnTo>
                <a:cubicBezTo>
                  <a:pt x="4029075" y="266998"/>
                  <a:pt x="4028182" y="267891"/>
                  <a:pt x="4026396" y="267891"/>
                </a:cubicBezTo>
                <a:lnTo>
                  <a:pt x="4004965" y="267891"/>
                </a:lnTo>
                <a:cubicBezTo>
                  <a:pt x="4003179" y="267891"/>
                  <a:pt x="4002286" y="266998"/>
                  <a:pt x="4002286" y="265212"/>
                </a:cubicBezTo>
                <a:lnTo>
                  <a:pt x="4002286" y="243781"/>
                </a:lnTo>
                <a:cubicBezTo>
                  <a:pt x="4002509" y="241995"/>
                  <a:pt x="4003402" y="241102"/>
                  <a:pt x="4004965" y="241102"/>
                </a:cubicBezTo>
                <a:close/>
                <a:moveTo>
                  <a:pt x="3964781" y="241102"/>
                </a:moveTo>
                <a:lnTo>
                  <a:pt x="3986212" y="241102"/>
                </a:lnTo>
                <a:cubicBezTo>
                  <a:pt x="3987998" y="241325"/>
                  <a:pt x="3988891" y="242218"/>
                  <a:pt x="3988891" y="243781"/>
                </a:cubicBezTo>
                <a:lnTo>
                  <a:pt x="3988891" y="265212"/>
                </a:lnTo>
                <a:cubicBezTo>
                  <a:pt x="3988891" y="266998"/>
                  <a:pt x="3987998" y="267891"/>
                  <a:pt x="3986212" y="267891"/>
                </a:cubicBezTo>
                <a:lnTo>
                  <a:pt x="3964781" y="267891"/>
                </a:lnTo>
                <a:cubicBezTo>
                  <a:pt x="3962995" y="267891"/>
                  <a:pt x="3962102" y="266998"/>
                  <a:pt x="3962102" y="265212"/>
                </a:cubicBezTo>
                <a:lnTo>
                  <a:pt x="3962102" y="243781"/>
                </a:lnTo>
                <a:cubicBezTo>
                  <a:pt x="3962325" y="241995"/>
                  <a:pt x="3963218" y="241102"/>
                  <a:pt x="3964781" y="241102"/>
                </a:cubicBezTo>
                <a:close/>
                <a:moveTo>
                  <a:pt x="3924598" y="241102"/>
                </a:moveTo>
                <a:lnTo>
                  <a:pt x="3946029" y="241102"/>
                </a:lnTo>
                <a:cubicBezTo>
                  <a:pt x="3947815" y="241325"/>
                  <a:pt x="3948708" y="242218"/>
                  <a:pt x="3948708" y="243781"/>
                </a:cubicBezTo>
                <a:lnTo>
                  <a:pt x="3948708" y="265212"/>
                </a:lnTo>
                <a:cubicBezTo>
                  <a:pt x="3948708" y="266998"/>
                  <a:pt x="3947815" y="267891"/>
                  <a:pt x="3946029" y="267891"/>
                </a:cubicBezTo>
                <a:lnTo>
                  <a:pt x="3924598" y="267891"/>
                </a:lnTo>
                <a:cubicBezTo>
                  <a:pt x="3922812" y="267891"/>
                  <a:pt x="3921919" y="266998"/>
                  <a:pt x="3921919" y="265212"/>
                </a:cubicBezTo>
                <a:lnTo>
                  <a:pt x="3921919" y="243781"/>
                </a:lnTo>
                <a:cubicBezTo>
                  <a:pt x="3922142" y="241995"/>
                  <a:pt x="3923035" y="241102"/>
                  <a:pt x="3924598" y="241102"/>
                </a:cubicBezTo>
                <a:close/>
                <a:moveTo>
                  <a:pt x="3884414" y="241102"/>
                </a:moveTo>
                <a:lnTo>
                  <a:pt x="3905845" y="241102"/>
                </a:lnTo>
                <a:cubicBezTo>
                  <a:pt x="3907631" y="241325"/>
                  <a:pt x="3908524" y="242218"/>
                  <a:pt x="3908524" y="243781"/>
                </a:cubicBezTo>
                <a:lnTo>
                  <a:pt x="3908524" y="265212"/>
                </a:lnTo>
                <a:cubicBezTo>
                  <a:pt x="3908524" y="266998"/>
                  <a:pt x="3907631" y="267891"/>
                  <a:pt x="3905845" y="267891"/>
                </a:cubicBezTo>
                <a:lnTo>
                  <a:pt x="3884414" y="267891"/>
                </a:lnTo>
                <a:cubicBezTo>
                  <a:pt x="3882628" y="267891"/>
                  <a:pt x="3881735" y="266998"/>
                  <a:pt x="3881735" y="265212"/>
                </a:cubicBezTo>
                <a:lnTo>
                  <a:pt x="3881735" y="243781"/>
                </a:lnTo>
                <a:cubicBezTo>
                  <a:pt x="3881958" y="241995"/>
                  <a:pt x="3882851" y="241102"/>
                  <a:pt x="3884414" y="241102"/>
                </a:cubicBezTo>
                <a:close/>
                <a:moveTo>
                  <a:pt x="3844230" y="241102"/>
                </a:moveTo>
                <a:lnTo>
                  <a:pt x="3865662" y="241102"/>
                </a:lnTo>
                <a:cubicBezTo>
                  <a:pt x="3867448" y="241325"/>
                  <a:pt x="3868340" y="242218"/>
                  <a:pt x="3868340" y="243781"/>
                </a:cubicBezTo>
                <a:lnTo>
                  <a:pt x="3868340" y="265212"/>
                </a:lnTo>
                <a:cubicBezTo>
                  <a:pt x="3868340" y="266998"/>
                  <a:pt x="3867448" y="267891"/>
                  <a:pt x="3865662" y="267891"/>
                </a:cubicBezTo>
                <a:lnTo>
                  <a:pt x="3844230" y="267891"/>
                </a:lnTo>
                <a:cubicBezTo>
                  <a:pt x="3842444" y="267891"/>
                  <a:pt x="3841551" y="266998"/>
                  <a:pt x="3841551" y="265212"/>
                </a:cubicBezTo>
                <a:lnTo>
                  <a:pt x="3841551" y="243781"/>
                </a:lnTo>
                <a:cubicBezTo>
                  <a:pt x="3841775" y="241995"/>
                  <a:pt x="3842668" y="241102"/>
                  <a:pt x="3844230" y="241102"/>
                </a:cubicBezTo>
                <a:close/>
                <a:moveTo>
                  <a:pt x="3804047" y="241102"/>
                </a:moveTo>
                <a:lnTo>
                  <a:pt x="3825478" y="241102"/>
                </a:lnTo>
                <a:cubicBezTo>
                  <a:pt x="3827264" y="241325"/>
                  <a:pt x="3828157" y="242218"/>
                  <a:pt x="3828157" y="243781"/>
                </a:cubicBezTo>
                <a:lnTo>
                  <a:pt x="3828157" y="265212"/>
                </a:lnTo>
                <a:cubicBezTo>
                  <a:pt x="3828157" y="266998"/>
                  <a:pt x="3827264" y="267891"/>
                  <a:pt x="3825478" y="267891"/>
                </a:cubicBezTo>
                <a:lnTo>
                  <a:pt x="3804047" y="267891"/>
                </a:lnTo>
                <a:cubicBezTo>
                  <a:pt x="3802261" y="267891"/>
                  <a:pt x="3801368" y="266998"/>
                  <a:pt x="3801368" y="265212"/>
                </a:cubicBezTo>
                <a:lnTo>
                  <a:pt x="3801368" y="243781"/>
                </a:lnTo>
                <a:cubicBezTo>
                  <a:pt x="3801591" y="241995"/>
                  <a:pt x="3802484" y="241102"/>
                  <a:pt x="3804047" y="241102"/>
                </a:cubicBezTo>
                <a:close/>
                <a:moveTo>
                  <a:pt x="3763863" y="241102"/>
                </a:moveTo>
                <a:lnTo>
                  <a:pt x="3785294" y="241102"/>
                </a:lnTo>
                <a:cubicBezTo>
                  <a:pt x="3787080" y="241325"/>
                  <a:pt x="3787973" y="242218"/>
                  <a:pt x="3787973" y="243781"/>
                </a:cubicBezTo>
                <a:lnTo>
                  <a:pt x="3787973" y="265212"/>
                </a:lnTo>
                <a:cubicBezTo>
                  <a:pt x="3787973" y="266998"/>
                  <a:pt x="3787080" y="267891"/>
                  <a:pt x="3785294" y="267891"/>
                </a:cubicBezTo>
                <a:lnTo>
                  <a:pt x="3763863" y="267891"/>
                </a:lnTo>
                <a:cubicBezTo>
                  <a:pt x="3762077" y="267891"/>
                  <a:pt x="3761184" y="266998"/>
                  <a:pt x="3761184" y="265212"/>
                </a:cubicBezTo>
                <a:lnTo>
                  <a:pt x="3761184" y="243781"/>
                </a:lnTo>
                <a:cubicBezTo>
                  <a:pt x="3761407" y="241995"/>
                  <a:pt x="3762300" y="241102"/>
                  <a:pt x="3763863" y="241102"/>
                </a:cubicBezTo>
                <a:close/>
                <a:moveTo>
                  <a:pt x="3723679" y="241102"/>
                </a:moveTo>
                <a:lnTo>
                  <a:pt x="3745111" y="241102"/>
                </a:lnTo>
                <a:cubicBezTo>
                  <a:pt x="3746897" y="241325"/>
                  <a:pt x="3747790" y="242218"/>
                  <a:pt x="3747790" y="243781"/>
                </a:cubicBezTo>
                <a:lnTo>
                  <a:pt x="3747790" y="265212"/>
                </a:lnTo>
                <a:cubicBezTo>
                  <a:pt x="3747790" y="266998"/>
                  <a:pt x="3746897" y="267891"/>
                  <a:pt x="3745111" y="267891"/>
                </a:cubicBezTo>
                <a:lnTo>
                  <a:pt x="3723679" y="267891"/>
                </a:lnTo>
                <a:cubicBezTo>
                  <a:pt x="3721893" y="267891"/>
                  <a:pt x="3721001" y="266998"/>
                  <a:pt x="3721001" y="265212"/>
                </a:cubicBezTo>
                <a:lnTo>
                  <a:pt x="3721001" y="243781"/>
                </a:lnTo>
                <a:cubicBezTo>
                  <a:pt x="3721224" y="241995"/>
                  <a:pt x="3722117" y="241102"/>
                  <a:pt x="3723679" y="241102"/>
                </a:cubicBezTo>
                <a:close/>
                <a:moveTo>
                  <a:pt x="3683496" y="241102"/>
                </a:moveTo>
                <a:lnTo>
                  <a:pt x="3704927" y="241102"/>
                </a:lnTo>
                <a:cubicBezTo>
                  <a:pt x="3706713" y="241325"/>
                  <a:pt x="3707606" y="242218"/>
                  <a:pt x="3707606" y="243781"/>
                </a:cubicBezTo>
                <a:lnTo>
                  <a:pt x="3707606" y="265212"/>
                </a:lnTo>
                <a:cubicBezTo>
                  <a:pt x="3707606" y="266998"/>
                  <a:pt x="3706713" y="267891"/>
                  <a:pt x="3704927" y="267891"/>
                </a:cubicBezTo>
                <a:lnTo>
                  <a:pt x="3683496" y="267891"/>
                </a:lnTo>
                <a:cubicBezTo>
                  <a:pt x="3681710" y="267891"/>
                  <a:pt x="3680817" y="266998"/>
                  <a:pt x="3680817" y="265212"/>
                </a:cubicBezTo>
                <a:lnTo>
                  <a:pt x="3680817" y="243781"/>
                </a:lnTo>
                <a:cubicBezTo>
                  <a:pt x="3681040" y="241995"/>
                  <a:pt x="3681933" y="241102"/>
                  <a:pt x="3683496" y="241102"/>
                </a:cubicBezTo>
                <a:close/>
                <a:moveTo>
                  <a:pt x="3643312" y="241102"/>
                </a:moveTo>
                <a:lnTo>
                  <a:pt x="3664743" y="241102"/>
                </a:lnTo>
                <a:cubicBezTo>
                  <a:pt x="3666529" y="241325"/>
                  <a:pt x="3667422" y="242218"/>
                  <a:pt x="3667422" y="243781"/>
                </a:cubicBezTo>
                <a:lnTo>
                  <a:pt x="3667422" y="265212"/>
                </a:lnTo>
                <a:cubicBezTo>
                  <a:pt x="3667422" y="266998"/>
                  <a:pt x="3666529" y="267891"/>
                  <a:pt x="3664743" y="267891"/>
                </a:cubicBezTo>
                <a:lnTo>
                  <a:pt x="3643312" y="267891"/>
                </a:lnTo>
                <a:cubicBezTo>
                  <a:pt x="3641526" y="267891"/>
                  <a:pt x="3640633" y="266998"/>
                  <a:pt x="3640633" y="265212"/>
                </a:cubicBezTo>
                <a:lnTo>
                  <a:pt x="3640633" y="243781"/>
                </a:lnTo>
                <a:cubicBezTo>
                  <a:pt x="3640857" y="241995"/>
                  <a:pt x="3641750" y="241102"/>
                  <a:pt x="3643312" y="241102"/>
                </a:cubicBezTo>
                <a:close/>
                <a:moveTo>
                  <a:pt x="3603129" y="241102"/>
                </a:moveTo>
                <a:lnTo>
                  <a:pt x="3624560" y="241102"/>
                </a:lnTo>
                <a:cubicBezTo>
                  <a:pt x="3626346" y="241325"/>
                  <a:pt x="3627239" y="242218"/>
                  <a:pt x="3627239" y="243781"/>
                </a:cubicBezTo>
                <a:lnTo>
                  <a:pt x="3627239" y="265212"/>
                </a:lnTo>
                <a:cubicBezTo>
                  <a:pt x="3627239" y="266998"/>
                  <a:pt x="3626346" y="267891"/>
                  <a:pt x="3624560" y="267891"/>
                </a:cubicBezTo>
                <a:lnTo>
                  <a:pt x="3603129" y="267891"/>
                </a:lnTo>
                <a:cubicBezTo>
                  <a:pt x="3601343" y="267891"/>
                  <a:pt x="3600450" y="266998"/>
                  <a:pt x="3600450" y="265212"/>
                </a:cubicBezTo>
                <a:lnTo>
                  <a:pt x="3600450" y="243781"/>
                </a:lnTo>
                <a:cubicBezTo>
                  <a:pt x="3600673" y="241995"/>
                  <a:pt x="3601566" y="241102"/>
                  <a:pt x="3603129" y="241102"/>
                </a:cubicBezTo>
                <a:close/>
                <a:moveTo>
                  <a:pt x="3016448" y="241102"/>
                </a:moveTo>
                <a:lnTo>
                  <a:pt x="3037879" y="241102"/>
                </a:lnTo>
                <a:cubicBezTo>
                  <a:pt x="3039665" y="241325"/>
                  <a:pt x="3040558" y="242218"/>
                  <a:pt x="3040558" y="243781"/>
                </a:cubicBezTo>
                <a:lnTo>
                  <a:pt x="3040558" y="265212"/>
                </a:lnTo>
                <a:cubicBezTo>
                  <a:pt x="3040558" y="266998"/>
                  <a:pt x="3039665" y="267891"/>
                  <a:pt x="3037879" y="267891"/>
                </a:cubicBezTo>
                <a:lnTo>
                  <a:pt x="3016448" y="267891"/>
                </a:lnTo>
                <a:cubicBezTo>
                  <a:pt x="3014662" y="267891"/>
                  <a:pt x="3013769" y="266998"/>
                  <a:pt x="3013769" y="265212"/>
                </a:cubicBezTo>
                <a:lnTo>
                  <a:pt x="3013769" y="243781"/>
                </a:lnTo>
                <a:cubicBezTo>
                  <a:pt x="3013993" y="241995"/>
                  <a:pt x="3014885" y="241102"/>
                  <a:pt x="3016448" y="241102"/>
                </a:cubicBezTo>
                <a:close/>
                <a:moveTo>
                  <a:pt x="2976265" y="241102"/>
                </a:moveTo>
                <a:lnTo>
                  <a:pt x="2997696" y="241102"/>
                </a:lnTo>
                <a:cubicBezTo>
                  <a:pt x="2999482" y="241325"/>
                  <a:pt x="3000375" y="242218"/>
                  <a:pt x="3000375" y="243781"/>
                </a:cubicBezTo>
                <a:lnTo>
                  <a:pt x="3000375" y="265212"/>
                </a:lnTo>
                <a:cubicBezTo>
                  <a:pt x="3000375" y="266998"/>
                  <a:pt x="2999482" y="267891"/>
                  <a:pt x="2997696" y="267891"/>
                </a:cubicBezTo>
                <a:lnTo>
                  <a:pt x="2976265" y="267891"/>
                </a:lnTo>
                <a:cubicBezTo>
                  <a:pt x="2974479" y="267891"/>
                  <a:pt x="2973586" y="266998"/>
                  <a:pt x="2973586" y="265212"/>
                </a:cubicBezTo>
                <a:lnTo>
                  <a:pt x="2973586" y="243781"/>
                </a:lnTo>
                <a:cubicBezTo>
                  <a:pt x="2973809" y="241995"/>
                  <a:pt x="2974702" y="241102"/>
                  <a:pt x="2976265" y="241102"/>
                </a:cubicBezTo>
                <a:close/>
                <a:moveTo>
                  <a:pt x="2936081" y="241102"/>
                </a:moveTo>
                <a:lnTo>
                  <a:pt x="2957512" y="241102"/>
                </a:lnTo>
                <a:cubicBezTo>
                  <a:pt x="2959298" y="241325"/>
                  <a:pt x="2960191" y="242218"/>
                  <a:pt x="2960191" y="243781"/>
                </a:cubicBezTo>
                <a:lnTo>
                  <a:pt x="2960191" y="265212"/>
                </a:lnTo>
                <a:cubicBezTo>
                  <a:pt x="2960191" y="266998"/>
                  <a:pt x="2959298" y="267891"/>
                  <a:pt x="2957512" y="267891"/>
                </a:cubicBezTo>
                <a:lnTo>
                  <a:pt x="2936081" y="267891"/>
                </a:lnTo>
                <a:cubicBezTo>
                  <a:pt x="2934295" y="267891"/>
                  <a:pt x="2933402" y="266998"/>
                  <a:pt x="2933402" y="265212"/>
                </a:cubicBezTo>
                <a:lnTo>
                  <a:pt x="2933402" y="243781"/>
                </a:lnTo>
                <a:cubicBezTo>
                  <a:pt x="2933625" y="241995"/>
                  <a:pt x="2934518" y="241102"/>
                  <a:pt x="2936081" y="241102"/>
                </a:cubicBezTo>
                <a:close/>
                <a:moveTo>
                  <a:pt x="2895897" y="241102"/>
                </a:moveTo>
                <a:lnTo>
                  <a:pt x="2917329" y="241102"/>
                </a:lnTo>
                <a:cubicBezTo>
                  <a:pt x="2919115" y="241325"/>
                  <a:pt x="2920008" y="242218"/>
                  <a:pt x="2920008" y="243781"/>
                </a:cubicBezTo>
                <a:lnTo>
                  <a:pt x="2920008" y="265212"/>
                </a:lnTo>
                <a:cubicBezTo>
                  <a:pt x="2920008" y="266998"/>
                  <a:pt x="2919115" y="267891"/>
                  <a:pt x="2917329" y="267891"/>
                </a:cubicBezTo>
                <a:lnTo>
                  <a:pt x="2895897" y="267891"/>
                </a:lnTo>
                <a:cubicBezTo>
                  <a:pt x="2894111" y="267891"/>
                  <a:pt x="2893218" y="266998"/>
                  <a:pt x="2893218" y="265212"/>
                </a:cubicBezTo>
                <a:lnTo>
                  <a:pt x="2893218" y="243781"/>
                </a:lnTo>
                <a:cubicBezTo>
                  <a:pt x="2893442" y="241995"/>
                  <a:pt x="2894335" y="241102"/>
                  <a:pt x="2895897" y="241102"/>
                </a:cubicBezTo>
                <a:close/>
                <a:moveTo>
                  <a:pt x="2855714" y="241102"/>
                </a:moveTo>
                <a:lnTo>
                  <a:pt x="2877145" y="241102"/>
                </a:lnTo>
                <a:cubicBezTo>
                  <a:pt x="2878931" y="241325"/>
                  <a:pt x="2879824" y="242218"/>
                  <a:pt x="2879824" y="243781"/>
                </a:cubicBezTo>
                <a:lnTo>
                  <a:pt x="2879824" y="265212"/>
                </a:lnTo>
                <a:cubicBezTo>
                  <a:pt x="2879824" y="266998"/>
                  <a:pt x="2878931" y="267891"/>
                  <a:pt x="2877145" y="267891"/>
                </a:cubicBezTo>
                <a:lnTo>
                  <a:pt x="2855714" y="267891"/>
                </a:lnTo>
                <a:cubicBezTo>
                  <a:pt x="2853928" y="267891"/>
                  <a:pt x="2853035" y="266998"/>
                  <a:pt x="2853035" y="265212"/>
                </a:cubicBezTo>
                <a:lnTo>
                  <a:pt x="2853035" y="243781"/>
                </a:lnTo>
                <a:cubicBezTo>
                  <a:pt x="2853258" y="241995"/>
                  <a:pt x="2854151" y="241102"/>
                  <a:pt x="2855714" y="241102"/>
                </a:cubicBezTo>
                <a:close/>
                <a:moveTo>
                  <a:pt x="2815530" y="241102"/>
                </a:moveTo>
                <a:lnTo>
                  <a:pt x="2836961" y="241102"/>
                </a:lnTo>
                <a:cubicBezTo>
                  <a:pt x="2838747" y="241325"/>
                  <a:pt x="2839640" y="242218"/>
                  <a:pt x="2839640" y="243781"/>
                </a:cubicBezTo>
                <a:lnTo>
                  <a:pt x="2839640" y="265212"/>
                </a:lnTo>
                <a:cubicBezTo>
                  <a:pt x="2839640" y="266998"/>
                  <a:pt x="2838747" y="267891"/>
                  <a:pt x="2836961" y="267891"/>
                </a:cubicBezTo>
                <a:lnTo>
                  <a:pt x="2815530" y="267891"/>
                </a:lnTo>
                <a:cubicBezTo>
                  <a:pt x="2813744" y="267891"/>
                  <a:pt x="2812851" y="266998"/>
                  <a:pt x="2812851" y="265212"/>
                </a:cubicBezTo>
                <a:lnTo>
                  <a:pt x="2812851" y="243781"/>
                </a:lnTo>
                <a:cubicBezTo>
                  <a:pt x="2813075" y="241995"/>
                  <a:pt x="2813968" y="241102"/>
                  <a:pt x="2815530" y="241102"/>
                </a:cubicBezTo>
                <a:close/>
                <a:moveTo>
                  <a:pt x="2775347" y="241102"/>
                </a:moveTo>
                <a:lnTo>
                  <a:pt x="2796778" y="241102"/>
                </a:lnTo>
                <a:cubicBezTo>
                  <a:pt x="2798564" y="241325"/>
                  <a:pt x="2799457" y="242218"/>
                  <a:pt x="2799457" y="243781"/>
                </a:cubicBezTo>
                <a:lnTo>
                  <a:pt x="2799457" y="265212"/>
                </a:lnTo>
                <a:cubicBezTo>
                  <a:pt x="2799457" y="266998"/>
                  <a:pt x="2798564" y="267891"/>
                  <a:pt x="2796778" y="267891"/>
                </a:cubicBezTo>
                <a:lnTo>
                  <a:pt x="2775347" y="267891"/>
                </a:lnTo>
                <a:cubicBezTo>
                  <a:pt x="2773561" y="267891"/>
                  <a:pt x="2772668" y="266998"/>
                  <a:pt x="2772668" y="265212"/>
                </a:cubicBezTo>
                <a:lnTo>
                  <a:pt x="2772668" y="243781"/>
                </a:lnTo>
                <a:cubicBezTo>
                  <a:pt x="2772891" y="241995"/>
                  <a:pt x="2773784" y="241102"/>
                  <a:pt x="2775347" y="241102"/>
                </a:cubicBezTo>
                <a:close/>
                <a:moveTo>
                  <a:pt x="2735163" y="241102"/>
                </a:moveTo>
                <a:lnTo>
                  <a:pt x="2756594" y="241102"/>
                </a:lnTo>
                <a:cubicBezTo>
                  <a:pt x="2758380" y="241325"/>
                  <a:pt x="2759273" y="242218"/>
                  <a:pt x="2759273" y="243781"/>
                </a:cubicBezTo>
                <a:lnTo>
                  <a:pt x="2759273" y="265212"/>
                </a:lnTo>
                <a:cubicBezTo>
                  <a:pt x="2759273" y="266998"/>
                  <a:pt x="2758380" y="267891"/>
                  <a:pt x="2756594" y="267891"/>
                </a:cubicBezTo>
                <a:lnTo>
                  <a:pt x="2735163" y="267891"/>
                </a:lnTo>
                <a:cubicBezTo>
                  <a:pt x="2733377" y="267891"/>
                  <a:pt x="2732484" y="266998"/>
                  <a:pt x="2732484" y="265212"/>
                </a:cubicBezTo>
                <a:lnTo>
                  <a:pt x="2732484" y="243781"/>
                </a:lnTo>
                <a:cubicBezTo>
                  <a:pt x="2732707" y="241995"/>
                  <a:pt x="2733600" y="241102"/>
                  <a:pt x="2735163" y="241102"/>
                </a:cubicBezTo>
                <a:close/>
                <a:moveTo>
                  <a:pt x="2694979" y="241102"/>
                </a:moveTo>
                <a:lnTo>
                  <a:pt x="2716411" y="241102"/>
                </a:lnTo>
                <a:cubicBezTo>
                  <a:pt x="2718197" y="241325"/>
                  <a:pt x="2719090" y="242218"/>
                  <a:pt x="2719090" y="243781"/>
                </a:cubicBezTo>
                <a:lnTo>
                  <a:pt x="2719090" y="265212"/>
                </a:lnTo>
                <a:cubicBezTo>
                  <a:pt x="2719090" y="266998"/>
                  <a:pt x="2718197" y="267891"/>
                  <a:pt x="2716411" y="267891"/>
                </a:cubicBezTo>
                <a:lnTo>
                  <a:pt x="2694979" y="267891"/>
                </a:lnTo>
                <a:cubicBezTo>
                  <a:pt x="2693193" y="267891"/>
                  <a:pt x="2692301" y="266998"/>
                  <a:pt x="2692301" y="265212"/>
                </a:cubicBezTo>
                <a:lnTo>
                  <a:pt x="2692301" y="243781"/>
                </a:lnTo>
                <a:cubicBezTo>
                  <a:pt x="2692524" y="241995"/>
                  <a:pt x="2693417" y="241102"/>
                  <a:pt x="2694979" y="241102"/>
                </a:cubicBezTo>
                <a:close/>
                <a:moveTo>
                  <a:pt x="2654796" y="241102"/>
                </a:moveTo>
                <a:lnTo>
                  <a:pt x="2676227" y="241102"/>
                </a:lnTo>
                <a:cubicBezTo>
                  <a:pt x="2678013" y="241325"/>
                  <a:pt x="2678906" y="242218"/>
                  <a:pt x="2678906" y="243781"/>
                </a:cubicBezTo>
                <a:lnTo>
                  <a:pt x="2678906" y="265212"/>
                </a:lnTo>
                <a:cubicBezTo>
                  <a:pt x="2678906" y="266998"/>
                  <a:pt x="2678013" y="267891"/>
                  <a:pt x="2676227" y="267891"/>
                </a:cubicBezTo>
                <a:lnTo>
                  <a:pt x="2654796" y="267891"/>
                </a:lnTo>
                <a:cubicBezTo>
                  <a:pt x="2653010" y="267891"/>
                  <a:pt x="2652117" y="266998"/>
                  <a:pt x="2652117" y="265212"/>
                </a:cubicBezTo>
                <a:lnTo>
                  <a:pt x="2652117" y="243781"/>
                </a:lnTo>
                <a:cubicBezTo>
                  <a:pt x="2652340" y="241995"/>
                  <a:pt x="2653233" y="241102"/>
                  <a:pt x="2654796" y="241102"/>
                </a:cubicBezTo>
                <a:close/>
                <a:moveTo>
                  <a:pt x="2614612" y="241102"/>
                </a:moveTo>
                <a:lnTo>
                  <a:pt x="2636043" y="241102"/>
                </a:lnTo>
                <a:cubicBezTo>
                  <a:pt x="2637829" y="241325"/>
                  <a:pt x="2638722" y="242218"/>
                  <a:pt x="2638722" y="243781"/>
                </a:cubicBezTo>
                <a:lnTo>
                  <a:pt x="2638722" y="265212"/>
                </a:lnTo>
                <a:cubicBezTo>
                  <a:pt x="2638722" y="266998"/>
                  <a:pt x="2637829" y="267891"/>
                  <a:pt x="2636043" y="267891"/>
                </a:cubicBezTo>
                <a:lnTo>
                  <a:pt x="2614612" y="267891"/>
                </a:lnTo>
                <a:cubicBezTo>
                  <a:pt x="2612826" y="267891"/>
                  <a:pt x="2611933" y="266998"/>
                  <a:pt x="2611933" y="265212"/>
                </a:cubicBezTo>
                <a:lnTo>
                  <a:pt x="2611933" y="243781"/>
                </a:lnTo>
                <a:cubicBezTo>
                  <a:pt x="2612157" y="241995"/>
                  <a:pt x="2613050" y="241102"/>
                  <a:pt x="2614612" y="241102"/>
                </a:cubicBezTo>
                <a:close/>
                <a:moveTo>
                  <a:pt x="2574429" y="241102"/>
                </a:moveTo>
                <a:lnTo>
                  <a:pt x="2595860" y="241102"/>
                </a:lnTo>
                <a:cubicBezTo>
                  <a:pt x="2597646" y="241325"/>
                  <a:pt x="2598539" y="242218"/>
                  <a:pt x="2598539" y="243781"/>
                </a:cubicBezTo>
                <a:lnTo>
                  <a:pt x="2598539" y="265212"/>
                </a:lnTo>
                <a:cubicBezTo>
                  <a:pt x="2598539" y="266998"/>
                  <a:pt x="2597646" y="267891"/>
                  <a:pt x="2595860" y="267891"/>
                </a:cubicBezTo>
                <a:lnTo>
                  <a:pt x="2574429" y="267891"/>
                </a:lnTo>
                <a:cubicBezTo>
                  <a:pt x="2572643" y="267891"/>
                  <a:pt x="2571750" y="266998"/>
                  <a:pt x="2571750" y="265212"/>
                </a:cubicBezTo>
                <a:lnTo>
                  <a:pt x="2571750" y="243781"/>
                </a:lnTo>
                <a:cubicBezTo>
                  <a:pt x="2571973" y="241995"/>
                  <a:pt x="2572866" y="241102"/>
                  <a:pt x="2574429" y="241102"/>
                </a:cubicBezTo>
                <a:close/>
                <a:moveTo>
                  <a:pt x="2180629" y="241102"/>
                </a:moveTo>
                <a:lnTo>
                  <a:pt x="2202061" y="241102"/>
                </a:lnTo>
                <a:cubicBezTo>
                  <a:pt x="2203847" y="241325"/>
                  <a:pt x="2204740" y="242218"/>
                  <a:pt x="2204740" y="243781"/>
                </a:cubicBezTo>
                <a:lnTo>
                  <a:pt x="2204740" y="265212"/>
                </a:lnTo>
                <a:cubicBezTo>
                  <a:pt x="2204740" y="266998"/>
                  <a:pt x="2203847" y="267891"/>
                  <a:pt x="2202061" y="267891"/>
                </a:cubicBezTo>
                <a:lnTo>
                  <a:pt x="2180629" y="267891"/>
                </a:lnTo>
                <a:cubicBezTo>
                  <a:pt x="2178843" y="267891"/>
                  <a:pt x="2177951" y="266998"/>
                  <a:pt x="2177951" y="265212"/>
                </a:cubicBezTo>
                <a:lnTo>
                  <a:pt x="2177951" y="243781"/>
                </a:lnTo>
                <a:cubicBezTo>
                  <a:pt x="2178174" y="241995"/>
                  <a:pt x="2179067" y="241102"/>
                  <a:pt x="2180629" y="241102"/>
                </a:cubicBezTo>
                <a:close/>
                <a:moveTo>
                  <a:pt x="2140446" y="241102"/>
                </a:moveTo>
                <a:lnTo>
                  <a:pt x="2161877" y="241102"/>
                </a:lnTo>
                <a:cubicBezTo>
                  <a:pt x="2163663" y="241325"/>
                  <a:pt x="2164556" y="242218"/>
                  <a:pt x="2164556" y="243781"/>
                </a:cubicBezTo>
                <a:lnTo>
                  <a:pt x="2164556" y="265212"/>
                </a:lnTo>
                <a:cubicBezTo>
                  <a:pt x="2164556" y="266998"/>
                  <a:pt x="2163663" y="267891"/>
                  <a:pt x="2161877" y="267891"/>
                </a:cubicBezTo>
                <a:lnTo>
                  <a:pt x="2140446" y="267891"/>
                </a:lnTo>
                <a:cubicBezTo>
                  <a:pt x="2138660" y="267891"/>
                  <a:pt x="2137767" y="266998"/>
                  <a:pt x="2137767" y="265212"/>
                </a:cubicBezTo>
                <a:lnTo>
                  <a:pt x="2137767" y="243781"/>
                </a:lnTo>
                <a:cubicBezTo>
                  <a:pt x="2137990" y="241995"/>
                  <a:pt x="2138883" y="241102"/>
                  <a:pt x="2140446" y="241102"/>
                </a:cubicBezTo>
                <a:close/>
                <a:moveTo>
                  <a:pt x="2100262" y="241102"/>
                </a:moveTo>
                <a:lnTo>
                  <a:pt x="2121693" y="241102"/>
                </a:lnTo>
                <a:cubicBezTo>
                  <a:pt x="2123479" y="241325"/>
                  <a:pt x="2124372" y="242218"/>
                  <a:pt x="2124372" y="243781"/>
                </a:cubicBezTo>
                <a:lnTo>
                  <a:pt x="2124372" y="265212"/>
                </a:lnTo>
                <a:cubicBezTo>
                  <a:pt x="2124372" y="266998"/>
                  <a:pt x="2123479" y="267891"/>
                  <a:pt x="2121693" y="267891"/>
                </a:cubicBezTo>
                <a:lnTo>
                  <a:pt x="2100262" y="267891"/>
                </a:lnTo>
                <a:cubicBezTo>
                  <a:pt x="2098476" y="267891"/>
                  <a:pt x="2097583" y="266998"/>
                  <a:pt x="2097583" y="265212"/>
                </a:cubicBezTo>
                <a:lnTo>
                  <a:pt x="2097583" y="243781"/>
                </a:lnTo>
                <a:cubicBezTo>
                  <a:pt x="2097807" y="241995"/>
                  <a:pt x="2098700" y="241102"/>
                  <a:pt x="2100262" y="241102"/>
                </a:cubicBezTo>
                <a:close/>
                <a:moveTo>
                  <a:pt x="2060079" y="241102"/>
                </a:moveTo>
                <a:lnTo>
                  <a:pt x="2081510" y="241102"/>
                </a:lnTo>
                <a:cubicBezTo>
                  <a:pt x="2083296" y="241325"/>
                  <a:pt x="2084189" y="242218"/>
                  <a:pt x="2084189" y="243781"/>
                </a:cubicBezTo>
                <a:lnTo>
                  <a:pt x="2084189" y="265212"/>
                </a:lnTo>
                <a:cubicBezTo>
                  <a:pt x="2084189" y="266998"/>
                  <a:pt x="2083296" y="267891"/>
                  <a:pt x="2081510" y="267891"/>
                </a:cubicBezTo>
                <a:lnTo>
                  <a:pt x="2060079" y="267891"/>
                </a:lnTo>
                <a:cubicBezTo>
                  <a:pt x="2058293" y="267891"/>
                  <a:pt x="2057400" y="266998"/>
                  <a:pt x="2057400" y="265212"/>
                </a:cubicBezTo>
                <a:lnTo>
                  <a:pt x="2057400" y="243781"/>
                </a:lnTo>
                <a:cubicBezTo>
                  <a:pt x="2057623" y="241995"/>
                  <a:pt x="2058516" y="241102"/>
                  <a:pt x="2060079" y="241102"/>
                </a:cubicBezTo>
                <a:close/>
                <a:moveTo>
                  <a:pt x="1666279" y="241102"/>
                </a:moveTo>
                <a:lnTo>
                  <a:pt x="1687711" y="241102"/>
                </a:lnTo>
                <a:cubicBezTo>
                  <a:pt x="1689497" y="241325"/>
                  <a:pt x="1690390" y="242218"/>
                  <a:pt x="1690390" y="243781"/>
                </a:cubicBezTo>
                <a:lnTo>
                  <a:pt x="1690390" y="265212"/>
                </a:lnTo>
                <a:cubicBezTo>
                  <a:pt x="1690390" y="266998"/>
                  <a:pt x="1689497" y="267891"/>
                  <a:pt x="1687711" y="267891"/>
                </a:cubicBezTo>
                <a:lnTo>
                  <a:pt x="1666279" y="267891"/>
                </a:lnTo>
                <a:cubicBezTo>
                  <a:pt x="1664493" y="267891"/>
                  <a:pt x="1663600" y="266998"/>
                  <a:pt x="1663600" y="265212"/>
                </a:cubicBezTo>
                <a:lnTo>
                  <a:pt x="1663600" y="243781"/>
                </a:lnTo>
                <a:cubicBezTo>
                  <a:pt x="1663824" y="241995"/>
                  <a:pt x="1664717" y="241102"/>
                  <a:pt x="1666279" y="241102"/>
                </a:cubicBezTo>
                <a:close/>
                <a:moveTo>
                  <a:pt x="1626096" y="241102"/>
                </a:moveTo>
                <a:lnTo>
                  <a:pt x="1647527" y="241102"/>
                </a:lnTo>
                <a:cubicBezTo>
                  <a:pt x="1649313" y="241325"/>
                  <a:pt x="1650206" y="242218"/>
                  <a:pt x="1650206" y="243781"/>
                </a:cubicBezTo>
                <a:lnTo>
                  <a:pt x="1650206" y="265212"/>
                </a:lnTo>
                <a:cubicBezTo>
                  <a:pt x="1650206" y="266998"/>
                  <a:pt x="1649313" y="267891"/>
                  <a:pt x="1647527" y="267891"/>
                </a:cubicBezTo>
                <a:lnTo>
                  <a:pt x="1626096" y="267891"/>
                </a:lnTo>
                <a:cubicBezTo>
                  <a:pt x="1624310" y="267891"/>
                  <a:pt x="1623417" y="266998"/>
                  <a:pt x="1623417" y="265212"/>
                </a:cubicBezTo>
                <a:lnTo>
                  <a:pt x="1623417" y="243781"/>
                </a:lnTo>
                <a:cubicBezTo>
                  <a:pt x="1623640" y="241995"/>
                  <a:pt x="1624533" y="241102"/>
                  <a:pt x="1626096" y="241102"/>
                </a:cubicBezTo>
                <a:close/>
                <a:moveTo>
                  <a:pt x="1585912" y="241102"/>
                </a:moveTo>
                <a:lnTo>
                  <a:pt x="1607343" y="241102"/>
                </a:lnTo>
                <a:cubicBezTo>
                  <a:pt x="1609129" y="241325"/>
                  <a:pt x="1610022" y="242218"/>
                  <a:pt x="1610022" y="243781"/>
                </a:cubicBezTo>
                <a:lnTo>
                  <a:pt x="1610022" y="265212"/>
                </a:lnTo>
                <a:cubicBezTo>
                  <a:pt x="1610022" y="266998"/>
                  <a:pt x="1609129" y="267891"/>
                  <a:pt x="1607343" y="267891"/>
                </a:cubicBezTo>
                <a:lnTo>
                  <a:pt x="1585912" y="267891"/>
                </a:lnTo>
                <a:cubicBezTo>
                  <a:pt x="1584126" y="267891"/>
                  <a:pt x="1583233" y="266998"/>
                  <a:pt x="1583233" y="265212"/>
                </a:cubicBezTo>
                <a:lnTo>
                  <a:pt x="1583233" y="243781"/>
                </a:lnTo>
                <a:cubicBezTo>
                  <a:pt x="1583456" y="241995"/>
                  <a:pt x="1584349" y="241102"/>
                  <a:pt x="1585912" y="241102"/>
                </a:cubicBezTo>
                <a:close/>
                <a:moveTo>
                  <a:pt x="1545729" y="241102"/>
                </a:moveTo>
                <a:lnTo>
                  <a:pt x="1567160" y="241102"/>
                </a:lnTo>
                <a:cubicBezTo>
                  <a:pt x="1568946" y="241325"/>
                  <a:pt x="1569839" y="242218"/>
                  <a:pt x="1569839" y="243781"/>
                </a:cubicBezTo>
                <a:lnTo>
                  <a:pt x="1569839" y="265212"/>
                </a:lnTo>
                <a:cubicBezTo>
                  <a:pt x="1569839" y="266998"/>
                  <a:pt x="1568946" y="267891"/>
                  <a:pt x="1567160" y="267891"/>
                </a:cubicBezTo>
                <a:lnTo>
                  <a:pt x="1545729" y="267891"/>
                </a:lnTo>
                <a:cubicBezTo>
                  <a:pt x="1543943" y="267891"/>
                  <a:pt x="1543050" y="266998"/>
                  <a:pt x="1543050" y="265212"/>
                </a:cubicBezTo>
                <a:lnTo>
                  <a:pt x="1543050" y="243781"/>
                </a:lnTo>
                <a:cubicBezTo>
                  <a:pt x="1543273" y="241995"/>
                  <a:pt x="1544166" y="241102"/>
                  <a:pt x="1545729" y="241102"/>
                </a:cubicBezTo>
                <a:close/>
                <a:moveTo>
                  <a:pt x="1473398" y="241102"/>
                </a:moveTo>
                <a:lnTo>
                  <a:pt x="1494829" y="241102"/>
                </a:lnTo>
                <a:cubicBezTo>
                  <a:pt x="1496615" y="241325"/>
                  <a:pt x="1497508" y="242218"/>
                  <a:pt x="1497508" y="243781"/>
                </a:cubicBezTo>
                <a:lnTo>
                  <a:pt x="1497508" y="265212"/>
                </a:lnTo>
                <a:cubicBezTo>
                  <a:pt x="1497508" y="266998"/>
                  <a:pt x="1496615" y="267891"/>
                  <a:pt x="1494829" y="267891"/>
                </a:cubicBezTo>
                <a:lnTo>
                  <a:pt x="1473398" y="267891"/>
                </a:lnTo>
                <a:cubicBezTo>
                  <a:pt x="1471612" y="267891"/>
                  <a:pt x="1470719" y="266998"/>
                  <a:pt x="1470719" y="265212"/>
                </a:cubicBezTo>
                <a:lnTo>
                  <a:pt x="1470719" y="243781"/>
                </a:lnTo>
                <a:cubicBezTo>
                  <a:pt x="1470942" y="241995"/>
                  <a:pt x="1471835" y="241102"/>
                  <a:pt x="1473398" y="241102"/>
                </a:cubicBezTo>
                <a:close/>
                <a:moveTo>
                  <a:pt x="1433215" y="241102"/>
                </a:moveTo>
                <a:lnTo>
                  <a:pt x="1454646" y="241102"/>
                </a:lnTo>
                <a:cubicBezTo>
                  <a:pt x="1456432" y="241325"/>
                  <a:pt x="1457325" y="242218"/>
                  <a:pt x="1457325" y="243781"/>
                </a:cubicBezTo>
                <a:lnTo>
                  <a:pt x="1457325" y="265212"/>
                </a:lnTo>
                <a:cubicBezTo>
                  <a:pt x="1457325" y="266998"/>
                  <a:pt x="1456432" y="267891"/>
                  <a:pt x="1454646" y="267891"/>
                </a:cubicBezTo>
                <a:lnTo>
                  <a:pt x="1433215" y="267891"/>
                </a:lnTo>
                <a:cubicBezTo>
                  <a:pt x="1431429" y="267891"/>
                  <a:pt x="1430536" y="266998"/>
                  <a:pt x="1430536" y="265212"/>
                </a:cubicBezTo>
                <a:lnTo>
                  <a:pt x="1430536" y="243781"/>
                </a:lnTo>
                <a:cubicBezTo>
                  <a:pt x="1430759" y="241995"/>
                  <a:pt x="1431652" y="241102"/>
                  <a:pt x="1433215" y="241102"/>
                </a:cubicBezTo>
                <a:close/>
                <a:moveTo>
                  <a:pt x="1393031" y="241102"/>
                </a:moveTo>
                <a:lnTo>
                  <a:pt x="1414462" y="241102"/>
                </a:lnTo>
                <a:cubicBezTo>
                  <a:pt x="1416248" y="241325"/>
                  <a:pt x="1417141" y="242218"/>
                  <a:pt x="1417141" y="243781"/>
                </a:cubicBezTo>
                <a:lnTo>
                  <a:pt x="1417141" y="265212"/>
                </a:lnTo>
                <a:cubicBezTo>
                  <a:pt x="1417141" y="266998"/>
                  <a:pt x="1416248" y="267891"/>
                  <a:pt x="1414462" y="267891"/>
                </a:cubicBezTo>
                <a:lnTo>
                  <a:pt x="1393031" y="267891"/>
                </a:lnTo>
                <a:cubicBezTo>
                  <a:pt x="1391245" y="267891"/>
                  <a:pt x="1390352" y="266998"/>
                  <a:pt x="1390352" y="265212"/>
                </a:cubicBezTo>
                <a:lnTo>
                  <a:pt x="1390352" y="243781"/>
                </a:lnTo>
                <a:cubicBezTo>
                  <a:pt x="1390575" y="241995"/>
                  <a:pt x="1391468" y="241102"/>
                  <a:pt x="1393031" y="241102"/>
                </a:cubicBezTo>
                <a:close/>
                <a:moveTo>
                  <a:pt x="1352847" y="241102"/>
                </a:moveTo>
                <a:lnTo>
                  <a:pt x="1374279" y="241102"/>
                </a:lnTo>
                <a:cubicBezTo>
                  <a:pt x="1376065" y="241325"/>
                  <a:pt x="1376957" y="242218"/>
                  <a:pt x="1376957" y="243781"/>
                </a:cubicBezTo>
                <a:lnTo>
                  <a:pt x="1376957" y="265212"/>
                </a:lnTo>
                <a:cubicBezTo>
                  <a:pt x="1376957" y="266998"/>
                  <a:pt x="1376065" y="267891"/>
                  <a:pt x="1374279" y="267891"/>
                </a:cubicBezTo>
                <a:lnTo>
                  <a:pt x="1352847" y="267891"/>
                </a:lnTo>
                <a:cubicBezTo>
                  <a:pt x="1351061" y="267891"/>
                  <a:pt x="1350169" y="266998"/>
                  <a:pt x="1350169" y="265212"/>
                </a:cubicBezTo>
                <a:lnTo>
                  <a:pt x="1350169" y="243781"/>
                </a:lnTo>
                <a:cubicBezTo>
                  <a:pt x="1350392" y="241995"/>
                  <a:pt x="1351285" y="241102"/>
                  <a:pt x="1352847" y="241102"/>
                </a:cubicBezTo>
                <a:close/>
                <a:moveTo>
                  <a:pt x="1312664" y="241102"/>
                </a:moveTo>
                <a:lnTo>
                  <a:pt x="1334095" y="241102"/>
                </a:lnTo>
                <a:cubicBezTo>
                  <a:pt x="1335881" y="241325"/>
                  <a:pt x="1336774" y="242218"/>
                  <a:pt x="1336774" y="243781"/>
                </a:cubicBezTo>
                <a:lnTo>
                  <a:pt x="1336774" y="265212"/>
                </a:lnTo>
                <a:cubicBezTo>
                  <a:pt x="1336774" y="266998"/>
                  <a:pt x="1335881" y="267891"/>
                  <a:pt x="1334095" y="267891"/>
                </a:cubicBezTo>
                <a:lnTo>
                  <a:pt x="1312664" y="267891"/>
                </a:lnTo>
                <a:cubicBezTo>
                  <a:pt x="1310878" y="267891"/>
                  <a:pt x="1309985" y="266998"/>
                  <a:pt x="1309985" y="265212"/>
                </a:cubicBezTo>
                <a:lnTo>
                  <a:pt x="1309985" y="243781"/>
                </a:lnTo>
                <a:cubicBezTo>
                  <a:pt x="1310208" y="241995"/>
                  <a:pt x="1311101" y="241102"/>
                  <a:pt x="1312664" y="241102"/>
                </a:cubicBezTo>
                <a:close/>
                <a:moveTo>
                  <a:pt x="1272480" y="241102"/>
                </a:moveTo>
                <a:lnTo>
                  <a:pt x="1293912" y="241102"/>
                </a:lnTo>
                <a:cubicBezTo>
                  <a:pt x="1295697" y="241325"/>
                  <a:pt x="1296590" y="242218"/>
                  <a:pt x="1296590" y="243781"/>
                </a:cubicBezTo>
                <a:lnTo>
                  <a:pt x="1296590" y="265212"/>
                </a:lnTo>
                <a:cubicBezTo>
                  <a:pt x="1296590" y="266998"/>
                  <a:pt x="1295697" y="267891"/>
                  <a:pt x="1293912" y="267891"/>
                </a:cubicBezTo>
                <a:lnTo>
                  <a:pt x="1272480" y="267891"/>
                </a:lnTo>
                <a:cubicBezTo>
                  <a:pt x="1270694" y="267891"/>
                  <a:pt x="1269801" y="266998"/>
                  <a:pt x="1269801" y="265212"/>
                </a:cubicBezTo>
                <a:lnTo>
                  <a:pt x="1269801" y="243781"/>
                </a:lnTo>
                <a:cubicBezTo>
                  <a:pt x="1270024" y="241995"/>
                  <a:pt x="1270917" y="241102"/>
                  <a:pt x="1272480" y="241102"/>
                </a:cubicBezTo>
                <a:close/>
                <a:moveTo>
                  <a:pt x="1151929" y="241102"/>
                </a:moveTo>
                <a:lnTo>
                  <a:pt x="1173361" y="241102"/>
                </a:lnTo>
                <a:cubicBezTo>
                  <a:pt x="1175147" y="241325"/>
                  <a:pt x="1176040" y="242218"/>
                  <a:pt x="1176040" y="243781"/>
                </a:cubicBezTo>
                <a:lnTo>
                  <a:pt x="1176040" y="265212"/>
                </a:lnTo>
                <a:cubicBezTo>
                  <a:pt x="1176040" y="266998"/>
                  <a:pt x="1175147" y="267891"/>
                  <a:pt x="1173361" y="267891"/>
                </a:cubicBezTo>
                <a:lnTo>
                  <a:pt x="1151929" y="267891"/>
                </a:lnTo>
                <a:cubicBezTo>
                  <a:pt x="1150144" y="267891"/>
                  <a:pt x="1149251" y="266998"/>
                  <a:pt x="1149251" y="265212"/>
                </a:cubicBezTo>
                <a:lnTo>
                  <a:pt x="1149251" y="243781"/>
                </a:lnTo>
                <a:cubicBezTo>
                  <a:pt x="1149474" y="241995"/>
                  <a:pt x="1150367" y="241102"/>
                  <a:pt x="1151929" y="241102"/>
                </a:cubicBezTo>
                <a:close/>
                <a:moveTo>
                  <a:pt x="1111746" y="241102"/>
                </a:moveTo>
                <a:lnTo>
                  <a:pt x="1133177" y="241102"/>
                </a:lnTo>
                <a:cubicBezTo>
                  <a:pt x="1134963" y="241325"/>
                  <a:pt x="1135856" y="242218"/>
                  <a:pt x="1135856" y="243781"/>
                </a:cubicBezTo>
                <a:lnTo>
                  <a:pt x="1135856" y="265212"/>
                </a:lnTo>
                <a:cubicBezTo>
                  <a:pt x="1135856" y="266998"/>
                  <a:pt x="1134963" y="267891"/>
                  <a:pt x="1133177" y="267891"/>
                </a:cubicBezTo>
                <a:lnTo>
                  <a:pt x="1111746" y="267891"/>
                </a:lnTo>
                <a:cubicBezTo>
                  <a:pt x="1109960" y="267891"/>
                  <a:pt x="1109067" y="266998"/>
                  <a:pt x="1109067" y="265212"/>
                </a:cubicBezTo>
                <a:lnTo>
                  <a:pt x="1109067" y="243781"/>
                </a:lnTo>
                <a:cubicBezTo>
                  <a:pt x="1109290" y="241995"/>
                  <a:pt x="1110183" y="241102"/>
                  <a:pt x="1111746" y="241102"/>
                </a:cubicBezTo>
                <a:close/>
                <a:moveTo>
                  <a:pt x="1071562" y="241102"/>
                </a:moveTo>
                <a:lnTo>
                  <a:pt x="1092994" y="241102"/>
                </a:lnTo>
                <a:cubicBezTo>
                  <a:pt x="1094780" y="241325"/>
                  <a:pt x="1095673" y="242218"/>
                  <a:pt x="1095673" y="243781"/>
                </a:cubicBezTo>
                <a:lnTo>
                  <a:pt x="1095673" y="265212"/>
                </a:lnTo>
                <a:cubicBezTo>
                  <a:pt x="1095673" y="266998"/>
                  <a:pt x="1094780" y="267891"/>
                  <a:pt x="1092994" y="267891"/>
                </a:cubicBezTo>
                <a:lnTo>
                  <a:pt x="1071562" y="267891"/>
                </a:lnTo>
                <a:cubicBezTo>
                  <a:pt x="1069776" y="267891"/>
                  <a:pt x="1068883" y="266998"/>
                  <a:pt x="1068883" y="265212"/>
                </a:cubicBezTo>
                <a:lnTo>
                  <a:pt x="1068883" y="243781"/>
                </a:lnTo>
                <a:cubicBezTo>
                  <a:pt x="1069106" y="241995"/>
                  <a:pt x="1070000" y="241102"/>
                  <a:pt x="1071562" y="241102"/>
                </a:cubicBezTo>
                <a:close/>
                <a:moveTo>
                  <a:pt x="1031379" y="241102"/>
                </a:moveTo>
                <a:lnTo>
                  <a:pt x="1052810" y="241102"/>
                </a:lnTo>
                <a:cubicBezTo>
                  <a:pt x="1054596" y="241325"/>
                  <a:pt x="1055489" y="242218"/>
                  <a:pt x="1055489" y="243781"/>
                </a:cubicBezTo>
                <a:lnTo>
                  <a:pt x="1055489" y="265212"/>
                </a:lnTo>
                <a:cubicBezTo>
                  <a:pt x="1055489" y="266998"/>
                  <a:pt x="1054596" y="267891"/>
                  <a:pt x="1052810" y="267891"/>
                </a:cubicBezTo>
                <a:lnTo>
                  <a:pt x="1031379" y="267891"/>
                </a:lnTo>
                <a:cubicBezTo>
                  <a:pt x="1029593" y="267891"/>
                  <a:pt x="1028700" y="266998"/>
                  <a:pt x="1028700" y="265212"/>
                </a:cubicBezTo>
                <a:lnTo>
                  <a:pt x="1028700" y="243781"/>
                </a:lnTo>
                <a:cubicBezTo>
                  <a:pt x="1028923" y="241995"/>
                  <a:pt x="1029816" y="241102"/>
                  <a:pt x="1031379" y="241102"/>
                </a:cubicBezTo>
                <a:close/>
                <a:moveTo>
                  <a:pt x="798314" y="241102"/>
                </a:moveTo>
                <a:lnTo>
                  <a:pt x="819745" y="241102"/>
                </a:lnTo>
                <a:cubicBezTo>
                  <a:pt x="821531" y="241325"/>
                  <a:pt x="822424" y="242218"/>
                  <a:pt x="822424" y="243781"/>
                </a:cubicBezTo>
                <a:lnTo>
                  <a:pt x="822424" y="265212"/>
                </a:lnTo>
                <a:cubicBezTo>
                  <a:pt x="822424" y="266998"/>
                  <a:pt x="821531" y="267891"/>
                  <a:pt x="819745" y="267891"/>
                </a:cubicBezTo>
                <a:lnTo>
                  <a:pt x="798314" y="267891"/>
                </a:lnTo>
                <a:cubicBezTo>
                  <a:pt x="796528" y="267891"/>
                  <a:pt x="795635" y="266998"/>
                  <a:pt x="795635" y="265212"/>
                </a:cubicBezTo>
                <a:lnTo>
                  <a:pt x="795635" y="243781"/>
                </a:lnTo>
                <a:cubicBezTo>
                  <a:pt x="795858" y="241995"/>
                  <a:pt x="796751" y="241102"/>
                  <a:pt x="798314" y="241102"/>
                </a:cubicBezTo>
                <a:close/>
                <a:moveTo>
                  <a:pt x="758130" y="241102"/>
                </a:moveTo>
                <a:lnTo>
                  <a:pt x="779562" y="241102"/>
                </a:lnTo>
                <a:cubicBezTo>
                  <a:pt x="781347" y="241325"/>
                  <a:pt x="782241" y="242218"/>
                  <a:pt x="782241" y="243781"/>
                </a:cubicBezTo>
                <a:lnTo>
                  <a:pt x="782241" y="265212"/>
                </a:lnTo>
                <a:cubicBezTo>
                  <a:pt x="782241" y="266998"/>
                  <a:pt x="781347" y="267891"/>
                  <a:pt x="779562" y="267891"/>
                </a:cubicBezTo>
                <a:lnTo>
                  <a:pt x="758130" y="267891"/>
                </a:lnTo>
                <a:cubicBezTo>
                  <a:pt x="756344" y="267891"/>
                  <a:pt x="755451" y="266998"/>
                  <a:pt x="755451" y="265212"/>
                </a:cubicBezTo>
                <a:lnTo>
                  <a:pt x="755451" y="243781"/>
                </a:lnTo>
                <a:cubicBezTo>
                  <a:pt x="755675" y="241995"/>
                  <a:pt x="756568" y="241102"/>
                  <a:pt x="758130" y="241102"/>
                </a:cubicBezTo>
                <a:close/>
                <a:moveTo>
                  <a:pt x="717947" y="241102"/>
                </a:moveTo>
                <a:lnTo>
                  <a:pt x="739378" y="241102"/>
                </a:lnTo>
                <a:cubicBezTo>
                  <a:pt x="741164" y="241325"/>
                  <a:pt x="742057" y="242218"/>
                  <a:pt x="742057" y="243781"/>
                </a:cubicBezTo>
                <a:lnTo>
                  <a:pt x="742057" y="265212"/>
                </a:lnTo>
                <a:cubicBezTo>
                  <a:pt x="742057" y="266998"/>
                  <a:pt x="741164" y="267891"/>
                  <a:pt x="739378" y="267891"/>
                </a:cubicBezTo>
                <a:lnTo>
                  <a:pt x="717947" y="267891"/>
                </a:lnTo>
                <a:cubicBezTo>
                  <a:pt x="716161" y="267891"/>
                  <a:pt x="715268" y="266998"/>
                  <a:pt x="715268" y="265212"/>
                </a:cubicBezTo>
                <a:lnTo>
                  <a:pt x="715268" y="243781"/>
                </a:lnTo>
                <a:cubicBezTo>
                  <a:pt x="715491" y="241995"/>
                  <a:pt x="716384" y="241102"/>
                  <a:pt x="717947" y="241102"/>
                </a:cubicBezTo>
                <a:close/>
                <a:moveTo>
                  <a:pt x="677763" y="241102"/>
                </a:moveTo>
                <a:lnTo>
                  <a:pt x="699194" y="241102"/>
                </a:lnTo>
                <a:cubicBezTo>
                  <a:pt x="700980" y="241325"/>
                  <a:pt x="701873" y="242218"/>
                  <a:pt x="701873" y="243781"/>
                </a:cubicBezTo>
                <a:lnTo>
                  <a:pt x="701873" y="265212"/>
                </a:lnTo>
                <a:cubicBezTo>
                  <a:pt x="701873" y="266998"/>
                  <a:pt x="700980" y="267891"/>
                  <a:pt x="699194" y="267891"/>
                </a:cubicBezTo>
                <a:lnTo>
                  <a:pt x="677763" y="267891"/>
                </a:lnTo>
                <a:cubicBezTo>
                  <a:pt x="675977" y="267891"/>
                  <a:pt x="675084" y="266998"/>
                  <a:pt x="675084" y="265212"/>
                </a:cubicBezTo>
                <a:lnTo>
                  <a:pt x="675084" y="243781"/>
                </a:lnTo>
                <a:cubicBezTo>
                  <a:pt x="675307" y="241995"/>
                  <a:pt x="676200" y="241102"/>
                  <a:pt x="677763" y="241102"/>
                </a:cubicBezTo>
                <a:close/>
                <a:moveTo>
                  <a:pt x="364331" y="241102"/>
                </a:moveTo>
                <a:lnTo>
                  <a:pt x="385763" y="241102"/>
                </a:lnTo>
                <a:cubicBezTo>
                  <a:pt x="387549" y="241325"/>
                  <a:pt x="388441" y="242218"/>
                  <a:pt x="388441" y="243781"/>
                </a:cubicBezTo>
                <a:lnTo>
                  <a:pt x="388441" y="265212"/>
                </a:lnTo>
                <a:cubicBezTo>
                  <a:pt x="388441" y="266998"/>
                  <a:pt x="387549" y="267891"/>
                  <a:pt x="385763" y="267891"/>
                </a:cubicBezTo>
                <a:lnTo>
                  <a:pt x="364331" y="267891"/>
                </a:lnTo>
                <a:cubicBezTo>
                  <a:pt x="362546" y="267891"/>
                  <a:pt x="361652" y="266998"/>
                  <a:pt x="361652" y="265212"/>
                </a:cubicBezTo>
                <a:lnTo>
                  <a:pt x="361652" y="243781"/>
                </a:lnTo>
                <a:cubicBezTo>
                  <a:pt x="361875" y="241995"/>
                  <a:pt x="362768" y="241102"/>
                  <a:pt x="364331" y="241102"/>
                </a:cubicBezTo>
                <a:close/>
                <a:moveTo>
                  <a:pt x="324148" y="241102"/>
                </a:moveTo>
                <a:lnTo>
                  <a:pt x="345579" y="241102"/>
                </a:lnTo>
                <a:cubicBezTo>
                  <a:pt x="347365" y="241325"/>
                  <a:pt x="348258" y="242218"/>
                  <a:pt x="348258" y="243781"/>
                </a:cubicBezTo>
                <a:lnTo>
                  <a:pt x="348258" y="265212"/>
                </a:lnTo>
                <a:cubicBezTo>
                  <a:pt x="348258" y="266998"/>
                  <a:pt x="347365" y="267891"/>
                  <a:pt x="345579" y="267891"/>
                </a:cubicBezTo>
                <a:lnTo>
                  <a:pt x="324148" y="267891"/>
                </a:lnTo>
                <a:cubicBezTo>
                  <a:pt x="322362" y="267891"/>
                  <a:pt x="321469" y="266998"/>
                  <a:pt x="321469" y="265212"/>
                </a:cubicBezTo>
                <a:lnTo>
                  <a:pt x="321469" y="243781"/>
                </a:lnTo>
                <a:cubicBezTo>
                  <a:pt x="321692" y="241995"/>
                  <a:pt x="322585" y="241102"/>
                  <a:pt x="324148" y="241102"/>
                </a:cubicBezTo>
                <a:close/>
                <a:moveTo>
                  <a:pt x="283964" y="241102"/>
                </a:moveTo>
                <a:lnTo>
                  <a:pt x="305395" y="241102"/>
                </a:lnTo>
                <a:cubicBezTo>
                  <a:pt x="307181" y="241325"/>
                  <a:pt x="308074" y="242218"/>
                  <a:pt x="308074" y="243781"/>
                </a:cubicBezTo>
                <a:lnTo>
                  <a:pt x="308074" y="265212"/>
                </a:lnTo>
                <a:cubicBezTo>
                  <a:pt x="308074" y="266998"/>
                  <a:pt x="307181" y="267891"/>
                  <a:pt x="305395" y="267891"/>
                </a:cubicBezTo>
                <a:lnTo>
                  <a:pt x="283964" y="267891"/>
                </a:lnTo>
                <a:cubicBezTo>
                  <a:pt x="282178" y="267891"/>
                  <a:pt x="281285" y="266998"/>
                  <a:pt x="281285" y="265212"/>
                </a:cubicBezTo>
                <a:lnTo>
                  <a:pt x="281285" y="243781"/>
                </a:lnTo>
                <a:cubicBezTo>
                  <a:pt x="281509" y="241995"/>
                  <a:pt x="282401" y="241102"/>
                  <a:pt x="283964" y="241102"/>
                </a:cubicBezTo>
                <a:close/>
                <a:moveTo>
                  <a:pt x="243780" y="241102"/>
                </a:moveTo>
                <a:lnTo>
                  <a:pt x="265211" y="241102"/>
                </a:lnTo>
                <a:cubicBezTo>
                  <a:pt x="266998" y="241325"/>
                  <a:pt x="267890" y="242218"/>
                  <a:pt x="267890" y="243781"/>
                </a:cubicBezTo>
                <a:lnTo>
                  <a:pt x="267890" y="265212"/>
                </a:lnTo>
                <a:cubicBezTo>
                  <a:pt x="267890" y="266998"/>
                  <a:pt x="266998" y="267891"/>
                  <a:pt x="265211" y="267891"/>
                </a:cubicBezTo>
                <a:lnTo>
                  <a:pt x="243780" y="267891"/>
                </a:lnTo>
                <a:cubicBezTo>
                  <a:pt x="241994" y="267891"/>
                  <a:pt x="241102" y="266998"/>
                  <a:pt x="241102" y="265212"/>
                </a:cubicBezTo>
                <a:lnTo>
                  <a:pt x="241102" y="243781"/>
                </a:lnTo>
                <a:cubicBezTo>
                  <a:pt x="241325" y="241995"/>
                  <a:pt x="242218" y="241102"/>
                  <a:pt x="243780" y="241102"/>
                </a:cubicBezTo>
                <a:close/>
                <a:moveTo>
                  <a:pt x="203597" y="241102"/>
                </a:moveTo>
                <a:lnTo>
                  <a:pt x="225028" y="241102"/>
                </a:lnTo>
                <a:cubicBezTo>
                  <a:pt x="226814" y="241325"/>
                  <a:pt x="227707" y="242218"/>
                  <a:pt x="227707" y="243781"/>
                </a:cubicBezTo>
                <a:lnTo>
                  <a:pt x="227707" y="265212"/>
                </a:lnTo>
                <a:cubicBezTo>
                  <a:pt x="227707" y="266998"/>
                  <a:pt x="226814" y="267891"/>
                  <a:pt x="225028" y="267891"/>
                </a:cubicBezTo>
                <a:lnTo>
                  <a:pt x="203597" y="267891"/>
                </a:lnTo>
                <a:cubicBezTo>
                  <a:pt x="201811" y="267891"/>
                  <a:pt x="200918" y="266998"/>
                  <a:pt x="200918" y="265212"/>
                </a:cubicBezTo>
                <a:lnTo>
                  <a:pt x="200918" y="243781"/>
                </a:lnTo>
                <a:cubicBezTo>
                  <a:pt x="201141" y="241995"/>
                  <a:pt x="202034" y="241102"/>
                  <a:pt x="203597" y="241102"/>
                </a:cubicBezTo>
                <a:close/>
                <a:moveTo>
                  <a:pt x="163413" y="241102"/>
                </a:moveTo>
                <a:lnTo>
                  <a:pt x="184844" y="241102"/>
                </a:lnTo>
                <a:cubicBezTo>
                  <a:pt x="186630" y="241325"/>
                  <a:pt x="187523" y="242218"/>
                  <a:pt x="187523" y="243781"/>
                </a:cubicBezTo>
                <a:lnTo>
                  <a:pt x="187523" y="265212"/>
                </a:lnTo>
                <a:cubicBezTo>
                  <a:pt x="187523" y="266998"/>
                  <a:pt x="186630" y="267891"/>
                  <a:pt x="184844" y="267891"/>
                </a:cubicBezTo>
                <a:lnTo>
                  <a:pt x="163413" y="267891"/>
                </a:lnTo>
                <a:cubicBezTo>
                  <a:pt x="161627" y="267891"/>
                  <a:pt x="160735" y="266998"/>
                  <a:pt x="160735" y="265212"/>
                </a:cubicBezTo>
                <a:lnTo>
                  <a:pt x="160735" y="243781"/>
                </a:lnTo>
                <a:cubicBezTo>
                  <a:pt x="160957" y="241995"/>
                  <a:pt x="161850" y="241102"/>
                  <a:pt x="163413" y="241102"/>
                </a:cubicBezTo>
                <a:close/>
                <a:moveTo>
                  <a:pt x="123229" y="241102"/>
                </a:moveTo>
                <a:lnTo>
                  <a:pt x="144661" y="241102"/>
                </a:lnTo>
                <a:cubicBezTo>
                  <a:pt x="146447" y="241325"/>
                  <a:pt x="147340" y="242218"/>
                  <a:pt x="147340" y="243781"/>
                </a:cubicBezTo>
                <a:lnTo>
                  <a:pt x="147340" y="265212"/>
                </a:lnTo>
                <a:cubicBezTo>
                  <a:pt x="147340" y="266998"/>
                  <a:pt x="146447" y="267891"/>
                  <a:pt x="144661" y="267891"/>
                </a:cubicBezTo>
                <a:lnTo>
                  <a:pt x="123229" y="267891"/>
                </a:lnTo>
                <a:cubicBezTo>
                  <a:pt x="121443" y="267891"/>
                  <a:pt x="120551" y="266998"/>
                  <a:pt x="120551" y="265212"/>
                </a:cubicBezTo>
                <a:lnTo>
                  <a:pt x="120551" y="243781"/>
                </a:lnTo>
                <a:cubicBezTo>
                  <a:pt x="120774" y="241995"/>
                  <a:pt x="121667" y="241102"/>
                  <a:pt x="123229" y="241102"/>
                </a:cubicBezTo>
                <a:close/>
                <a:moveTo>
                  <a:pt x="83046" y="241102"/>
                </a:moveTo>
                <a:lnTo>
                  <a:pt x="104477" y="241102"/>
                </a:lnTo>
                <a:cubicBezTo>
                  <a:pt x="106263" y="241325"/>
                  <a:pt x="107156" y="242218"/>
                  <a:pt x="107156" y="243781"/>
                </a:cubicBezTo>
                <a:lnTo>
                  <a:pt x="107156" y="265212"/>
                </a:lnTo>
                <a:cubicBezTo>
                  <a:pt x="107156" y="266998"/>
                  <a:pt x="106263" y="267891"/>
                  <a:pt x="104477" y="267891"/>
                </a:cubicBezTo>
                <a:lnTo>
                  <a:pt x="83046" y="267891"/>
                </a:lnTo>
                <a:cubicBezTo>
                  <a:pt x="81260" y="267891"/>
                  <a:pt x="80367" y="266998"/>
                  <a:pt x="80367" y="265212"/>
                </a:cubicBezTo>
                <a:lnTo>
                  <a:pt x="80367" y="243781"/>
                </a:lnTo>
                <a:cubicBezTo>
                  <a:pt x="80590" y="241995"/>
                  <a:pt x="81484" y="241102"/>
                  <a:pt x="83046" y="241102"/>
                </a:cubicBezTo>
                <a:close/>
                <a:moveTo>
                  <a:pt x="42862" y="241102"/>
                </a:moveTo>
                <a:lnTo>
                  <a:pt x="64293" y="241102"/>
                </a:lnTo>
                <a:cubicBezTo>
                  <a:pt x="66079" y="241325"/>
                  <a:pt x="66973" y="242218"/>
                  <a:pt x="66973" y="243781"/>
                </a:cubicBezTo>
                <a:lnTo>
                  <a:pt x="66973" y="265212"/>
                </a:lnTo>
                <a:cubicBezTo>
                  <a:pt x="66973" y="266998"/>
                  <a:pt x="66079" y="267891"/>
                  <a:pt x="64293" y="267891"/>
                </a:cubicBezTo>
                <a:lnTo>
                  <a:pt x="42862" y="267891"/>
                </a:lnTo>
                <a:cubicBezTo>
                  <a:pt x="41076" y="267891"/>
                  <a:pt x="40183" y="266998"/>
                  <a:pt x="40183" y="265212"/>
                </a:cubicBezTo>
                <a:lnTo>
                  <a:pt x="40183" y="243781"/>
                </a:lnTo>
                <a:cubicBezTo>
                  <a:pt x="40407" y="241995"/>
                  <a:pt x="41300" y="241102"/>
                  <a:pt x="42862" y="241102"/>
                </a:cubicBezTo>
                <a:close/>
                <a:moveTo>
                  <a:pt x="2679" y="241102"/>
                </a:moveTo>
                <a:lnTo>
                  <a:pt x="24110" y="241102"/>
                </a:lnTo>
                <a:cubicBezTo>
                  <a:pt x="25896" y="241325"/>
                  <a:pt x="26789" y="242218"/>
                  <a:pt x="26789" y="243781"/>
                </a:cubicBezTo>
                <a:lnTo>
                  <a:pt x="26789" y="265212"/>
                </a:lnTo>
                <a:cubicBezTo>
                  <a:pt x="26789" y="266998"/>
                  <a:pt x="25896" y="267891"/>
                  <a:pt x="24110" y="267891"/>
                </a:cubicBezTo>
                <a:lnTo>
                  <a:pt x="2679" y="267891"/>
                </a:lnTo>
                <a:cubicBezTo>
                  <a:pt x="893" y="267891"/>
                  <a:pt x="0" y="266998"/>
                  <a:pt x="0" y="265212"/>
                </a:cubicBezTo>
                <a:lnTo>
                  <a:pt x="0" y="243781"/>
                </a:lnTo>
                <a:cubicBezTo>
                  <a:pt x="223" y="241995"/>
                  <a:pt x="1116" y="241102"/>
                  <a:pt x="2679" y="241102"/>
                </a:cubicBezTo>
                <a:close/>
                <a:moveTo>
                  <a:pt x="3530798" y="212973"/>
                </a:moveTo>
                <a:lnTo>
                  <a:pt x="3552229" y="212973"/>
                </a:lnTo>
                <a:cubicBezTo>
                  <a:pt x="3554015" y="213196"/>
                  <a:pt x="3554908" y="214089"/>
                  <a:pt x="3554908" y="215652"/>
                </a:cubicBezTo>
                <a:lnTo>
                  <a:pt x="3554908" y="237083"/>
                </a:lnTo>
                <a:cubicBezTo>
                  <a:pt x="3554908" y="238869"/>
                  <a:pt x="3554015" y="239762"/>
                  <a:pt x="3552229" y="239762"/>
                </a:cubicBezTo>
                <a:lnTo>
                  <a:pt x="3530798" y="239762"/>
                </a:lnTo>
                <a:cubicBezTo>
                  <a:pt x="3529012" y="239762"/>
                  <a:pt x="3528119" y="238869"/>
                  <a:pt x="3528119" y="237083"/>
                </a:cubicBezTo>
                <a:lnTo>
                  <a:pt x="3528119" y="215652"/>
                </a:lnTo>
                <a:cubicBezTo>
                  <a:pt x="3528343" y="213866"/>
                  <a:pt x="3529235" y="212973"/>
                  <a:pt x="3530798" y="212973"/>
                </a:cubicBezTo>
                <a:close/>
                <a:moveTo>
                  <a:pt x="3490615" y="212973"/>
                </a:moveTo>
                <a:lnTo>
                  <a:pt x="3512046" y="212973"/>
                </a:lnTo>
                <a:cubicBezTo>
                  <a:pt x="3513832" y="213196"/>
                  <a:pt x="3514725" y="214089"/>
                  <a:pt x="3514725" y="215652"/>
                </a:cubicBezTo>
                <a:lnTo>
                  <a:pt x="3514725" y="237083"/>
                </a:lnTo>
                <a:cubicBezTo>
                  <a:pt x="3514725" y="238869"/>
                  <a:pt x="3513832" y="239762"/>
                  <a:pt x="3512046" y="239762"/>
                </a:cubicBezTo>
                <a:lnTo>
                  <a:pt x="3490615" y="239762"/>
                </a:lnTo>
                <a:cubicBezTo>
                  <a:pt x="3488829" y="239762"/>
                  <a:pt x="3487936" y="238869"/>
                  <a:pt x="3487936" y="237083"/>
                </a:cubicBezTo>
                <a:lnTo>
                  <a:pt x="3487936" y="215652"/>
                </a:lnTo>
                <a:cubicBezTo>
                  <a:pt x="3488159" y="213866"/>
                  <a:pt x="3489052" y="212973"/>
                  <a:pt x="3490615" y="212973"/>
                </a:cubicBezTo>
                <a:close/>
                <a:moveTo>
                  <a:pt x="3450431" y="212973"/>
                </a:moveTo>
                <a:lnTo>
                  <a:pt x="3471862" y="212973"/>
                </a:lnTo>
                <a:cubicBezTo>
                  <a:pt x="3473648" y="213196"/>
                  <a:pt x="3474541" y="214089"/>
                  <a:pt x="3474541" y="215652"/>
                </a:cubicBezTo>
                <a:lnTo>
                  <a:pt x="3474541" y="237083"/>
                </a:lnTo>
                <a:cubicBezTo>
                  <a:pt x="3474541" y="238869"/>
                  <a:pt x="3473648" y="239762"/>
                  <a:pt x="3471862" y="239762"/>
                </a:cubicBezTo>
                <a:lnTo>
                  <a:pt x="3450431" y="239762"/>
                </a:lnTo>
                <a:cubicBezTo>
                  <a:pt x="3448645" y="239762"/>
                  <a:pt x="3447752" y="238869"/>
                  <a:pt x="3447752" y="237083"/>
                </a:cubicBezTo>
                <a:lnTo>
                  <a:pt x="3447752" y="215652"/>
                </a:lnTo>
                <a:cubicBezTo>
                  <a:pt x="3447975" y="213866"/>
                  <a:pt x="3448868" y="212973"/>
                  <a:pt x="3450431" y="212973"/>
                </a:cubicBezTo>
                <a:close/>
                <a:moveTo>
                  <a:pt x="3410247" y="212973"/>
                </a:moveTo>
                <a:lnTo>
                  <a:pt x="3431679" y="212973"/>
                </a:lnTo>
                <a:cubicBezTo>
                  <a:pt x="3433465" y="213196"/>
                  <a:pt x="3434358" y="214089"/>
                  <a:pt x="3434358" y="215652"/>
                </a:cubicBezTo>
                <a:lnTo>
                  <a:pt x="3434358" y="237083"/>
                </a:lnTo>
                <a:cubicBezTo>
                  <a:pt x="3434358" y="238869"/>
                  <a:pt x="3433465" y="239762"/>
                  <a:pt x="3431679" y="239762"/>
                </a:cubicBezTo>
                <a:lnTo>
                  <a:pt x="3410247" y="239762"/>
                </a:lnTo>
                <a:cubicBezTo>
                  <a:pt x="3408461" y="239762"/>
                  <a:pt x="3407568" y="238869"/>
                  <a:pt x="3407568" y="237083"/>
                </a:cubicBezTo>
                <a:lnTo>
                  <a:pt x="3407568" y="215652"/>
                </a:lnTo>
                <a:cubicBezTo>
                  <a:pt x="3407792" y="213866"/>
                  <a:pt x="3408685" y="212973"/>
                  <a:pt x="3410247" y="212973"/>
                </a:cubicBezTo>
                <a:close/>
                <a:moveTo>
                  <a:pt x="3370064" y="212973"/>
                </a:moveTo>
                <a:lnTo>
                  <a:pt x="3392835" y="212973"/>
                </a:lnTo>
                <a:cubicBezTo>
                  <a:pt x="3394620" y="213196"/>
                  <a:pt x="3395513" y="214089"/>
                  <a:pt x="3395513" y="215652"/>
                </a:cubicBezTo>
                <a:lnTo>
                  <a:pt x="3395513" y="238423"/>
                </a:lnTo>
                <a:cubicBezTo>
                  <a:pt x="3395513" y="240209"/>
                  <a:pt x="3394620" y="241102"/>
                  <a:pt x="3392835" y="241102"/>
                </a:cubicBezTo>
                <a:lnTo>
                  <a:pt x="3370064" y="241102"/>
                </a:lnTo>
                <a:cubicBezTo>
                  <a:pt x="3368278" y="241102"/>
                  <a:pt x="3367385" y="240209"/>
                  <a:pt x="3367385" y="238423"/>
                </a:cubicBezTo>
                <a:lnTo>
                  <a:pt x="3367385" y="215652"/>
                </a:lnTo>
                <a:cubicBezTo>
                  <a:pt x="3367608" y="213866"/>
                  <a:pt x="3368501" y="212973"/>
                  <a:pt x="3370064" y="212973"/>
                </a:cubicBezTo>
                <a:close/>
                <a:moveTo>
                  <a:pt x="3329880" y="212973"/>
                </a:moveTo>
                <a:lnTo>
                  <a:pt x="3352651" y="212973"/>
                </a:lnTo>
                <a:cubicBezTo>
                  <a:pt x="3354437" y="213196"/>
                  <a:pt x="3355330" y="214089"/>
                  <a:pt x="3355330" y="215652"/>
                </a:cubicBezTo>
                <a:lnTo>
                  <a:pt x="3355330" y="238423"/>
                </a:lnTo>
                <a:cubicBezTo>
                  <a:pt x="3355330" y="240209"/>
                  <a:pt x="3354437" y="241102"/>
                  <a:pt x="3352651" y="241102"/>
                </a:cubicBezTo>
                <a:lnTo>
                  <a:pt x="3329880" y="241102"/>
                </a:lnTo>
                <a:cubicBezTo>
                  <a:pt x="3328094" y="241102"/>
                  <a:pt x="3327201" y="240209"/>
                  <a:pt x="3327201" y="238423"/>
                </a:cubicBezTo>
                <a:lnTo>
                  <a:pt x="3327201" y="215652"/>
                </a:lnTo>
                <a:cubicBezTo>
                  <a:pt x="3327425" y="213866"/>
                  <a:pt x="3328318" y="212973"/>
                  <a:pt x="3329880" y="212973"/>
                </a:cubicBezTo>
                <a:close/>
                <a:moveTo>
                  <a:pt x="3289697" y="212973"/>
                </a:moveTo>
                <a:lnTo>
                  <a:pt x="3312467" y="212973"/>
                </a:lnTo>
                <a:cubicBezTo>
                  <a:pt x="3314253" y="213196"/>
                  <a:pt x="3315146" y="214089"/>
                  <a:pt x="3315146" y="215652"/>
                </a:cubicBezTo>
                <a:lnTo>
                  <a:pt x="3315146" y="238423"/>
                </a:lnTo>
                <a:cubicBezTo>
                  <a:pt x="3315146" y="240209"/>
                  <a:pt x="3314253" y="241102"/>
                  <a:pt x="3312467" y="241102"/>
                </a:cubicBezTo>
                <a:lnTo>
                  <a:pt x="3289697" y="241102"/>
                </a:lnTo>
                <a:cubicBezTo>
                  <a:pt x="3287911" y="241102"/>
                  <a:pt x="3287018" y="240209"/>
                  <a:pt x="3287018" y="238423"/>
                </a:cubicBezTo>
                <a:lnTo>
                  <a:pt x="3287018" y="215652"/>
                </a:lnTo>
                <a:cubicBezTo>
                  <a:pt x="3287241" y="213866"/>
                  <a:pt x="3288134" y="212973"/>
                  <a:pt x="3289697" y="212973"/>
                </a:cubicBezTo>
                <a:close/>
                <a:moveTo>
                  <a:pt x="3249513" y="212973"/>
                </a:moveTo>
                <a:lnTo>
                  <a:pt x="3272284" y="212973"/>
                </a:lnTo>
                <a:cubicBezTo>
                  <a:pt x="3274070" y="213196"/>
                  <a:pt x="3274963" y="214089"/>
                  <a:pt x="3274963" y="215652"/>
                </a:cubicBezTo>
                <a:lnTo>
                  <a:pt x="3274963" y="238423"/>
                </a:lnTo>
                <a:cubicBezTo>
                  <a:pt x="3274963" y="240209"/>
                  <a:pt x="3274070" y="241102"/>
                  <a:pt x="3272284" y="241102"/>
                </a:cubicBezTo>
                <a:lnTo>
                  <a:pt x="3249513" y="241102"/>
                </a:lnTo>
                <a:cubicBezTo>
                  <a:pt x="3247727" y="241102"/>
                  <a:pt x="3246834" y="240209"/>
                  <a:pt x="3246834" y="238423"/>
                </a:cubicBezTo>
                <a:lnTo>
                  <a:pt x="3246834" y="215652"/>
                </a:lnTo>
                <a:cubicBezTo>
                  <a:pt x="3247057" y="213866"/>
                  <a:pt x="3247950" y="212973"/>
                  <a:pt x="3249513" y="212973"/>
                </a:cubicBezTo>
                <a:close/>
                <a:moveTo>
                  <a:pt x="3209329" y="212973"/>
                </a:moveTo>
                <a:lnTo>
                  <a:pt x="3230761" y="212973"/>
                </a:lnTo>
                <a:cubicBezTo>
                  <a:pt x="3232547" y="213196"/>
                  <a:pt x="3233440" y="214089"/>
                  <a:pt x="3233440" y="215652"/>
                </a:cubicBezTo>
                <a:lnTo>
                  <a:pt x="3233440" y="237083"/>
                </a:lnTo>
                <a:cubicBezTo>
                  <a:pt x="3233440" y="238869"/>
                  <a:pt x="3232547" y="239762"/>
                  <a:pt x="3230761" y="239762"/>
                </a:cubicBezTo>
                <a:lnTo>
                  <a:pt x="3209329" y="239762"/>
                </a:lnTo>
                <a:cubicBezTo>
                  <a:pt x="3207543" y="239762"/>
                  <a:pt x="3206651" y="238869"/>
                  <a:pt x="3206651" y="237083"/>
                </a:cubicBezTo>
                <a:lnTo>
                  <a:pt x="3206651" y="215652"/>
                </a:lnTo>
                <a:cubicBezTo>
                  <a:pt x="3206874" y="213866"/>
                  <a:pt x="3207767" y="212973"/>
                  <a:pt x="3209329" y="212973"/>
                </a:cubicBezTo>
                <a:close/>
                <a:moveTo>
                  <a:pt x="3169146" y="212973"/>
                </a:moveTo>
                <a:lnTo>
                  <a:pt x="3190577" y="212973"/>
                </a:lnTo>
                <a:cubicBezTo>
                  <a:pt x="3192363" y="213196"/>
                  <a:pt x="3193256" y="214089"/>
                  <a:pt x="3193256" y="215652"/>
                </a:cubicBezTo>
                <a:lnTo>
                  <a:pt x="3193256" y="237083"/>
                </a:lnTo>
                <a:cubicBezTo>
                  <a:pt x="3193256" y="238869"/>
                  <a:pt x="3192363" y="239762"/>
                  <a:pt x="3190577" y="239762"/>
                </a:cubicBezTo>
                <a:lnTo>
                  <a:pt x="3169146" y="239762"/>
                </a:lnTo>
                <a:cubicBezTo>
                  <a:pt x="3167360" y="239762"/>
                  <a:pt x="3166467" y="238869"/>
                  <a:pt x="3166467" y="237083"/>
                </a:cubicBezTo>
                <a:lnTo>
                  <a:pt x="3166467" y="215652"/>
                </a:lnTo>
                <a:cubicBezTo>
                  <a:pt x="3166690" y="213866"/>
                  <a:pt x="3167583" y="212973"/>
                  <a:pt x="3169146" y="212973"/>
                </a:cubicBezTo>
                <a:close/>
                <a:moveTo>
                  <a:pt x="3128962" y="212973"/>
                </a:moveTo>
                <a:lnTo>
                  <a:pt x="3150393" y="212973"/>
                </a:lnTo>
                <a:cubicBezTo>
                  <a:pt x="3152179" y="213196"/>
                  <a:pt x="3153072" y="214089"/>
                  <a:pt x="3153072" y="215652"/>
                </a:cubicBezTo>
                <a:lnTo>
                  <a:pt x="3153072" y="237083"/>
                </a:lnTo>
                <a:cubicBezTo>
                  <a:pt x="3153072" y="238869"/>
                  <a:pt x="3152179" y="239762"/>
                  <a:pt x="3150393" y="239762"/>
                </a:cubicBezTo>
                <a:lnTo>
                  <a:pt x="3128962" y="239762"/>
                </a:lnTo>
                <a:cubicBezTo>
                  <a:pt x="3127176" y="239762"/>
                  <a:pt x="3126283" y="238869"/>
                  <a:pt x="3126283" y="237083"/>
                </a:cubicBezTo>
                <a:lnTo>
                  <a:pt x="3126283" y="215652"/>
                </a:lnTo>
                <a:cubicBezTo>
                  <a:pt x="3126507" y="213866"/>
                  <a:pt x="3127400" y="212973"/>
                  <a:pt x="3128962" y="212973"/>
                </a:cubicBezTo>
                <a:close/>
                <a:moveTo>
                  <a:pt x="3088779" y="212973"/>
                </a:moveTo>
                <a:lnTo>
                  <a:pt x="3110210" y="212973"/>
                </a:lnTo>
                <a:cubicBezTo>
                  <a:pt x="3111996" y="213196"/>
                  <a:pt x="3112889" y="214089"/>
                  <a:pt x="3112889" y="215652"/>
                </a:cubicBezTo>
                <a:lnTo>
                  <a:pt x="3112889" y="237083"/>
                </a:lnTo>
                <a:cubicBezTo>
                  <a:pt x="3112889" y="238869"/>
                  <a:pt x="3111996" y="239762"/>
                  <a:pt x="3110210" y="239762"/>
                </a:cubicBezTo>
                <a:lnTo>
                  <a:pt x="3088779" y="239762"/>
                </a:lnTo>
                <a:cubicBezTo>
                  <a:pt x="3086993" y="239762"/>
                  <a:pt x="3086100" y="238869"/>
                  <a:pt x="3086100" y="237083"/>
                </a:cubicBezTo>
                <a:lnTo>
                  <a:pt x="3086100" y="215652"/>
                </a:lnTo>
                <a:cubicBezTo>
                  <a:pt x="3086323" y="213866"/>
                  <a:pt x="3087216" y="212973"/>
                  <a:pt x="3088779" y="212973"/>
                </a:cubicBezTo>
                <a:close/>
                <a:moveTo>
                  <a:pt x="6304954" y="200918"/>
                </a:moveTo>
                <a:lnTo>
                  <a:pt x="6326386" y="200918"/>
                </a:lnTo>
                <a:cubicBezTo>
                  <a:pt x="6328172" y="201141"/>
                  <a:pt x="6329064" y="202034"/>
                  <a:pt x="6329064" y="203597"/>
                </a:cubicBezTo>
                <a:lnTo>
                  <a:pt x="6329064" y="225028"/>
                </a:lnTo>
                <a:cubicBezTo>
                  <a:pt x="6329064" y="226814"/>
                  <a:pt x="6328172" y="227707"/>
                  <a:pt x="6326386" y="227707"/>
                </a:cubicBezTo>
                <a:lnTo>
                  <a:pt x="6304954" y="227707"/>
                </a:lnTo>
                <a:cubicBezTo>
                  <a:pt x="6303168" y="227707"/>
                  <a:pt x="6302276" y="226814"/>
                  <a:pt x="6302276" y="225028"/>
                </a:cubicBezTo>
                <a:lnTo>
                  <a:pt x="6302276" y="203597"/>
                </a:lnTo>
                <a:cubicBezTo>
                  <a:pt x="6302498" y="201811"/>
                  <a:pt x="6303392" y="200918"/>
                  <a:pt x="6304954" y="200918"/>
                </a:cubicBezTo>
                <a:close/>
                <a:moveTo>
                  <a:pt x="6264770" y="200918"/>
                </a:moveTo>
                <a:lnTo>
                  <a:pt x="6286202" y="200918"/>
                </a:lnTo>
                <a:cubicBezTo>
                  <a:pt x="6287988" y="201141"/>
                  <a:pt x="6288881" y="202034"/>
                  <a:pt x="6288881" y="203597"/>
                </a:cubicBezTo>
                <a:lnTo>
                  <a:pt x="6288881" y="225028"/>
                </a:lnTo>
                <a:cubicBezTo>
                  <a:pt x="6288881" y="226814"/>
                  <a:pt x="6287988" y="227707"/>
                  <a:pt x="6286202" y="227707"/>
                </a:cubicBezTo>
                <a:lnTo>
                  <a:pt x="6264770" y="227707"/>
                </a:lnTo>
                <a:cubicBezTo>
                  <a:pt x="6262985" y="227707"/>
                  <a:pt x="6262092" y="226814"/>
                  <a:pt x="6262092" y="225028"/>
                </a:cubicBezTo>
                <a:lnTo>
                  <a:pt x="6262092" y="203597"/>
                </a:lnTo>
                <a:cubicBezTo>
                  <a:pt x="6262315" y="201811"/>
                  <a:pt x="6263208" y="200918"/>
                  <a:pt x="6264770" y="200918"/>
                </a:cubicBezTo>
                <a:close/>
                <a:moveTo>
                  <a:pt x="6224587" y="200918"/>
                </a:moveTo>
                <a:lnTo>
                  <a:pt x="6246018" y="200918"/>
                </a:lnTo>
                <a:cubicBezTo>
                  <a:pt x="6247804" y="201141"/>
                  <a:pt x="6248698" y="202034"/>
                  <a:pt x="6248698" y="203597"/>
                </a:cubicBezTo>
                <a:lnTo>
                  <a:pt x="6248698" y="225028"/>
                </a:lnTo>
                <a:cubicBezTo>
                  <a:pt x="6248698" y="226814"/>
                  <a:pt x="6247804" y="227707"/>
                  <a:pt x="6246018" y="227707"/>
                </a:cubicBezTo>
                <a:lnTo>
                  <a:pt x="6224587" y="227707"/>
                </a:lnTo>
                <a:cubicBezTo>
                  <a:pt x="6222801" y="227707"/>
                  <a:pt x="6221908" y="226814"/>
                  <a:pt x="6221908" y="225028"/>
                </a:cubicBezTo>
                <a:lnTo>
                  <a:pt x="6221908" y="203597"/>
                </a:lnTo>
                <a:cubicBezTo>
                  <a:pt x="6222132" y="201811"/>
                  <a:pt x="6223024" y="200918"/>
                  <a:pt x="6224587" y="200918"/>
                </a:cubicBezTo>
                <a:close/>
                <a:moveTo>
                  <a:pt x="6184404" y="200918"/>
                </a:moveTo>
                <a:lnTo>
                  <a:pt x="6205835" y="200918"/>
                </a:lnTo>
                <a:cubicBezTo>
                  <a:pt x="6207620" y="201141"/>
                  <a:pt x="6208514" y="202034"/>
                  <a:pt x="6208514" y="203597"/>
                </a:cubicBezTo>
                <a:lnTo>
                  <a:pt x="6208514" y="225028"/>
                </a:lnTo>
                <a:cubicBezTo>
                  <a:pt x="6208514" y="226814"/>
                  <a:pt x="6207620" y="227707"/>
                  <a:pt x="6205835" y="227707"/>
                </a:cubicBezTo>
                <a:lnTo>
                  <a:pt x="6184404" y="227707"/>
                </a:lnTo>
                <a:cubicBezTo>
                  <a:pt x="6182618" y="227707"/>
                  <a:pt x="6181724" y="226814"/>
                  <a:pt x="6181724" y="225028"/>
                </a:cubicBezTo>
                <a:lnTo>
                  <a:pt x="6181724" y="203597"/>
                </a:lnTo>
                <a:cubicBezTo>
                  <a:pt x="6181948" y="201811"/>
                  <a:pt x="6182841" y="200918"/>
                  <a:pt x="6184404" y="200918"/>
                </a:cubicBezTo>
                <a:close/>
                <a:moveTo>
                  <a:pt x="6112073" y="200918"/>
                </a:moveTo>
                <a:lnTo>
                  <a:pt x="6133504" y="200918"/>
                </a:lnTo>
                <a:cubicBezTo>
                  <a:pt x="6135290" y="201141"/>
                  <a:pt x="6136183" y="202034"/>
                  <a:pt x="6136183" y="203597"/>
                </a:cubicBezTo>
                <a:lnTo>
                  <a:pt x="6136183" y="225028"/>
                </a:lnTo>
                <a:cubicBezTo>
                  <a:pt x="6136183" y="226814"/>
                  <a:pt x="6135290" y="227707"/>
                  <a:pt x="6133504" y="227707"/>
                </a:cubicBezTo>
                <a:lnTo>
                  <a:pt x="6112073" y="227707"/>
                </a:lnTo>
                <a:cubicBezTo>
                  <a:pt x="6110287" y="227707"/>
                  <a:pt x="6109394" y="226814"/>
                  <a:pt x="6109394" y="225028"/>
                </a:cubicBezTo>
                <a:lnTo>
                  <a:pt x="6109394" y="203597"/>
                </a:lnTo>
                <a:cubicBezTo>
                  <a:pt x="6109618" y="201811"/>
                  <a:pt x="6110510" y="200918"/>
                  <a:pt x="6112073" y="200918"/>
                </a:cubicBezTo>
                <a:close/>
                <a:moveTo>
                  <a:pt x="6071890" y="200918"/>
                </a:moveTo>
                <a:lnTo>
                  <a:pt x="6093320" y="200918"/>
                </a:lnTo>
                <a:cubicBezTo>
                  <a:pt x="6095106" y="201141"/>
                  <a:pt x="6096000" y="202034"/>
                  <a:pt x="6096000" y="203597"/>
                </a:cubicBezTo>
                <a:lnTo>
                  <a:pt x="6096000" y="225028"/>
                </a:lnTo>
                <a:cubicBezTo>
                  <a:pt x="6096000" y="226814"/>
                  <a:pt x="6095106" y="227707"/>
                  <a:pt x="6093320" y="227707"/>
                </a:cubicBezTo>
                <a:lnTo>
                  <a:pt x="6071890" y="227707"/>
                </a:lnTo>
                <a:cubicBezTo>
                  <a:pt x="6070104" y="227707"/>
                  <a:pt x="6069210" y="226814"/>
                  <a:pt x="6069210" y="225028"/>
                </a:cubicBezTo>
                <a:lnTo>
                  <a:pt x="6069210" y="203597"/>
                </a:lnTo>
                <a:cubicBezTo>
                  <a:pt x="6069434" y="201811"/>
                  <a:pt x="6070327" y="200918"/>
                  <a:pt x="6071890" y="200918"/>
                </a:cubicBezTo>
                <a:close/>
                <a:moveTo>
                  <a:pt x="6031706" y="200918"/>
                </a:moveTo>
                <a:lnTo>
                  <a:pt x="6053137" y="200918"/>
                </a:lnTo>
                <a:cubicBezTo>
                  <a:pt x="6054923" y="201141"/>
                  <a:pt x="6055816" y="202034"/>
                  <a:pt x="6055816" y="203597"/>
                </a:cubicBezTo>
                <a:lnTo>
                  <a:pt x="6055816" y="225028"/>
                </a:lnTo>
                <a:cubicBezTo>
                  <a:pt x="6055816" y="226814"/>
                  <a:pt x="6054923" y="227707"/>
                  <a:pt x="6053137" y="227707"/>
                </a:cubicBezTo>
                <a:lnTo>
                  <a:pt x="6031706" y="227707"/>
                </a:lnTo>
                <a:cubicBezTo>
                  <a:pt x="6029920" y="227707"/>
                  <a:pt x="6029027" y="226814"/>
                  <a:pt x="6029027" y="225028"/>
                </a:cubicBezTo>
                <a:lnTo>
                  <a:pt x="6029027" y="203597"/>
                </a:lnTo>
                <a:cubicBezTo>
                  <a:pt x="6029250" y="201811"/>
                  <a:pt x="6030143" y="200918"/>
                  <a:pt x="6031706" y="200918"/>
                </a:cubicBezTo>
                <a:close/>
                <a:moveTo>
                  <a:pt x="5991522" y="200918"/>
                </a:moveTo>
                <a:lnTo>
                  <a:pt x="6012954" y="200918"/>
                </a:lnTo>
                <a:cubicBezTo>
                  <a:pt x="6014740" y="201141"/>
                  <a:pt x="6015632" y="202034"/>
                  <a:pt x="6015632" y="203597"/>
                </a:cubicBezTo>
                <a:lnTo>
                  <a:pt x="6015632" y="225028"/>
                </a:lnTo>
                <a:cubicBezTo>
                  <a:pt x="6015632" y="226814"/>
                  <a:pt x="6014740" y="227707"/>
                  <a:pt x="6012954" y="227707"/>
                </a:cubicBezTo>
                <a:lnTo>
                  <a:pt x="5991522" y="227707"/>
                </a:lnTo>
                <a:cubicBezTo>
                  <a:pt x="5989736" y="227707"/>
                  <a:pt x="5988844" y="226814"/>
                  <a:pt x="5988844" y="225028"/>
                </a:cubicBezTo>
                <a:lnTo>
                  <a:pt x="5988844" y="203597"/>
                </a:lnTo>
                <a:cubicBezTo>
                  <a:pt x="5989066" y="201811"/>
                  <a:pt x="5989960" y="200918"/>
                  <a:pt x="5991522" y="200918"/>
                </a:cubicBezTo>
                <a:close/>
                <a:moveTo>
                  <a:pt x="5951338" y="200918"/>
                </a:moveTo>
                <a:lnTo>
                  <a:pt x="5972770" y="200918"/>
                </a:lnTo>
                <a:cubicBezTo>
                  <a:pt x="5974556" y="201141"/>
                  <a:pt x="5975449" y="202034"/>
                  <a:pt x="5975449" y="203597"/>
                </a:cubicBezTo>
                <a:lnTo>
                  <a:pt x="5975449" y="225028"/>
                </a:lnTo>
                <a:cubicBezTo>
                  <a:pt x="5975449" y="226814"/>
                  <a:pt x="5974556" y="227707"/>
                  <a:pt x="5972770" y="227707"/>
                </a:cubicBezTo>
                <a:lnTo>
                  <a:pt x="5951338" y="227707"/>
                </a:lnTo>
                <a:cubicBezTo>
                  <a:pt x="5949552" y="227707"/>
                  <a:pt x="5948660" y="226814"/>
                  <a:pt x="5948660" y="225028"/>
                </a:cubicBezTo>
                <a:lnTo>
                  <a:pt x="5948660" y="203597"/>
                </a:lnTo>
                <a:cubicBezTo>
                  <a:pt x="5948883" y="201811"/>
                  <a:pt x="5949776" y="200918"/>
                  <a:pt x="5951338" y="200918"/>
                </a:cubicBezTo>
                <a:close/>
                <a:moveTo>
                  <a:pt x="5911155" y="200918"/>
                </a:moveTo>
                <a:lnTo>
                  <a:pt x="5932586" y="200918"/>
                </a:lnTo>
                <a:cubicBezTo>
                  <a:pt x="5934372" y="201141"/>
                  <a:pt x="5935265" y="202034"/>
                  <a:pt x="5935265" y="203597"/>
                </a:cubicBezTo>
                <a:lnTo>
                  <a:pt x="5935265" y="225028"/>
                </a:lnTo>
                <a:cubicBezTo>
                  <a:pt x="5935265" y="226814"/>
                  <a:pt x="5934372" y="227707"/>
                  <a:pt x="5932586" y="227707"/>
                </a:cubicBezTo>
                <a:lnTo>
                  <a:pt x="5911155" y="227707"/>
                </a:lnTo>
                <a:cubicBezTo>
                  <a:pt x="5909369" y="227707"/>
                  <a:pt x="5908476" y="226814"/>
                  <a:pt x="5908476" y="225028"/>
                </a:cubicBezTo>
                <a:lnTo>
                  <a:pt x="5908476" y="203597"/>
                </a:lnTo>
                <a:cubicBezTo>
                  <a:pt x="5908700" y="201811"/>
                  <a:pt x="5909592" y="200918"/>
                  <a:pt x="5911155" y="200918"/>
                </a:cubicBezTo>
                <a:close/>
                <a:moveTo>
                  <a:pt x="5870972" y="200918"/>
                </a:moveTo>
                <a:lnTo>
                  <a:pt x="5892402" y="200918"/>
                </a:lnTo>
                <a:cubicBezTo>
                  <a:pt x="5894188" y="201141"/>
                  <a:pt x="5895082" y="202034"/>
                  <a:pt x="5895082" y="203597"/>
                </a:cubicBezTo>
                <a:lnTo>
                  <a:pt x="5895082" y="225028"/>
                </a:lnTo>
                <a:cubicBezTo>
                  <a:pt x="5895082" y="226814"/>
                  <a:pt x="5894188" y="227707"/>
                  <a:pt x="5892402" y="227707"/>
                </a:cubicBezTo>
                <a:lnTo>
                  <a:pt x="5870972" y="227707"/>
                </a:lnTo>
                <a:cubicBezTo>
                  <a:pt x="5869186" y="227707"/>
                  <a:pt x="5868292" y="226814"/>
                  <a:pt x="5868292" y="225028"/>
                </a:cubicBezTo>
                <a:lnTo>
                  <a:pt x="5868292" y="203597"/>
                </a:lnTo>
                <a:cubicBezTo>
                  <a:pt x="5868516" y="201811"/>
                  <a:pt x="5869409" y="200918"/>
                  <a:pt x="5870972" y="200918"/>
                </a:cubicBezTo>
                <a:close/>
                <a:moveTo>
                  <a:pt x="5790604" y="200918"/>
                </a:moveTo>
                <a:lnTo>
                  <a:pt x="5812036" y="200918"/>
                </a:lnTo>
                <a:cubicBezTo>
                  <a:pt x="5813822" y="201141"/>
                  <a:pt x="5814714" y="202034"/>
                  <a:pt x="5814714" y="203597"/>
                </a:cubicBezTo>
                <a:lnTo>
                  <a:pt x="5814714" y="225028"/>
                </a:lnTo>
                <a:cubicBezTo>
                  <a:pt x="5814714" y="226814"/>
                  <a:pt x="5813822" y="227707"/>
                  <a:pt x="5812036" y="227707"/>
                </a:cubicBezTo>
                <a:lnTo>
                  <a:pt x="5790604" y="227707"/>
                </a:lnTo>
                <a:cubicBezTo>
                  <a:pt x="5788818" y="227707"/>
                  <a:pt x="5787926" y="226814"/>
                  <a:pt x="5787926" y="225028"/>
                </a:cubicBezTo>
                <a:lnTo>
                  <a:pt x="5787926" y="203597"/>
                </a:lnTo>
                <a:cubicBezTo>
                  <a:pt x="5788148" y="201811"/>
                  <a:pt x="5789042" y="200918"/>
                  <a:pt x="5790604" y="200918"/>
                </a:cubicBezTo>
                <a:close/>
                <a:moveTo>
                  <a:pt x="5750420" y="200918"/>
                </a:moveTo>
                <a:lnTo>
                  <a:pt x="5771852" y="200918"/>
                </a:lnTo>
                <a:cubicBezTo>
                  <a:pt x="5773638" y="201141"/>
                  <a:pt x="5774531" y="202034"/>
                  <a:pt x="5774531" y="203597"/>
                </a:cubicBezTo>
                <a:lnTo>
                  <a:pt x="5774531" y="225028"/>
                </a:lnTo>
                <a:cubicBezTo>
                  <a:pt x="5774531" y="226814"/>
                  <a:pt x="5773638" y="227707"/>
                  <a:pt x="5771852" y="227707"/>
                </a:cubicBezTo>
                <a:lnTo>
                  <a:pt x="5750420" y="227707"/>
                </a:lnTo>
                <a:cubicBezTo>
                  <a:pt x="5748635" y="227707"/>
                  <a:pt x="5747742" y="226814"/>
                  <a:pt x="5747742" y="225028"/>
                </a:cubicBezTo>
                <a:lnTo>
                  <a:pt x="5747742" y="203597"/>
                </a:lnTo>
                <a:cubicBezTo>
                  <a:pt x="5747965" y="201811"/>
                  <a:pt x="5748858" y="200918"/>
                  <a:pt x="5750420" y="200918"/>
                </a:cubicBezTo>
                <a:close/>
                <a:moveTo>
                  <a:pt x="5710237" y="200918"/>
                </a:moveTo>
                <a:lnTo>
                  <a:pt x="5731668" y="200918"/>
                </a:lnTo>
                <a:cubicBezTo>
                  <a:pt x="5733454" y="201141"/>
                  <a:pt x="5734348" y="202034"/>
                  <a:pt x="5734348" y="203597"/>
                </a:cubicBezTo>
                <a:lnTo>
                  <a:pt x="5734348" y="225028"/>
                </a:lnTo>
                <a:cubicBezTo>
                  <a:pt x="5734348" y="226814"/>
                  <a:pt x="5733454" y="227707"/>
                  <a:pt x="5731668" y="227707"/>
                </a:cubicBezTo>
                <a:lnTo>
                  <a:pt x="5710237" y="227707"/>
                </a:lnTo>
                <a:cubicBezTo>
                  <a:pt x="5708451" y="227707"/>
                  <a:pt x="5707558" y="226814"/>
                  <a:pt x="5707558" y="225028"/>
                </a:cubicBezTo>
                <a:lnTo>
                  <a:pt x="5707558" y="203597"/>
                </a:lnTo>
                <a:cubicBezTo>
                  <a:pt x="5707782" y="201811"/>
                  <a:pt x="5708674" y="200918"/>
                  <a:pt x="5710237" y="200918"/>
                </a:cubicBezTo>
                <a:close/>
                <a:moveTo>
                  <a:pt x="5670054" y="200918"/>
                </a:moveTo>
                <a:lnTo>
                  <a:pt x="5691485" y="200918"/>
                </a:lnTo>
                <a:cubicBezTo>
                  <a:pt x="5693270" y="201141"/>
                  <a:pt x="5694164" y="202034"/>
                  <a:pt x="5694164" y="203597"/>
                </a:cubicBezTo>
                <a:lnTo>
                  <a:pt x="5694164" y="225028"/>
                </a:lnTo>
                <a:cubicBezTo>
                  <a:pt x="5694164" y="226814"/>
                  <a:pt x="5693270" y="227707"/>
                  <a:pt x="5691485" y="227707"/>
                </a:cubicBezTo>
                <a:lnTo>
                  <a:pt x="5670054" y="227707"/>
                </a:lnTo>
                <a:cubicBezTo>
                  <a:pt x="5668268" y="227707"/>
                  <a:pt x="5667374" y="226814"/>
                  <a:pt x="5667374" y="225028"/>
                </a:cubicBezTo>
                <a:lnTo>
                  <a:pt x="5667374" y="203597"/>
                </a:lnTo>
                <a:cubicBezTo>
                  <a:pt x="5667598" y="201811"/>
                  <a:pt x="5668491" y="200918"/>
                  <a:pt x="5670054" y="200918"/>
                </a:cubicBezTo>
                <a:close/>
                <a:moveTo>
                  <a:pt x="5427464" y="200918"/>
                </a:moveTo>
                <a:lnTo>
                  <a:pt x="5448895" y="200918"/>
                </a:lnTo>
                <a:cubicBezTo>
                  <a:pt x="5450681" y="201141"/>
                  <a:pt x="5451574" y="202034"/>
                  <a:pt x="5451574" y="203597"/>
                </a:cubicBezTo>
                <a:lnTo>
                  <a:pt x="5451574" y="225028"/>
                </a:lnTo>
                <a:cubicBezTo>
                  <a:pt x="5451574" y="226814"/>
                  <a:pt x="5450681" y="227707"/>
                  <a:pt x="5448895" y="227707"/>
                </a:cubicBezTo>
                <a:lnTo>
                  <a:pt x="5427464" y="227707"/>
                </a:lnTo>
                <a:cubicBezTo>
                  <a:pt x="5425678" y="227707"/>
                  <a:pt x="5424785" y="226814"/>
                  <a:pt x="5424785" y="225028"/>
                </a:cubicBezTo>
                <a:lnTo>
                  <a:pt x="5424785" y="203597"/>
                </a:lnTo>
                <a:cubicBezTo>
                  <a:pt x="5425008" y="201811"/>
                  <a:pt x="5425901" y="200918"/>
                  <a:pt x="5427464" y="200918"/>
                </a:cubicBezTo>
                <a:close/>
                <a:moveTo>
                  <a:pt x="5387280" y="200918"/>
                </a:moveTo>
                <a:lnTo>
                  <a:pt x="5408712" y="200918"/>
                </a:lnTo>
                <a:cubicBezTo>
                  <a:pt x="5410498" y="201141"/>
                  <a:pt x="5411390" y="202034"/>
                  <a:pt x="5411390" y="203597"/>
                </a:cubicBezTo>
                <a:lnTo>
                  <a:pt x="5411390" y="225028"/>
                </a:lnTo>
                <a:cubicBezTo>
                  <a:pt x="5411390" y="226814"/>
                  <a:pt x="5410498" y="227707"/>
                  <a:pt x="5408712" y="227707"/>
                </a:cubicBezTo>
                <a:lnTo>
                  <a:pt x="5387280" y="227707"/>
                </a:lnTo>
                <a:cubicBezTo>
                  <a:pt x="5385494" y="227707"/>
                  <a:pt x="5384601" y="226814"/>
                  <a:pt x="5384601" y="225028"/>
                </a:cubicBezTo>
                <a:lnTo>
                  <a:pt x="5384601" y="203597"/>
                </a:lnTo>
                <a:cubicBezTo>
                  <a:pt x="5384825" y="201811"/>
                  <a:pt x="5385718" y="200918"/>
                  <a:pt x="5387280" y="200918"/>
                </a:cubicBezTo>
                <a:close/>
                <a:moveTo>
                  <a:pt x="5347097" y="200918"/>
                </a:moveTo>
                <a:lnTo>
                  <a:pt x="5368528" y="200918"/>
                </a:lnTo>
                <a:cubicBezTo>
                  <a:pt x="5370314" y="201141"/>
                  <a:pt x="5371207" y="202034"/>
                  <a:pt x="5371207" y="203597"/>
                </a:cubicBezTo>
                <a:lnTo>
                  <a:pt x="5371207" y="225028"/>
                </a:lnTo>
                <a:cubicBezTo>
                  <a:pt x="5371207" y="226814"/>
                  <a:pt x="5370314" y="227707"/>
                  <a:pt x="5368528" y="227707"/>
                </a:cubicBezTo>
                <a:lnTo>
                  <a:pt x="5347097" y="227707"/>
                </a:lnTo>
                <a:cubicBezTo>
                  <a:pt x="5345311" y="227707"/>
                  <a:pt x="5344418" y="226814"/>
                  <a:pt x="5344418" y="225028"/>
                </a:cubicBezTo>
                <a:lnTo>
                  <a:pt x="5344418" y="203597"/>
                </a:lnTo>
                <a:cubicBezTo>
                  <a:pt x="5344641" y="201811"/>
                  <a:pt x="5345534" y="200918"/>
                  <a:pt x="5347097" y="200918"/>
                </a:cubicBezTo>
                <a:close/>
                <a:moveTo>
                  <a:pt x="5306913" y="200918"/>
                </a:moveTo>
                <a:lnTo>
                  <a:pt x="5328344" y="200918"/>
                </a:lnTo>
                <a:cubicBezTo>
                  <a:pt x="5330130" y="201141"/>
                  <a:pt x="5331023" y="202034"/>
                  <a:pt x="5331023" y="203597"/>
                </a:cubicBezTo>
                <a:lnTo>
                  <a:pt x="5331023" y="225028"/>
                </a:lnTo>
                <a:cubicBezTo>
                  <a:pt x="5331023" y="226814"/>
                  <a:pt x="5330130" y="227707"/>
                  <a:pt x="5328344" y="227707"/>
                </a:cubicBezTo>
                <a:lnTo>
                  <a:pt x="5306913" y="227707"/>
                </a:lnTo>
                <a:cubicBezTo>
                  <a:pt x="5305127" y="227707"/>
                  <a:pt x="5304234" y="226814"/>
                  <a:pt x="5304234" y="225028"/>
                </a:cubicBezTo>
                <a:lnTo>
                  <a:pt x="5304234" y="203597"/>
                </a:lnTo>
                <a:cubicBezTo>
                  <a:pt x="5304457" y="201811"/>
                  <a:pt x="5305350" y="200918"/>
                  <a:pt x="5306913" y="200918"/>
                </a:cubicBezTo>
                <a:close/>
                <a:moveTo>
                  <a:pt x="5073848" y="200918"/>
                </a:moveTo>
                <a:lnTo>
                  <a:pt x="5095280" y="200918"/>
                </a:lnTo>
                <a:cubicBezTo>
                  <a:pt x="5097065" y="201141"/>
                  <a:pt x="5097958" y="202034"/>
                  <a:pt x="5097958" y="203597"/>
                </a:cubicBezTo>
                <a:lnTo>
                  <a:pt x="5097958" y="225028"/>
                </a:lnTo>
                <a:cubicBezTo>
                  <a:pt x="5097958" y="226814"/>
                  <a:pt x="5097065" y="227707"/>
                  <a:pt x="5095280" y="227707"/>
                </a:cubicBezTo>
                <a:lnTo>
                  <a:pt x="5073848" y="227707"/>
                </a:lnTo>
                <a:cubicBezTo>
                  <a:pt x="5072062" y="227707"/>
                  <a:pt x="5071169" y="226814"/>
                  <a:pt x="5071169" y="225028"/>
                </a:cubicBezTo>
                <a:lnTo>
                  <a:pt x="5071169" y="203597"/>
                </a:lnTo>
                <a:cubicBezTo>
                  <a:pt x="5071393" y="201811"/>
                  <a:pt x="5072286" y="200918"/>
                  <a:pt x="5073848" y="200918"/>
                </a:cubicBezTo>
                <a:close/>
                <a:moveTo>
                  <a:pt x="5033665" y="200918"/>
                </a:moveTo>
                <a:lnTo>
                  <a:pt x="5055096" y="200918"/>
                </a:lnTo>
                <a:cubicBezTo>
                  <a:pt x="5056882" y="201141"/>
                  <a:pt x="5057775" y="202034"/>
                  <a:pt x="5057775" y="203597"/>
                </a:cubicBezTo>
                <a:lnTo>
                  <a:pt x="5057775" y="225028"/>
                </a:lnTo>
                <a:cubicBezTo>
                  <a:pt x="5057775" y="226814"/>
                  <a:pt x="5056882" y="227707"/>
                  <a:pt x="5055096" y="227707"/>
                </a:cubicBezTo>
                <a:lnTo>
                  <a:pt x="5033665" y="227707"/>
                </a:lnTo>
                <a:cubicBezTo>
                  <a:pt x="5031879" y="227707"/>
                  <a:pt x="5030986" y="226814"/>
                  <a:pt x="5030986" y="225028"/>
                </a:cubicBezTo>
                <a:lnTo>
                  <a:pt x="5030986" y="203597"/>
                </a:lnTo>
                <a:cubicBezTo>
                  <a:pt x="5031209" y="201811"/>
                  <a:pt x="5032102" y="200918"/>
                  <a:pt x="5033665" y="200918"/>
                </a:cubicBezTo>
                <a:close/>
                <a:moveTo>
                  <a:pt x="4993481" y="200918"/>
                </a:moveTo>
                <a:lnTo>
                  <a:pt x="5014912" y="200918"/>
                </a:lnTo>
                <a:cubicBezTo>
                  <a:pt x="5016698" y="201141"/>
                  <a:pt x="5017591" y="202034"/>
                  <a:pt x="5017591" y="203597"/>
                </a:cubicBezTo>
                <a:lnTo>
                  <a:pt x="5017591" y="225028"/>
                </a:lnTo>
                <a:cubicBezTo>
                  <a:pt x="5017591" y="226814"/>
                  <a:pt x="5016698" y="227707"/>
                  <a:pt x="5014912" y="227707"/>
                </a:cubicBezTo>
                <a:lnTo>
                  <a:pt x="4993481" y="227707"/>
                </a:lnTo>
                <a:cubicBezTo>
                  <a:pt x="4991695" y="227707"/>
                  <a:pt x="4990802" y="226814"/>
                  <a:pt x="4990802" y="225028"/>
                </a:cubicBezTo>
                <a:lnTo>
                  <a:pt x="4990802" y="203597"/>
                </a:lnTo>
                <a:cubicBezTo>
                  <a:pt x="4991025" y="201811"/>
                  <a:pt x="4991918" y="200918"/>
                  <a:pt x="4993481" y="200918"/>
                </a:cubicBezTo>
                <a:close/>
                <a:moveTo>
                  <a:pt x="4953298" y="200918"/>
                </a:moveTo>
                <a:lnTo>
                  <a:pt x="4974729" y="200918"/>
                </a:lnTo>
                <a:cubicBezTo>
                  <a:pt x="4976515" y="201141"/>
                  <a:pt x="4977408" y="202034"/>
                  <a:pt x="4977408" y="203597"/>
                </a:cubicBezTo>
                <a:lnTo>
                  <a:pt x="4977408" y="225028"/>
                </a:lnTo>
                <a:cubicBezTo>
                  <a:pt x="4977408" y="226814"/>
                  <a:pt x="4976515" y="227707"/>
                  <a:pt x="4974729" y="227707"/>
                </a:cubicBezTo>
                <a:lnTo>
                  <a:pt x="4953298" y="227707"/>
                </a:lnTo>
                <a:cubicBezTo>
                  <a:pt x="4951512" y="227707"/>
                  <a:pt x="4950619" y="226814"/>
                  <a:pt x="4950619" y="225028"/>
                </a:cubicBezTo>
                <a:lnTo>
                  <a:pt x="4950619" y="203597"/>
                </a:lnTo>
                <a:cubicBezTo>
                  <a:pt x="4950842" y="201811"/>
                  <a:pt x="4951735" y="200918"/>
                  <a:pt x="4953298" y="200918"/>
                </a:cubicBezTo>
                <a:close/>
                <a:moveTo>
                  <a:pt x="4752380" y="200918"/>
                </a:moveTo>
                <a:lnTo>
                  <a:pt x="4773811" y="200918"/>
                </a:lnTo>
                <a:cubicBezTo>
                  <a:pt x="4775597" y="201141"/>
                  <a:pt x="4776490" y="202034"/>
                  <a:pt x="4776490" y="203597"/>
                </a:cubicBezTo>
                <a:lnTo>
                  <a:pt x="4776490" y="225028"/>
                </a:lnTo>
                <a:cubicBezTo>
                  <a:pt x="4776490" y="226814"/>
                  <a:pt x="4775597" y="227707"/>
                  <a:pt x="4773811" y="227707"/>
                </a:cubicBezTo>
                <a:lnTo>
                  <a:pt x="4752380" y="227707"/>
                </a:lnTo>
                <a:cubicBezTo>
                  <a:pt x="4750594" y="227707"/>
                  <a:pt x="4749701" y="226814"/>
                  <a:pt x="4749701" y="225028"/>
                </a:cubicBezTo>
                <a:lnTo>
                  <a:pt x="4749701" y="203597"/>
                </a:lnTo>
                <a:cubicBezTo>
                  <a:pt x="4749924" y="201811"/>
                  <a:pt x="4750817" y="200918"/>
                  <a:pt x="4752380" y="200918"/>
                </a:cubicBezTo>
                <a:close/>
                <a:moveTo>
                  <a:pt x="4712196" y="200918"/>
                </a:moveTo>
                <a:lnTo>
                  <a:pt x="4733627" y="200918"/>
                </a:lnTo>
                <a:cubicBezTo>
                  <a:pt x="4735413" y="201141"/>
                  <a:pt x="4736306" y="202034"/>
                  <a:pt x="4736306" y="203597"/>
                </a:cubicBezTo>
                <a:lnTo>
                  <a:pt x="4736306" y="225028"/>
                </a:lnTo>
                <a:cubicBezTo>
                  <a:pt x="4736306" y="226814"/>
                  <a:pt x="4735413" y="227707"/>
                  <a:pt x="4733627" y="227707"/>
                </a:cubicBezTo>
                <a:lnTo>
                  <a:pt x="4712196" y="227707"/>
                </a:lnTo>
                <a:cubicBezTo>
                  <a:pt x="4710410" y="227707"/>
                  <a:pt x="4709517" y="226814"/>
                  <a:pt x="4709517" y="225028"/>
                </a:cubicBezTo>
                <a:lnTo>
                  <a:pt x="4709517" y="203597"/>
                </a:lnTo>
                <a:cubicBezTo>
                  <a:pt x="4709740" y="201811"/>
                  <a:pt x="4710633" y="200918"/>
                  <a:pt x="4712196" y="200918"/>
                </a:cubicBezTo>
                <a:close/>
                <a:moveTo>
                  <a:pt x="4672012" y="200918"/>
                </a:moveTo>
                <a:lnTo>
                  <a:pt x="4693444" y="200918"/>
                </a:lnTo>
                <a:cubicBezTo>
                  <a:pt x="4695230" y="201141"/>
                  <a:pt x="4696123" y="202034"/>
                  <a:pt x="4696123" y="203597"/>
                </a:cubicBezTo>
                <a:lnTo>
                  <a:pt x="4696123" y="225028"/>
                </a:lnTo>
                <a:cubicBezTo>
                  <a:pt x="4696123" y="226814"/>
                  <a:pt x="4695230" y="227707"/>
                  <a:pt x="4693444" y="227707"/>
                </a:cubicBezTo>
                <a:lnTo>
                  <a:pt x="4672012" y="227707"/>
                </a:lnTo>
                <a:cubicBezTo>
                  <a:pt x="4670226" y="227707"/>
                  <a:pt x="4669333" y="226814"/>
                  <a:pt x="4669333" y="225028"/>
                </a:cubicBezTo>
                <a:lnTo>
                  <a:pt x="4669333" y="203597"/>
                </a:lnTo>
                <a:cubicBezTo>
                  <a:pt x="4669557" y="201811"/>
                  <a:pt x="4670450" y="200918"/>
                  <a:pt x="4672012" y="200918"/>
                </a:cubicBezTo>
                <a:close/>
                <a:moveTo>
                  <a:pt x="4631829" y="200918"/>
                </a:moveTo>
                <a:lnTo>
                  <a:pt x="4653260" y="200918"/>
                </a:lnTo>
                <a:cubicBezTo>
                  <a:pt x="4655046" y="201141"/>
                  <a:pt x="4655939" y="202034"/>
                  <a:pt x="4655939" y="203597"/>
                </a:cubicBezTo>
                <a:lnTo>
                  <a:pt x="4655939" y="225028"/>
                </a:lnTo>
                <a:cubicBezTo>
                  <a:pt x="4655939" y="226814"/>
                  <a:pt x="4655046" y="227707"/>
                  <a:pt x="4653260" y="227707"/>
                </a:cubicBezTo>
                <a:lnTo>
                  <a:pt x="4631829" y="227707"/>
                </a:lnTo>
                <a:cubicBezTo>
                  <a:pt x="4630043" y="227707"/>
                  <a:pt x="4629150" y="226814"/>
                  <a:pt x="4629150" y="225028"/>
                </a:cubicBezTo>
                <a:lnTo>
                  <a:pt x="4629150" y="203597"/>
                </a:lnTo>
                <a:cubicBezTo>
                  <a:pt x="4629373" y="201811"/>
                  <a:pt x="4630266" y="200918"/>
                  <a:pt x="4631829" y="200918"/>
                </a:cubicBezTo>
                <a:close/>
                <a:moveTo>
                  <a:pt x="4559498" y="200918"/>
                </a:moveTo>
                <a:lnTo>
                  <a:pt x="4580930" y="200918"/>
                </a:lnTo>
                <a:cubicBezTo>
                  <a:pt x="4582715" y="201141"/>
                  <a:pt x="4583608" y="202034"/>
                  <a:pt x="4583608" y="203597"/>
                </a:cubicBezTo>
                <a:lnTo>
                  <a:pt x="4583608" y="225028"/>
                </a:lnTo>
                <a:cubicBezTo>
                  <a:pt x="4583608" y="226814"/>
                  <a:pt x="4582715" y="227707"/>
                  <a:pt x="4580930" y="227707"/>
                </a:cubicBezTo>
                <a:lnTo>
                  <a:pt x="4559498" y="227707"/>
                </a:lnTo>
                <a:cubicBezTo>
                  <a:pt x="4557712" y="227707"/>
                  <a:pt x="4556819" y="226814"/>
                  <a:pt x="4556819" y="225028"/>
                </a:cubicBezTo>
                <a:lnTo>
                  <a:pt x="4556819" y="203597"/>
                </a:lnTo>
                <a:cubicBezTo>
                  <a:pt x="4557043" y="201811"/>
                  <a:pt x="4557936" y="200918"/>
                  <a:pt x="4559498" y="200918"/>
                </a:cubicBezTo>
                <a:close/>
                <a:moveTo>
                  <a:pt x="4519315" y="200918"/>
                </a:moveTo>
                <a:lnTo>
                  <a:pt x="4540746" y="200918"/>
                </a:lnTo>
                <a:cubicBezTo>
                  <a:pt x="4542532" y="201141"/>
                  <a:pt x="4543425" y="202034"/>
                  <a:pt x="4543425" y="203597"/>
                </a:cubicBezTo>
                <a:lnTo>
                  <a:pt x="4543425" y="225028"/>
                </a:lnTo>
                <a:cubicBezTo>
                  <a:pt x="4543425" y="226814"/>
                  <a:pt x="4542532" y="227707"/>
                  <a:pt x="4540746" y="227707"/>
                </a:cubicBezTo>
                <a:lnTo>
                  <a:pt x="4519315" y="227707"/>
                </a:lnTo>
                <a:cubicBezTo>
                  <a:pt x="4517529" y="227707"/>
                  <a:pt x="4516636" y="226814"/>
                  <a:pt x="4516636" y="225028"/>
                </a:cubicBezTo>
                <a:lnTo>
                  <a:pt x="4516636" y="203597"/>
                </a:lnTo>
                <a:cubicBezTo>
                  <a:pt x="4516859" y="201811"/>
                  <a:pt x="4517752" y="200918"/>
                  <a:pt x="4519315" y="200918"/>
                </a:cubicBezTo>
                <a:close/>
                <a:moveTo>
                  <a:pt x="4479131" y="200918"/>
                </a:moveTo>
                <a:lnTo>
                  <a:pt x="4500562" y="200918"/>
                </a:lnTo>
                <a:cubicBezTo>
                  <a:pt x="4502348" y="201141"/>
                  <a:pt x="4503241" y="202034"/>
                  <a:pt x="4503241" y="203597"/>
                </a:cubicBezTo>
                <a:lnTo>
                  <a:pt x="4503241" y="225028"/>
                </a:lnTo>
                <a:cubicBezTo>
                  <a:pt x="4503241" y="226814"/>
                  <a:pt x="4502348" y="227707"/>
                  <a:pt x="4500562" y="227707"/>
                </a:cubicBezTo>
                <a:lnTo>
                  <a:pt x="4479131" y="227707"/>
                </a:lnTo>
                <a:cubicBezTo>
                  <a:pt x="4477345" y="227707"/>
                  <a:pt x="4476452" y="226814"/>
                  <a:pt x="4476452" y="225028"/>
                </a:cubicBezTo>
                <a:lnTo>
                  <a:pt x="4476452" y="203597"/>
                </a:lnTo>
                <a:cubicBezTo>
                  <a:pt x="4476675" y="201811"/>
                  <a:pt x="4477568" y="200918"/>
                  <a:pt x="4479131" y="200918"/>
                </a:cubicBezTo>
                <a:close/>
                <a:moveTo>
                  <a:pt x="4438948" y="200918"/>
                </a:moveTo>
                <a:lnTo>
                  <a:pt x="4460379" y="200918"/>
                </a:lnTo>
                <a:cubicBezTo>
                  <a:pt x="4462165" y="201141"/>
                  <a:pt x="4463058" y="202034"/>
                  <a:pt x="4463058" y="203597"/>
                </a:cubicBezTo>
                <a:lnTo>
                  <a:pt x="4463058" y="225028"/>
                </a:lnTo>
                <a:cubicBezTo>
                  <a:pt x="4463058" y="226814"/>
                  <a:pt x="4462165" y="227707"/>
                  <a:pt x="4460379" y="227707"/>
                </a:cubicBezTo>
                <a:lnTo>
                  <a:pt x="4438948" y="227707"/>
                </a:lnTo>
                <a:cubicBezTo>
                  <a:pt x="4437162" y="227707"/>
                  <a:pt x="4436269" y="226814"/>
                  <a:pt x="4436269" y="225028"/>
                </a:cubicBezTo>
                <a:lnTo>
                  <a:pt x="4436269" y="203597"/>
                </a:lnTo>
                <a:cubicBezTo>
                  <a:pt x="4436492" y="201811"/>
                  <a:pt x="4437385" y="200918"/>
                  <a:pt x="4438948" y="200918"/>
                </a:cubicBezTo>
                <a:close/>
                <a:moveTo>
                  <a:pt x="4398764" y="200918"/>
                </a:moveTo>
                <a:lnTo>
                  <a:pt x="4420195" y="200918"/>
                </a:lnTo>
                <a:cubicBezTo>
                  <a:pt x="4421981" y="201141"/>
                  <a:pt x="4422874" y="202034"/>
                  <a:pt x="4422874" y="203597"/>
                </a:cubicBezTo>
                <a:lnTo>
                  <a:pt x="4422874" y="225028"/>
                </a:lnTo>
                <a:cubicBezTo>
                  <a:pt x="4422874" y="226814"/>
                  <a:pt x="4421981" y="227707"/>
                  <a:pt x="4420195" y="227707"/>
                </a:cubicBezTo>
                <a:lnTo>
                  <a:pt x="4398764" y="227707"/>
                </a:lnTo>
                <a:cubicBezTo>
                  <a:pt x="4396978" y="227707"/>
                  <a:pt x="4396085" y="226814"/>
                  <a:pt x="4396085" y="225028"/>
                </a:cubicBezTo>
                <a:lnTo>
                  <a:pt x="4396085" y="203597"/>
                </a:lnTo>
                <a:cubicBezTo>
                  <a:pt x="4396308" y="201811"/>
                  <a:pt x="4397201" y="200918"/>
                  <a:pt x="4398764" y="200918"/>
                </a:cubicBezTo>
                <a:close/>
                <a:moveTo>
                  <a:pt x="4358580" y="200918"/>
                </a:moveTo>
                <a:lnTo>
                  <a:pt x="4380012" y="200918"/>
                </a:lnTo>
                <a:cubicBezTo>
                  <a:pt x="4381798" y="201141"/>
                  <a:pt x="4382690" y="202034"/>
                  <a:pt x="4382690" y="203597"/>
                </a:cubicBezTo>
                <a:lnTo>
                  <a:pt x="4382690" y="225028"/>
                </a:lnTo>
                <a:cubicBezTo>
                  <a:pt x="4382690" y="226814"/>
                  <a:pt x="4381798" y="227707"/>
                  <a:pt x="4380012" y="227707"/>
                </a:cubicBezTo>
                <a:lnTo>
                  <a:pt x="4358580" y="227707"/>
                </a:lnTo>
                <a:cubicBezTo>
                  <a:pt x="4356794" y="227707"/>
                  <a:pt x="4355901" y="226814"/>
                  <a:pt x="4355901" y="225028"/>
                </a:cubicBezTo>
                <a:lnTo>
                  <a:pt x="4355901" y="203597"/>
                </a:lnTo>
                <a:cubicBezTo>
                  <a:pt x="4356125" y="201811"/>
                  <a:pt x="4357018" y="200918"/>
                  <a:pt x="4358580" y="200918"/>
                </a:cubicBezTo>
                <a:close/>
                <a:moveTo>
                  <a:pt x="4318397" y="200918"/>
                </a:moveTo>
                <a:lnTo>
                  <a:pt x="4339828" y="200918"/>
                </a:lnTo>
                <a:cubicBezTo>
                  <a:pt x="4341614" y="201141"/>
                  <a:pt x="4342507" y="202034"/>
                  <a:pt x="4342507" y="203597"/>
                </a:cubicBezTo>
                <a:lnTo>
                  <a:pt x="4342507" y="225028"/>
                </a:lnTo>
                <a:cubicBezTo>
                  <a:pt x="4342507" y="226814"/>
                  <a:pt x="4341614" y="227707"/>
                  <a:pt x="4339828" y="227707"/>
                </a:cubicBezTo>
                <a:lnTo>
                  <a:pt x="4318397" y="227707"/>
                </a:lnTo>
                <a:cubicBezTo>
                  <a:pt x="4316611" y="227707"/>
                  <a:pt x="4315718" y="226814"/>
                  <a:pt x="4315718" y="225028"/>
                </a:cubicBezTo>
                <a:lnTo>
                  <a:pt x="4315718" y="203597"/>
                </a:lnTo>
                <a:cubicBezTo>
                  <a:pt x="4315941" y="201811"/>
                  <a:pt x="4316834" y="200918"/>
                  <a:pt x="4318397" y="200918"/>
                </a:cubicBezTo>
                <a:close/>
                <a:moveTo>
                  <a:pt x="4238030" y="200918"/>
                </a:moveTo>
                <a:lnTo>
                  <a:pt x="4259461" y="200918"/>
                </a:lnTo>
                <a:cubicBezTo>
                  <a:pt x="4261247" y="201141"/>
                  <a:pt x="4262140" y="202034"/>
                  <a:pt x="4262140" y="203597"/>
                </a:cubicBezTo>
                <a:lnTo>
                  <a:pt x="4262140" y="225028"/>
                </a:lnTo>
                <a:cubicBezTo>
                  <a:pt x="4262140" y="226814"/>
                  <a:pt x="4261247" y="227707"/>
                  <a:pt x="4259461" y="227707"/>
                </a:cubicBezTo>
                <a:lnTo>
                  <a:pt x="4238030" y="227707"/>
                </a:lnTo>
                <a:cubicBezTo>
                  <a:pt x="4236244" y="227707"/>
                  <a:pt x="4235351" y="226814"/>
                  <a:pt x="4235351" y="225028"/>
                </a:cubicBezTo>
                <a:lnTo>
                  <a:pt x="4235351" y="203597"/>
                </a:lnTo>
                <a:cubicBezTo>
                  <a:pt x="4235574" y="201811"/>
                  <a:pt x="4236467" y="200918"/>
                  <a:pt x="4238030" y="200918"/>
                </a:cubicBezTo>
                <a:close/>
                <a:moveTo>
                  <a:pt x="4197846" y="200918"/>
                </a:moveTo>
                <a:lnTo>
                  <a:pt x="4219277" y="200918"/>
                </a:lnTo>
                <a:cubicBezTo>
                  <a:pt x="4221063" y="201141"/>
                  <a:pt x="4221956" y="202034"/>
                  <a:pt x="4221956" y="203597"/>
                </a:cubicBezTo>
                <a:lnTo>
                  <a:pt x="4221956" y="225028"/>
                </a:lnTo>
                <a:cubicBezTo>
                  <a:pt x="4221956" y="226814"/>
                  <a:pt x="4221063" y="227707"/>
                  <a:pt x="4219277" y="227707"/>
                </a:cubicBezTo>
                <a:lnTo>
                  <a:pt x="4197846" y="227707"/>
                </a:lnTo>
                <a:cubicBezTo>
                  <a:pt x="4196060" y="227707"/>
                  <a:pt x="4195167" y="226814"/>
                  <a:pt x="4195167" y="225028"/>
                </a:cubicBezTo>
                <a:lnTo>
                  <a:pt x="4195167" y="203597"/>
                </a:lnTo>
                <a:cubicBezTo>
                  <a:pt x="4195390" y="201811"/>
                  <a:pt x="4196283" y="200918"/>
                  <a:pt x="4197846" y="200918"/>
                </a:cubicBezTo>
                <a:close/>
                <a:moveTo>
                  <a:pt x="4157662" y="200918"/>
                </a:moveTo>
                <a:lnTo>
                  <a:pt x="4179094" y="200918"/>
                </a:lnTo>
                <a:cubicBezTo>
                  <a:pt x="4180880" y="201141"/>
                  <a:pt x="4181773" y="202034"/>
                  <a:pt x="4181773" y="203597"/>
                </a:cubicBezTo>
                <a:lnTo>
                  <a:pt x="4181773" y="225028"/>
                </a:lnTo>
                <a:cubicBezTo>
                  <a:pt x="4181773" y="226814"/>
                  <a:pt x="4180880" y="227707"/>
                  <a:pt x="4179094" y="227707"/>
                </a:cubicBezTo>
                <a:lnTo>
                  <a:pt x="4157662" y="227707"/>
                </a:lnTo>
                <a:cubicBezTo>
                  <a:pt x="4155876" y="227707"/>
                  <a:pt x="4154983" y="226814"/>
                  <a:pt x="4154983" y="225028"/>
                </a:cubicBezTo>
                <a:lnTo>
                  <a:pt x="4154983" y="203597"/>
                </a:lnTo>
                <a:cubicBezTo>
                  <a:pt x="4155207" y="201811"/>
                  <a:pt x="4156100" y="200918"/>
                  <a:pt x="4157662" y="200918"/>
                </a:cubicBezTo>
                <a:close/>
                <a:moveTo>
                  <a:pt x="4117479" y="200918"/>
                </a:moveTo>
                <a:lnTo>
                  <a:pt x="4138910" y="200918"/>
                </a:lnTo>
                <a:cubicBezTo>
                  <a:pt x="4140696" y="201141"/>
                  <a:pt x="4141589" y="202034"/>
                  <a:pt x="4141589" y="203597"/>
                </a:cubicBezTo>
                <a:lnTo>
                  <a:pt x="4141589" y="225028"/>
                </a:lnTo>
                <a:cubicBezTo>
                  <a:pt x="4141589" y="226814"/>
                  <a:pt x="4140696" y="227707"/>
                  <a:pt x="4138910" y="227707"/>
                </a:cubicBezTo>
                <a:lnTo>
                  <a:pt x="4117479" y="227707"/>
                </a:lnTo>
                <a:cubicBezTo>
                  <a:pt x="4115693" y="227707"/>
                  <a:pt x="4114800" y="226814"/>
                  <a:pt x="4114800" y="225028"/>
                </a:cubicBezTo>
                <a:lnTo>
                  <a:pt x="4114800" y="203597"/>
                </a:lnTo>
                <a:cubicBezTo>
                  <a:pt x="4115023" y="201811"/>
                  <a:pt x="4115916" y="200918"/>
                  <a:pt x="4117479" y="200918"/>
                </a:cubicBezTo>
                <a:close/>
                <a:moveTo>
                  <a:pt x="3723679" y="200918"/>
                </a:moveTo>
                <a:lnTo>
                  <a:pt x="3745111" y="200918"/>
                </a:lnTo>
                <a:cubicBezTo>
                  <a:pt x="3746897" y="201141"/>
                  <a:pt x="3747790" y="202034"/>
                  <a:pt x="3747790" y="203597"/>
                </a:cubicBezTo>
                <a:lnTo>
                  <a:pt x="3747790" y="225028"/>
                </a:lnTo>
                <a:cubicBezTo>
                  <a:pt x="3747790" y="226814"/>
                  <a:pt x="3746897" y="227707"/>
                  <a:pt x="3745111" y="227707"/>
                </a:cubicBezTo>
                <a:lnTo>
                  <a:pt x="3723679" y="227707"/>
                </a:lnTo>
                <a:cubicBezTo>
                  <a:pt x="3721893" y="227707"/>
                  <a:pt x="3721001" y="226814"/>
                  <a:pt x="3721001" y="225028"/>
                </a:cubicBezTo>
                <a:lnTo>
                  <a:pt x="3721001" y="203597"/>
                </a:lnTo>
                <a:cubicBezTo>
                  <a:pt x="3721224" y="201811"/>
                  <a:pt x="3722117" y="200918"/>
                  <a:pt x="3723679" y="200918"/>
                </a:cubicBezTo>
                <a:close/>
                <a:moveTo>
                  <a:pt x="3683496" y="200918"/>
                </a:moveTo>
                <a:lnTo>
                  <a:pt x="3704927" y="200918"/>
                </a:lnTo>
                <a:cubicBezTo>
                  <a:pt x="3706713" y="201141"/>
                  <a:pt x="3707606" y="202034"/>
                  <a:pt x="3707606" y="203597"/>
                </a:cubicBezTo>
                <a:lnTo>
                  <a:pt x="3707606" y="225028"/>
                </a:lnTo>
                <a:cubicBezTo>
                  <a:pt x="3707606" y="226814"/>
                  <a:pt x="3706713" y="227707"/>
                  <a:pt x="3704927" y="227707"/>
                </a:cubicBezTo>
                <a:lnTo>
                  <a:pt x="3683496" y="227707"/>
                </a:lnTo>
                <a:cubicBezTo>
                  <a:pt x="3681710" y="227707"/>
                  <a:pt x="3680817" y="226814"/>
                  <a:pt x="3680817" y="225028"/>
                </a:cubicBezTo>
                <a:lnTo>
                  <a:pt x="3680817" y="203597"/>
                </a:lnTo>
                <a:cubicBezTo>
                  <a:pt x="3681040" y="201811"/>
                  <a:pt x="3681933" y="200918"/>
                  <a:pt x="3683496" y="200918"/>
                </a:cubicBezTo>
                <a:close/>
                <a:moveTo>
                  <a:pt x="3643312" y="200918"/>
                </a:moveTo>
                <a:lnTo>
                  <a:pt x="3664743" y="200918"/>
                </a:lnTo>
                <a:cubicBezTo>
                  <a:pt x="3666529" y="201141"/>
                  <a:pt x="3667422" y="202034"/>
                  <a:pt x="3667422" y="203597"/>
                </a:cubicBezTo>
                <a:lnTo>
                  <a:pt x="3667422" y="225028"/>
                </a:lnTo>
                <a:cubicBezTo>
                  <a:pt x="3667422" y="226814"/>
                  <a:pt x="3666529" y="227707"/>
                  <a:pt x="3664743" y="227707"/>
                </a:cubicBezTo>
                <a:lnTo>
                  <a:pt x="3643312" y="227707"/>
                </a:lnTo>
                <a:cubicBezTo>
                  <a:pt x="3641526" y="227707"/>
                  <a:pt x="3640633" y="226814"/>
                  <a:pt x="3640633" y="225028"/>
                </a:cubicBezTo>
                <a:lnTo>
                  <a:pt x="3640633" y="203597"/>
                </a:lnTo>
                <a:cubicBezTo>
                  <a:pt x="3640857" y="201811"/>
                  <a:pt x="3641750" y="200918"/>
                  <a:pt x="3643312" y="200918"/>
                </a:cubicBezTo>
                <a:close/>
                <a:moveTo>
                  <a:pt x="3603129" y="200918"/>
                </a:moveTo>
                <a:lnTo>
                  <a:pt x="3624560" y="200918"/>
                </a:lnTo>
                <a:cubicBezTo>
                  <a:pt x="3626346" y="201141"/>
                  <a:pt x="3627239" y="202034"/>
                  <a:pt x="3627239" y="203597"/>
                </a:cubicBezTo>
                <a:lnTo>
                  <a:pt x="3627239" y="225028"/>
                </a:lnTo>
                <a:cubicBezTo>
                  <a:pt x="3627239" y="226814"/>
                  <a:pt x="3626346" y="227707"/>
                  <a:pt x="3624560" y="227707"/>
                </a:cubicBezTo>
                <a:lnTo>
                  <a:pt x="3603129" y="227707"/>
                </a:lnTo>
                <a:cubicBezTo>
                  <a:pt x="3601343" y="227707"/>
                  <a:pt x="3600450" y="226814"/>
                  <a:pt x="3600450" y="225028"/>
                </a:cubicBezTo>
                <a:lnTo>
                  <a:pt x="3600450" y="203597"/>
                </a:lnTo>
                <a:cubicBezTo>
                  <a:pt x="3600673" y="201811"/>
                  <a:pt x="3601566" y="200918"/>
                  <a:pt x="3603129" y="200918"/>
                </a:cubicBezTo>
                <a:close/>
                <a:moveTo>
                  <a:pt x="2694979" y="200918"/>
                </a:moveTo>
                <a:lnTo>
                  <a:pt x="2716411" y="200918"/>
                </a:lnTo>
                <a:cubicBezTo>
                  <a:pt x="2718197" y="201141"/>
                  <a:pt x="2719090" y="202034"/>
                  <a:pt x="2719090" y="203597"/>
                </a:cubicBezTo>
                <a:lnTo>
                  <a:pt x="2719090" y="225028"/>
                </a:lnTo>
                <a:cubicBezTo>
                  <a:pt x="2719090" y="226814"/>
                  <a:pt x="2718197" y="227707"/>
                  <a:pt x="2716411" y="227707"/>
                </a:cubicBezTo>
                <a:lnTo>
                  <a:pt x="2694979" y="227707"/>
                </a:lnTo>
                <a:cubicBezTo>
                  <a:pt x="2693193" y="227707"/>
                  <a:pt x="2692301" y="226814"/>
                  <a:pt x="2692301" y="225028"/>
                </a:cubicBezTo>
                <a:lnTo>
                  <a:pt x="2692301" y="203597"/>
                </a:lnTo>
                <a:cubicBezTo>
                  <a:pt x="2692524" y="201811"/>
                  <a:pt x="2693417" y="200918"/>
                  <a:pt x="2694979" y="200918"/>
                </a:cubicBezTo>
                <a:close/>
                <a:moveTo>
                  <a:pt x="2654796" y="200918"/>
                </a:moveTo>
                <a:lnTo>
                  <a:pt x="2676227" y="200918"/>
                </a:lnTo>
                <a:cubicBezTo>
                  <a:pt x="2678013" y="201141"/>
                  <a:pt x="2678906" y="202034"/>
                  <a:pt x="2678906" y="203597"/>
                </a:cubicBezTo>
                <a:lnTo>
                  <a:pt x="2678906" y="225028"/>
                </a:lnTo>
                <a:cubicBezTo>
                  <a:pt x="2678906" y="226814"/>
                  <a:pt x="2678013" y="227707"/>
                  <a:pt x="2676227" y="227707"/>
                </a:cubicBezTo>
                <a:lnTo>
                  <a:pt x="2654796" y="227707"/>
                </a:lnTo>
                <a:cubicBezTo>
                  <a:pt x="2653010" y="227707"/>
                  <a:pt x="2652117" y="226814"/>
                  <a:pt x="2652117" y="225028"/>
                </a:cubicBezTo>
                <a:lnTo>
                  <a:pt x="2652117" y="203597"/>
                </a:lnTo>
                <a:cubicBezTo>
                  <a:pt x="2652340" y="201811"/>
                  <a:pt x="2653233" y="200918"/>
                  <a:pt x="2654796" y="200918"/>
                </a:cubicBezTo>
                <a:close/>
                <a:moveTo>
                  <a:pt x="2614612" y="200918"/>
                </a:moveTo>
                <a:lnTo>
                  <a:pt x="2636043" y="200918"/>
                </a:lnTo>
                <a:cubicBezTo>
                  <a:pt x="2637829" y="201141"/>
                  <a:pt x="2638722" y="202034"/>
                  <a:pt x="2638722" y="203597"/>
                </a:cubicBezTo>
                <a:lnTo>
                  <a:pt x="2638722" y="225028"/>
                </a:lnTo>
                <a:cubicBezTo>
                  <a:pt x="2638722" y="226814"/>
                  <a:pt x="2637829" y="227707"/>
                  <a:pt x="2636043" y="227707"/>
                </a:cubicBezTo>
                <a:lnTo>
                  <a:pt x="2614612" y="227707"/>
                </a:lnTo>
                <a:cubicBezTo>
                  <a:pt x="2612826" y="227707"/>
                  <a:pt x="2611933" y="226814"/>
                  <a:pt x="2611933" y="225028"/>
                </a:cubicBezTo>
                <a:lnTo>
                  <a:pt x="2611933" y="203597"/>
                </a:lnTo>
                <a:cubicBezTo>
                  <a:pt x="2612157" y="201811"/>
                  <a:pt x="2613050" y="200918"/>
                  <a:pt x="2614612" y="200918"/>
                </a:cubicBezTo>
                <a:close/>
                <a:moveTo>
                  <a:pt x="2574429" y="200918"/>
                </a:moveTo>
                <a:lnTo>
                  <a:pt x="2595860" y="200918"/>
                </a:lnTo>
                <a:cubicBezTo>
                  <a:pt x="2597646" y="201141"/>
                  <a:pt x="2598539" y="202034"/>
                  <a:pt x="2598539" y="203597"/>
                </a:cubicBezTo>
                <a:lnTo>
                  <a:pt x="2598539" y="225028"/>
                </a:lnTo>
                <a:cubicBezTo>
                  <a:pt x="2598539" y="226814"/>
                  <a:pt x="2597646" y="227707"/>
                  <a:pt x="2595860" y="227707"/>
                </a:cubicBezTo>
                <a:lnTo>
                  <a:pt x="2574429" y="227707"/>
                </a:lnTo>
                <a:cubicBezTo>
                  <a:pt x="2572643" y="227707"/>
                  <a:pt x="2571750" y="226814"/>
                  <a:pt x="2571750" y="225028"/>
                </a:cubicBezTo>
                <a:lnTo>
                  <a:pt x="2571750" y="203597"/>
                </a:lnTo>
                <a:cubicBezTo>
                  <a:pt x="2571973" y="201811"/>
                  <a:pt x="2572866" y="200918"/>
                  <a:pt x="2574429" y="200918"/>
                </a:cubicBezTo>
                <a:close/>
                <a:moveTo>
                  <a:pt x="2180629" y="200918"/>
                </a:moveTo>
                <a:lnTo>
                  <a:pt x="2202061" y="200918"/>
                </a:lnTo>
                <a:cubicBezTo>
                  <a:pt x="2203847" y="201141"/>
                  <a:pt x="2204740" y="202034"/>
                  <a:pt x="2204740" y="203597"/>
                </a:cubicBezTo>
                <a:lnTo>
                  <a:pt x="2204740" y="225028"/>
                </a:lnTo>
                <a:cubicBezTo>
                  <a:pt x="2204740" y="226814"/>
                  <a:pt x="2203847" y="227707"/>
                  <a:pt x="2202061" y="227707"/>
                </a:cubicBezTo>
                <a:lnTo>
                  <a:pt x="2180629" y="227707"/>
                </a:lnTo>
                <a:cubicBezTo>
                  <a:pt x="2178843" y="227707"/>
                  <a:pt x="2177951" y="226814"/>
                  <a:pt x="2177951" y="225028"/>
                </a:cubicBezTo>
                <a:lnTo>
                  <a:pt x="2177951" y="203597"/>
                </a:lnTo>
                <a:cubicBezTo>
                  <a:pt x="2178174" y="201811"/>
                  <a:pt x="2179067" y="200918"/>
                  <a:pt x="2180629" y="200918"/>
                </a:cubicBezTo>
                <a:close/>
                <a:moveTo>
                  <a:pt x="2140446" y="200918"/>
                </a:moveTo>
                <a:lnTo>
                  <a:pt x="2161877" y="200918"/>
                </a:lnTo>
                <a:cubicBezTo>
                  <a:pt x="2163663" y="201141"/>
                  <a:pt x="2164556" y="202034"/>
                  <a:pt x="2164556" y="203597"/>
                </a:cubicBezTo>
                <a:lnTo>
                  <a:pt x="2164556" y="225028"/>
                </a:lnTo>
                <a:cubicBezTo>
                  <a:pt x="2164556" y="226814"/>
                  <a:pt x="2163663" y="227707"/>
                  <a:pt x="2161877" y="227707"/>
                </a:cubicBezTo>
                <a:lnTo>
                  <a:pt x="2140446" y="227707"/>
                </a:lnTo>
                <a:cubicBezTo>
                  <a:pt x="2138660" y="227707"/>
                  <a:pt x="2137767" y="226814"/>
                  <a:pt x="2137767" y="225028"/>
                </a:cubicBezTo>
                <a:lnTo>
                  <a:pt x="2137767" y="203597"/>
                </a:lnTo>
                <a:cubicBezTo>
                  <a:pt x="2137990" y="201811"/>
                  <a:pt x="2138883" y="200918"/>
                  <a:pt x="2140446" y="200918"/>
                </a:cubicBezTo>
                <a:close/>
                <a:moveTo>
                  <a:pt x="2100262" y="200918"/>
                </a:moveTo>
                <a:lnTo>
                  <a:pt x="2121693" y="200918"/>
                </a:lnTo>
                <a:cubicBezTo>
                  <a:pt x="2123479" y="201141"/>
                  <a:pt x="2124372" y="202034"/>
                  <a:pt x="2124372" y="203597"/>
                </a:cubicBezTo>
                <a:lnTo>
                  <a:pt x="2124372" y="225028"/>
                </a:lnTo>
                <a:cubicBezTo>
                  <a:pt x="2124372" y="226814"/>
                  <a:pt x="2123479" y="227707"/>
                  <a:pt x="2121693" y="227707"/>
                </a:cubicBezTo>
                <a:lnTo>
                  <a:pt x="2100262" y="227707"/>
                </a:lnTo>
                <a:cubicBezTo>
                  <a:pt x="2098476" y="227707"/>
                  <a:pt x="2097583" y="226814"/>
                  <a:pt x="2097583" y="225028"/>
                </a:cubicBezTo>
                <a:lnTo>
                  <a:pt x="2097583" y="203597"/>
                </a:lnTo>
                <a:cubicBezTo>
                  <a:pt x="2097807" y="201811"/>
                  <a:pt x="2098700" y="200918"/>
                  <a:pt x="2100262" y="200918"/>
                </a:cubicBezTo>
                <a:close/>
                <a:moveTo>
                  <a:pt x="2060079" y="200918"/>
                </a:moveTo>
                <a:lnTo>
                  <a:pt x="2081510" y="200918"/>
                </a:lnTo>
                <a:cubicBezTo>
                  <a:pt x="2083296" y="201141"/>
                  <a:pt x="2084189" y="202034"/>
                  <a:pt x="2084189" y="203597"/>
                </a:cubicBezTo>
                <a:lnTo>
                  <a:pt x="2084189" y="225028"/>
                </a:lnTo>
                <a:cubicBezTo>
                  <a:pt x="2084189" y="226814"/>
                  <a:pt x="2083296" y="227707"/>
                  <a:pt x="2081510" y="227707"/>
                </a:cubicBezTo>
                <a:lnTo>
                  <a:pt x="2060079" y="227707"/>
                </a:lnTo>
                <a:cubicBezTo>
                  <a:pt x="2058293" y="227707"/>
                  <a:pt x="2057400" y="226814"/>
                  <a:pt x="2057400" y="225028"/>
                </a:cubicBezTo>
                <a:lnTo>
                  <a:pt x="2057400" y="203597"/>
                </a:lnTo>
                <a:cubicBezTo>
                  <a:pt x="2057623" y="201811"/>
                  <a:pt x="2058516" y="200918"/>
                  <a:pt x="2060079" y="200918"/>
                </a:cubicBezTo>
                <a:close/>
                <a:moveTo>
                  <a:pt x="1987748" y="200918"/>
                </a:moveTo>
                <a:lnTo>
                  <a:pt x="2009179" y="200918"/>
                </a:lnTo>
                <a:cubicBezTo>
                  <a:pt x="2010965" y="201141"/>
                  <a:pt x="2011858" y="202034"/>
                  <a:pt x="2011858" y="203597"/>
                </a:cubicBezTo>
                <a:lnTo>
                  <a:pt x="2011858" y="225028"/>
                </a:lnTo>
                <a:cubicBezTo>
                  <a:pt x="2011858" y="226814"/>
                  <a:pt x="2010965" y="227707"/>
                  <a:pt x="2009179" y="227707"/>
                </a:cubicBezTo>
                <a:lnTo>
                  <a:pt x="1987748" y="227707"/>
                </a:lnTo>
                <a:cubicBezTo>
                  <a:pt x="1985962" y="227707"/>
                  <a:pt x="1985069" y="226814"/>
                  <a:pt x="1985069" y="225028"/>
                </a:cubicBezTo>
                <a:lnTo>
                  <a:pt x="1985069" y="203597"/>
                </a:lnTo>
                <a:cubicBezTo>
                  <a:pt x="1985292" y="201811"/>
                  <a:pt x="1986185" y="200918"/>
                  <a:pt x="1987748" y="200918"/>
                </a:cubicBezTo>
                <a:close/>
                <a:moveTo>
                  <a:pt x="1947564" y="200918"/>
                </a:moveTo>
                <a:lnTo>
                  <a:pt x="1968996" y="200918"/>
                </a:lnTo>
                <a:cubicBezTo>
                  <a:pt x="1970782" y="201141"/>
                  <a:pt x="1971675" y="202034"/>
                  <a:pt x="1971675" y="203597"/>
                </a:cubicBezTo>
                <a:lnTo>
                  <a:pt x="1971675" y="225028"/>
                </a:lnTo>
                <a:cubicBezTo>
                  <a:pt x="1971675" y="226814"/>
                  <a:pt x="1970782" y="227707"/>
                  <a:pt x="1968996" y="227707"/>
                </a:cubicBezTo>
                <a:lnTo>
                  <a:pt x="1947564" y="227707"/>
                </a:lnTo>
                <a:cubicBezTo>
                  <a:pt x="1945779" y="227707"/>
                  <a:pt x="1944886" y="226814"/>
                  <a:pt x="1944886" y="225028"/>
                </a:cubicBezTo>
                <a:lnTo>
                  <a:pt x="1944886" y="203597"/>
                </a:lnTo>
                <a:cubicBezTo>
                  <a:pt x="1945109" y="201811"/>
                  <a:pt x="1946002" y="200918"/>
                  <a:pt x="1947564" y="200918"/>
                </a:cubicBezTo>
                <a:close/>
                <a:moveTo>
                  <a:pt x="1907381" y="200918"/>
                </a:moveTo>
                <a:lnTo>
                  <a:pt x="1928812" y="200918"/>
                </a:lnTo>
                <a:cubicBezTo>
                  <a:pt x="1930598" y="201141"/>
                  <a:pt x="1931491" y="202034"/>
                  <a:pt x="1931491" y="203597"/>
                </a:cubicBezTo>
                <a:lnTo>
                  <a:pt x="1931491" y="225028"/>
                </a:lnTo>
                <a:cubicBezTo>
                  <a:pt x="1931491" y="226814"/>
                  <a:pt x="1930598" y="227707"/>
                  <a:pt x="1928812" y="227707"/>
                </a:cubicBezTo>
                <a:lnTo>
                  <a:pt x="1907381" y="227707"/>
                </a:lnTo>
                <a:cubicBezTo>
                  <a:pt x="1905595" y="227707"/>
                  <a:pt x="1904702" y="226814"/>
                  <a:pt x="1904702" y="225028"/>
                </a:cubicBezTo>
                <a:lnTo>
                  <a:pt x="1904702" y="203597"/>
                </a:lnTo>
                <a:cubicBezTo>
                  <a:pt x="1904925" y="201811"/>
                  <a:pt x="1905818" y="200918"/>
                  <a:pt x="1907381" y="200918"/>
                </a:cubicBezTo>
                <a:close/>
                <a:moveTo>
                  <a:pt x="1867197" y="200918"/>
                </a:moveTo>
                <a:lnTo>
                  <a:pt x="1888629" y="200918"/>
                </a:lnTo>
                <a:cubicBezTo>
                  <a:pt x="1890414" y="201141"/>
                  <a:pt x="1891307" y="202034"/>
                  <a:pt x="1891307" y="203597"/>
                </a:cubicBezTo>
                <a:lnTo>
                  <a:pt x="1891307" y="225028"/>
                </a:lnTo>
                <a:cubicBezTo>
                  <a:pt x="1891307" y="226814"/>
                  <a:pt x="1890414" y="227707"/>
                  <a:pt x="1888629" y="227707"/>
                </a:cubicBezTo>
                <a:lnTo>
                  <a:pt x="1867197" y="227707"/>
                </a:lnTo>
                <a:cubicBezTo>
                  <a:pt x="1865411" y="227707"/>
                  <a:pt x="1864518" y="226814"/>
                  <a:pt x="1864518" y="225028"/>
                </a:cubicBezTo>
                <a:lnTo>
                  <a:pt x="1864518" y="203597"/>
                </a:lnTo>
                <a:cubicBezTo>
                  <a:pt x="1864742" y="201811"/>
                  <a:pt x="1865635" y="200918"/>
                  <a:pt x="1867197" y="200918"/>
                </a:cubicBezTo>
                <a:close/>
                <a:moveTo>
                  <a:pt x="1666279" y="200918"/>
                </a:moveTo>
                <a:lnTo>
                  <a:pt x="1687711" y="200918"/>
                </a:lnTo>
                <a:cubicBezTo>
                  <a:pt x="1689497" y="201141"/>
                  <a:pt x="1690390" y="202034"/>
                  <a:pt x="1690390" y="203597"/>
                </a:cubicBezTo>
                <a:lnTo>
                  <a:pt x="1690390" y="225028"/>
                </a:lnTo>
                <a:cubicBezTo>
                  <a:pt x="1690390" y="226814"/>
                  <a:pt x="1689497" y="227707"/>
                  <a:pt x="1687711" y="227707"/>
                </a:cubicBezTo>
                <a:lnTo>
                  <a:pt x="1666279" y="227707"/>
                </a:lnTo>
                <a:cubicBezTo>
                  <a:pt x="1664493" y="227707"/>
                  <a:pt x="1663600" y="226814"/>
                  <a:pt x="1663600" y="225028"/>
                </a:cubicBezTo>
                <a:lnTo>
                  <a:pt x="1663600" y="203597"/>
                </a:lnTo>
                <a:cubicBezTo>
                  <a:pt x="1663824" y="201811"/>
                  <a:pt x="1664717" y="200918"/>
                  <a:pt x="1666279" y="200918"/>
                </a:cubicBezTo>
                <a:close/>
                <a:moveTo>
                  <a:pt x="1626096" y="200918"/>
                </a:moveTo>
                <a:lnTo>
                  <a:pt x="1647527" y="200918"/>
                </a:lnTo>
                <a:cubicBezTo>
                  <a:pt x="1649313" y="201141"/>
                  <a:pt x="1650206" y="202034"/>
                  <a:pt x="1650206" y="203597"/>
                </a:cubicBezTo>
                <a:lnTo>
                  <a:pt x="1650206" y="225028"/>
                </a:lnTo>
                <a:cubicBezTo>
                  <a:pt x="1650206" y="226814"/>
                  <a:pt x="1649313" y="227707"/>
                  <a:pt x="1647527" y="227707"/>
                </a:cubicBezTo>
                <a:lnTo>
                  <a:pt x="1626096" y="227707"/>
                </a:lnTo>
                <a:cubicBezTo>
                  <a:pt x="1624310" y="227707"/>
                  <a:pt x="1623417" y="226814"/>
                  <a:pt x="1623417" y="225028"/>
                </a:cubicBezTo>
                <a:lnTo>
                  <a:pt x="1623417" y="203597"/>
                </a:lnTo>
                <a:cubicBezTo>
                  <a:pt x="1623640" y="201811"/>
                  <a:pt x="1624533" y="200918"/>
                  <a:pt x="1626096" y="200918"/>
                </a:cubicBezTo>
                <a:close/>
                <a:moveTo>
                  <a:pt x="1585912" y="200918"/>
                </a:moveTo>
                <a:lnTo>
                  <a:pt x="1607343" y="200918"/>
                </a:lnTo>
                <a:cubicBezTo>
                  <a:pt x="1609129" y="201141"/>
                  <a:pt x="1610022" y="202034"/>
                  <a:pt x="1610022" y="203597"/>
                </a:cubicBezTo>
                <a:lnTo>
                  <a:pt x="1610022" y="225028"/>
                </a:lnTo>
                <a:cubicBezTo>
                  <a:pt x="1610022" y="226814"/>
                  <a:pt x="1609129" y="227707"/>
                  <a:pt x="1607343" y="227707"/>
                </a:cubicBezTo>
                <a:lnTo>
                  <a:pt x="1585912" y="227707"/>
                </a:lnTo>
                <a:cubicBezTo>
                  <a:pt x="1584126" y="227707"/>
                  <a:pt x="1583233" y="226814"/>
                  <a:pt x="1583233" y="225028"/>
                </a:cubicBezTo>
                <a:lnTo>
                  <a:pt x="1583233" y="203597"/>
                </a:lnTo>
                <a:cubicBezTo>
                  <a:pt x="1583456" y="201811"/>
                  <a:pt x="1584349" y="200918"/>
                  <a:pt x="1585912" y="200918"/>
                </a:cubicBezTo>
                <a:close/>
                <a:moveTo>
                  <a:pt x="1545729" y="200918"/>
                </a:moveTo>
                <a:lnTo>
                  <a:pt x="1567160" y="200918"/>
                </a:lnTo>
                <a:cubicBezTo>
                  <a:pt x="1568946" y="201141"/>
                  <a:pt x="1569839" y="202034"/>
                  <a:pt x="1569839" y="203597"/>
                </a:cubicBezTo>
                <a:lnTo>
                  <a:pt x="1569839" y="225028"/>
                </a:lnTo>
                <a:cubicBezTo>
                  <a:pt x="1569839" y="226814"/>
                  <a:pt x="1568946" y="227707"/>
                  <a:pt x="1567160" y="227707"/>
                </a:cubicBezTo>
                <a:lnTo>
                  <a:pt x="1545729" y="227707"/>
                </a:lnTo>
                <a:cubicBezTo>
                  <a:pt x="1543943" y="227707"/>
                  <a:pt x="1543050" y="226814"/>
                  <a:pt x="1543050" y="225028"/>
                </a:cubicBezTo>
                <a:lnTo>
                  <a:pt x="1543050" y="203597"/>
                </a:lnTo>
                <a:cubicBezTo>
                  <a:pt x="1543273" y="201811"/>
                  <a:pt x="1544166" y="200918"/>
                  <a:pt x="1545729" y="200918"/>
                </a:cubicBezTo>
                <a:close/>
                <a:moveTo>
                  <a:pt x="1473398" y="200918"/>
                </a:moveTo>
                <a:lnTo>
                  <a:pt x="1494829" y="200918"/>
                </a:lnTo>
                <a:cubicBezTo>
                  <a:pt x="1496615" y="201141"/>
                  <a:pt x="1497508" y="202034"/>
                  <a:pt x="1497508" y="203597"/>
                </a:cubicBezTo>
                <a:lnTo>
                  <a:pt x="1497508" y="225028"/>
                </a:lnTo>
                <a:cubicBezTo>
                  <a:pt x="1497508" y="226814"/>
                  <a:pt x="1496615" y="227707"/>
                  <a:pt x="1494829" y="227707"/>
                </a:cubicBezTo>
                <a:lnTo>
                  <a:pt x="1473398" y="227707"/>
                </a:lnTo>
                <a:cubicBezTo>
                  <a:pt x="1471612" y="227707"/>
                  <a:pt x="1470719" y="226814"/>
                  <a:pt x="1470719" y="225028"/>
                </a:cubicBezTo>
                <a:lnTo>
                  <a:pt x="1470719" y="203597"/>
                </a:lnTo>
                <a:cubicBezTo>
                  <a:pt x="1470942" y="201811"/>
                  <a:pt x="1471835" y="200918"/>
                  <a:pt x="1473398" y="200918"/>
                </a:cubicBezTo>
                <a:close/>
                <a:moveTo>
                  <a:pt x="1433215" y="200918"/>
                </a:moveTo>
                <a:lnTo>
                  <a:pt x="1454646" y="200918"/>
                </a:lnTo>
                <a:cubicBezTo>
                  <a:pt x="1456432" y="201141"/>
                  <a:pt x="1457325" y="202034"/>
                  <a:pt x="1457325" y="203597"/>
                </a:cubicBezTo>
                <a:lnTo>
                  <a:pt x="1457325" y="225028"/>
                </a:lnTo>
                <a:cubicBezTo>
                  <a:pt x="1457325" y="226814"/>
                  <a:pt x="1456432" y="227707"/>
                  <a:pt x="1454646" y="227707"/>
                </a:cubicBezTo>
                <a:lnTo>
                  <a:pt x="1433215" y="227707"/>
                </a:lnTo>
                <a:cubicBezTo>
                  <a:pt x="1431429" y="227707"/>
                  <a:pt x="1430536" y="226814"/>
                  <a:pt x="1430536" y="225028"/>
                </a:cubicBezTo>
                <a:lnTo>
                  <a:pt x="1430536" y="203597"/>
                </a:lnTo>
                <a:cubicBezTo>
                  <a:pt x="1430759" y="201811"/>
                  <a:pt x="1431652" y="200918"/>
                  <a:pt x="1433215" y="200918"/>
                </a:cubicBezTo>
                <a:close/>
                <a:moveTo>
                  <a:pt x="1393031" y="200918"/>
                </a:moveTo>
                <a:lnTo>
                  <a:pt x="1414462" y="200918"/>
                </a:lnTo>
                <a:cubicBezTo>
                  <a:pt x="1416248" y="201141"/>
                  <a:pt x="1417141" y="202034"/>
                  <a:pt x="1417141" y="203597"/>
                </a:cubicBezTo>
                <a:lnTo>
                  <a:pt x="1417141" y="225028"/>
                </a:lnTo>
                <a:cubicBezTo>
                  <a:pt x="1417141" y="226814"/>
                  <a:pt x="1416248" y="227707"/>
                  <a:pt x="1414462" y="227707"/>
                </a:cubicBezTo>
                <a:lnTo>
                  <a:pt x="1393031" y="227707"/>
                </a:lnTo>
                <a:cubicBezTo>
                  <a:pt x="1391245" y="227707"/>
                  <a:pt x="1390352" y="226814"/>
                  <a:pt x="1390352" y="225028"/>
                </a:cubicBezTo>
                <a:lnTo>
                  <a:pt x="1390352" y="203597"/>
                </a:lnTo>
                <a:cubicBezTo>
                  <a:pt x="1390575" y="201811"/>
                  <a:pt x="1391468" y="200918"/>
                  <a:pt x="1393031" y="200918"/>
                </a:cubicBezTo>
                <a:close/>
                <a:moveTo>
                  <a:pt x="1352847" y="200918"/>
                </a:moveTo>
                <a:lnTo>
                  <a:pt x="1374279" y="200918"/>
                </a:lnTo>
                <a:cubicBezTo>
                  <a:pt x="1376065" y="201141"/>
                  <a:pt x="1376957" y="202034"/>
                  <a:pt x="1376957" y="203597"/>
                </a:cubicBezTo>
                <a:lnTo>
                  <a:pt x="1376957" y="225028"/>
                </a:lnTo>
                <a:cubicBezTo>
                  <a:pt x="1376957" y="226814"/>
                  <a:pt x="1376065" y="227707"/>
                  <a:pt x="1374279" y="227707"/>
                </a:cubicBezTo>
                <a:lnTo>
                  <a:pt x="1352847" y="227707"/>
                </a:lnTo>
                <a:cubicBezTo>
                  <a:pt x="1351061" y="227707"/>
                  <a:pt x="1350169" y="226814"/>
                  <a:pt x="1350169" y="225028"/>
                </a:cubicBezTo>
                <a:lnTo>
                  <a:pt x="1350169" y="203597"/>
                </a:lnTo>
                <a:cubicBezTo>
                  <a:pt x="1350392" y="201811"/>
                  <a:pt x="1351285" y="200918"/>
                  <a:pt x="1352847" y="200918"/>
                </a:cubicBezTo>
                <a:close/>
                <a:moveTo>
                  <a:pt x="1312664" y="200918"/>
                </a:moveTo>
                <a:lnTo>
                  <a:pt x="1334095" y="200918"/>
                </a:lnTo>
                <a:cubicBezTo>
                  <a:pt x="1335881" y="201141"/>
                  <a:pt x="1336774" y="202034"/>
                  <a:pt x="1336774" y="203597"/>
                </a:cubicBezTo>
                <a:lnTo>
                  <a:pt x="1336774" y="225028"/>
                </a:lnTo>
                <a:cubicBezTo>
                  <a:pt x="1336774" y="226814"/>
                  <a:pt x="1335881" y="227707"/>
                  <a:pt x="1334095" y="227707"/>
                </a:cubicBezTo>
                <a:lnTo>
                  <a:pt x="1312664" y="227707"/>
                </a:lnTo>
                <a:cubicBezTo>
                  <a:pt x="1310878" y="227707"/>
                  <a:pt x="1309985" y="226814"/>
                  <a:pt x="1309985" y="225028"/>
                </a:cubicBezTo>
                <a:lnTo>
                  <a:pt x="1309985" y="203597"/>
                </a:lnTo>
                <a:cubicBezTo>
                  <a:pt x="1310208" y="201811"/>
                  <a:pt x="1311101" y="200918"/>
                  <a:pt x="1312664" y="200918"/>
                </a:cubicBezTo>
                <a:close/>
                <a:moveTo>
                  <a:pt x="1272480" y="200918"/>
                </a:moveTo>
                <a:lnTo>
                  <a:pt x="1293912" y="200918"/>
                </a:lnTo>
                <a:cubicBezTo>
                  <a:pt x="1295697" y="201141"/>
                  <a:pt x="1296590" y="202034"/>
                  <a:pt x="1296590" y="203597"/>
                </a:cubicBezTo>
                <a:lnTo>
                  <a:pt x="1296590" y="225028"/>
                </a:lnTo>
                <a:cubicBezTo>
                  <a:pt x="1296590" y="226814"/>
                  <a:pt x="1295697" y="227707"/>
                  <a:pt x="1293912" y="227707"/>
                </a:cubicBezTo>
                <a:lnTo>
                  <a:pt x="1272480" y="227707"/>
                </a:lnTo>
                <a:cubicBezTo>
                  <a:pt x="1270694" y="227707"/>
                  <a:pt x="1269801" y="226814"/>
                  <a:pt x="1269801" y="225028"/>
                </a:cubicBezTo>
                <a:lnTo>
                  <a:pt x="1269801" y="203597"/>
                </a:lnTo>
                <a:cubicBezTo>
                  <a:pt x="1270024" y="201811"/>
                  <a:pt x="1270917" y="200918"/>
                  <a:pt x="1272480" y="200918"/>
                </a:cubicBezTo>
                <a:close/>
                <a:moveTo>
                  <a:pt x="1232297" y="200918"/>
                </a:moveTo>
                <a:lnTo>
                  <a:pt x="1253728" y="200918"/>
                </a:lnTo>
                <a:cubicBezTo>
                  <a:pt x="1255514" y="201141"/>
                  <a:pt x="1256407" y="202034"/>
                  <a:pt x="1256407" y="203597"/>
                </a:cubicBezTo>
                <a:lnTo>
                  <a:pt x="1256407" y="225028"/>
                </a:lnTo>
                <a:cubicBezTo>
                  <a:pt x="1256407" y="226814"/>
                  <a:pt x="1255514" y="227707"/>
                  <a:pt x="1253728" y="227707"/>
                </a:cubicBezTo>
                <a:lnTo>
                  <a:pt x="1232297" y="227707"/>
                </a:lnTo>
                <a:cubicBezTo>
                  <a:pt x="1230511" y="227707"/>
                  <a:pt x="1229618" y="226814"/>
                  <a:pt x="1229618" y="225028"/>
                </a:cubicBezTo>
                <a:lnTo>
                  <a:pt x="1229618" y="203597"/>
                </a:lnTo>
                <a:cubicBezTo>
                  <a:pt x="1229841" y="201811"/>
                  <a:pt x="1230734" y="200918"/>
                  <a:pt x="1232297" y="200918"/>
                </a:cubicBezTo>
                <a:close/>
                <a:moveTo>
                  <a:pt x="1151929" y="200918"/>
                </a:moveTo>
                <a:lnTo>
                  <a:pt x="1173361" y="200918"/>
                </a:lnTo>
                <a:cubicBezTo>
                  <a:pt x="1175147" y="201141"/>
                  <a:pt x="1176040" y="202034"/>
                  <a:pt x="1176040" y="203597"/>
                </a:cubicBezTo>
                <a:lnTo>
                  <a:pt x="1176040" y="225028"/>
                </a:lnTo>
                <a:cubicBezTo>
                  <a:pt x="1176040" y="226814"/>
                  <a:pt x="1175147" y="227707"/>
                  <a:pt x="1173361" y="227707"/>
                </a:cubicBezTo>
                <a:lnTo>
                  <a:pt x="1151929" y="227707"/>
                </a:lnTo>
                <a:cubicBezTo>
                  <a:pt x="1150144" y="227707"/>
                  <a:pt x="1149251" y="226814"/>
                  <a:pt x="1149251" y="225028"/>
                </a:cubicBezTo>
                <a:lnTo>
                  <a:pt x="1149251" y="203597"/>
                </a:lnTo>
                <a:cubicBezTo>
                  <a:pt x="1149474" y="201811"/>
                  <a:pt x="1150367" y="200918"/>
                  <a:pt x="1151929" y="200918"/>
                </a:cubicBezTo>
                <a:close/>
                <a:moveTo>
                  <a:pt x="1111746" y="200918"/>
                </a:moveTo>
                <a:lnTo>
                  <a:pt x="1133177" y="200918"/>
                </a:lnTo>
                <a:cubicBezTo>
                  <a:pt x="1134963" y="201141"/>
                  <a:pt x="1135856" y="202034"/>
                  <a:pt x="1135856" y="203597"/>
                </a:cubicBezTo>
                <a:lnTo>
                  <a:pt x="1135856" y="225028"/>
                </a:lnTo>
                <a:cubicBezTo>
                  <a:pt x="1135856" y="226814"/>
                  <a:pt x="1134963" y="227707"/>
                  <a:pt x="1133177" y="227707"/>
                </a:cubicBezTo>
                <a:lnTo>
                  <a:pt x="1111746" y="227707"/>
                </a:lnTo>
                <a:cubicBezTo>
                  <a:pt x="1109960" y="227707"/>
                  <a:pt x="1109067" y="226814"/>
                  <a:pt x="1109067" y="225028"/>
                </a:cubicBezTo>
                <a:lnTo>
                  <a:pt x="1109067" y="203597"/>
                </a:lnTo>
                <a:cubicBezTo>
                  <a:pt x="1109290" y="201811"/>
                  <a:pt x="1110183" y="200918"/>
                  <a:pt x="1111746" y="200918"/>
                </a:cubicBezTo>
                <a:close/>
                <a:moveTo>
                  <a:pt x="1071562" y="200918"/>
                </a:moveTo>
                <a:lnTo>
                  <a:pt x="1092994" y="200918"/>
                </a:lnTo>
                <a:cubicBezTo>
                  <a:pt x="1094780" y="201141"/>
                  <a:pt x="1095673" y="202034"/>
                  <a:pt x="1095673" y="203597"/>
                </a:cubicBezTo>
                <a:lnTo>
                  <a:pt x="1095673" y="225028"/>
                </a:lnTo>
                <a:cubicBezTo>
                  <a:pt x="1095673" y="226814"/>
                  <a:pt x="1094780" y="227707"/>
                  <a:pt x="1092994" y="227707"/>
                </a:cubicBezTo>
                <a:lnTo>
                  <a:pt x="1071562" y="227707"/>
                </a:lnTo>
                <a:cubicBezTo>
                  <a:pt x="1069776" y="227707"/>
                  <a:pt x="1068883" y="226814"/>
                  <a:pt x="1068883" y="225028"/>
                </a:cubicBezTo>
                <a:lnTo>
                  <a:pt x="1068883" y="203597"/>
                </a:lnTo>
                <a:cubicBezTo>
                  <a:pt x="1069106" y="201811"/>
                  <a:pt x="1070000" y="200918"/>
                  <a:pt x="1071562" y="200918"/>
                </a:cubicBezTo>
                <a:close/>
                <a:moveTo>
                  <a:pt x="1031379" y="200918"/>
                </a:moveTo>
                <a:lnTo>
                  <a:pt x="1052810" y="200918"/>
                </a:lnTo>
                <a:cubicBezTo>
                  <a:pt x="1054596" y="201141"/>
                  <a:pt x="1055489" y="202034"/>
                  <a:pt x="1055489" y="203597"/>
                </a:cubicBezTo>
                <a:lnTo>
                  <a:pt x="1055489" y="225028"/>
                </a:lnTo>
                <a:cubicBezTo>
                  <a:pt x="1055489" y="226814"/>
                  <a:pt x="1054596" y="227707"/>
                  <a:pt x="1052810" y="227707"/>
                </a:cubicBezTo>
                <a:lnTo>
                  <a:pt x="1031379" y="227707"/>
                </a:lnTo>
                <a:cubicBezTo>
                  <a:pt x="1029593" y="227707"/>
                  <a:pt x="1028700" y="226814"/>
                  <a:pt x="1028700" y="225028"/>
                </a:cubicBezTo>
                <a:lnTo>
                  <a:pt x="1028700" y="203597"/>
                </a:lnTo>
                <a:cubicBezTo>
                  <a:pt x="1028923" y="201811"/>
                  <a:pt x="1029816" y="200918"/>
                  <a:pt x="1031379" y="200918"/>
                </a:cubicBezTo>
                <a:close/>
                <a:moveTo>
                  <a:pt x="798314" y="200918"/>
                </a:moveTo>
                <a:lnTo>
                  <a:pt x="819745" y="200918"/>
                </a:lnTo>
                <a:cubicBezTo>
                  <a:pt x="821531" y="201141"/>
                  <a:pt x="822424" y="202034"/>
                  <a:pt x="822424" y="203597"/>
                </a:cubicBezTo>
                <a:lnTo>
                  <a:pt x="822424" y="225028"/>
                </a:lnTo>
                <a:cubicBezTo>
                  <a:pt x="822424" y="226814"/>
                  <a:pt x="821531" y="227707"/>
                  <a:pt x="819745" y="227707"/>
                </a:cubicBezTo>
                <a:lnTo>
                  <a:pt x="798314" y="227707"/>
                </a:lnTo>
                <a:cubicBezTo>
                  <a:pt x="796528" y="227707"/>
                  <a:pt x="795635" y="226814"/>
                  <a:pt x="795635" y="225028"/>
                </a:cubicBezTo>
                <a:lnTo>
                  <a:pt x="795635" y="203597"/>
                </a:lnTo>
                <a:cubicBezTo>
                  <a:pt x="795858" y="201811"/>
                  <a:pt x="796751" y="200918"/>
                  <a:pt x="798314" y="200918"/>
                </a:cubicBezTo>
                <a:close/>
                <a:moveTo>
                  <a:pt x="758130" y="200918"/>
                </a:moveTo>
                <a:lnTo>
                  <a:pt x="779562" y="200918"/>
                </a:lnTo>
                <a:cubicBezTo>
                  <a:pt x="781347" y="201141"/>
                  <a:pt x="782241" y="202034"/>
                  <a:pt x="782241" y="203597"/>
                </a:cubicBezTo>
                <a:lnTo>
                  <a:pt x="782241" y="225028"/>
                </a:lnTo>
                <a:cubicBezTo>
                  <a:pt x="782241" y="226814"/>
                  <a:pt x="781347" y="227707"/>
                  <a:pt x="779562" y="227707"/>
                </a:cubicBezTo>
                <a:lnTo>
                  <a:pt x="758130" y="227707"/>
                </a:lnTo>
                <a:cubicBezTo>
                  <a:pt x="756344" y="227707"/>
                  <a:pt x="755451" y="226814"/>
                  <a:pt x="755451" y="225028"/>
                </a:cubicBezTo>
                <a:lnTo>
                  <a:pt x="755451" y="203597"/>
                </a:lnTo>
                <a:cubicBezTo>
                  <a:pt x="755675" y="201811"/>
                  <a:pt x="756568" y="200918"/>
                  <a:pt x="758130" y="200918"/>
                </a:cubicBezTo>
                <a:close/>
                <a:moveTo>
                  <a:pt x="717947" y="200918"/>
                </a:moveTo>
                <a:lnTo>
                  <a:pt x="739378" y="200918"/>
                </a:lnTo>
                <a:cubicBezTo>
                  <a:pt x="741164" y="201141"/>
                  <a:pt x="742057" y="202034"/>
                  <a:pt x="742057" y="203597"/>
                </a:cubicBezTo>
                <a:lnTo>
                  <a:pt x="742057" y="225028"/>
                </a:lnTo>
                <a:cubicBezTo>
                  <a:pt x="742057" y="226814"/>
                  <a:pt x="741164" y="227707"/>
                  <a:pt x="739378" y="227707"/>
                </a:cubicBezTo>
                <a:lnTo>
                  <a:pt x="717947" y="227707"/>
                </a:lnTo>
                <a:cubicBezTo>
                  <a:pt x="716161" y="227707"/>
                  <a:pt x="715268" y="226814"/>
                  <a:pt x="715268" y="225028"/>
                </a:cubicBezTo>
                <a:lnTo>
                  <a:pt x="715268" y="203597"/>
                </a:lnTo>
                <a:cubicBezTo>
                  <a:pt x="715491" y="201811"/>
                  <a:pt x="716384" y="200918"/>
                  <a:pt x="717947" y="200918"/>
                </a:cubicBezTo>
                <a:close/>
                <a:moveTo>
                  <a:pt x="677763" y="200918"/>
                </a:moveTo>
                <a:lnTo>
                  <a:pt x="699194" y="200918"/>
                </a:lnTo>
                <a:cubicBezTo>
                  <a:pt x="700980" y="201141"/>
                  <a:pt x="701873" y="202034"/>
                  <a:pt x="701873" y="203597"/>
                </a:cubicBezTo>
                <a:lnTo>
                  <a:pt x="701873" y="225028"/>
                </a:lnTo>
                <a:cubicBezTo>
                  <a:pt x="701873" y="226814"/>
                  <a:pt x="700980" y="227707"/>
                  <a:pt x="699194" y="227707"/>
                </a:cubicBezTo>
                <a:lnTo>
                  <a:pt x="677763" y="227707"/>
                </a:lnTo>
                <a:cubicBezTo>
                  <a:pt x="675977" y="227707"/>
                  <a:pt x="675084" y="226814"/>
                  <a:pt x="675084" y="225028"/>
                </a:cubicBezTo>
                <a:lnTo>
                  <a:pt x="675084" y="203597"/>
                </a:lnTo>
                <a:cubicBezTo>
                  <a:pt x="675307" y="201811"/>
                  <a:pt x="676200" y="200918"/>
                  <a:pt x="677763" y="200918"/>
                </a:cubicBezTo>
                <a:close/>
                <a:moveTo>
                  <a:pt x="123229" y="200918"/>
                </a:moveTo>
                <a:lnTo>
                  <a:pt x="144661" y="200918"/>
                </a:lnTo>
                <a:cubicBezTo>
                  <a:pt x="146447" y="201141"/>
                  <a:pt x="147340" y="202034"/>
                  <a:pt x="147340" y="203597"/>
                </a:cubicBezTo>
                <a:lnTo>
                  <a:pt x="147340" y="225028"/>
                </a:lnTo>
                <a:cubicBezTo>
                  <a:pt x="147340" y="226814"/>
                  <a:pt x="146447" y="227707"/>
                  <a:pt x="144661" y="227707"/>
                </a:cubicBezTo>
                <a:lnTo>
                  <a:pt x="123229" y="227707"/>
                </a:lnTo>
                <a:cubicBezTo>
                  <a:pt x="121443" y="227707"/>
                  <a:pt x="120551" y="226814"/>
                  <a:pt x="120551" y="225028"/>
                </a:cubicBezTo>
                <a:lnTo>
                  <a:pt x="120551" y="203597"/>
                </a:lnTo>
                <a:cubicBezTo>
                  <a:pt x="120774" y="201811"/>
                  <a:pt x="121667" y="200918"/>
                  <a:pt x="123229" y="200918"/>
                </a:cubicBezTo>
                <a:close/>
                <a:moveTo>
                  <a:pt x="83046" y="200918"/>
                </a:moveTo>
                <a:lnTo>
                  <a:pt x="104477" y="200918"/>
                </a:lnTo>
                <a:cubicBezTo>
                  <a:pt x="106263" y="201141"/>
                  <a:pt x="107156" y="202034"/>
                  <a:pt x="107156" y="203597"/>
                </a:cubicBezTo>
                <a:lnTo>
                  <a:pt x="107156" y="225028"/>
                </a:lnTo>
                <a:cubicBezTo>
                  <a:pt x="107156" y="226814"/>
                  <a:pt x="106263" y="227707"/>
                  <a:pt x="104477" y="227707"/>
                </a:cubicBezTo>
                <a:lnTo>
                  <a:pt x="83046" y="227707"/>
                </a:lnTo>
                <a:cubicBezTo>
                  <a:pt x="81260" y="227707"/>
                  <a:pt x="80367" y="226814"/>
                  <a:pt x="80367" y="225028"/>
                </a:cubicBezTo>
                <a:lnTo>
                  <a:pt x="80367" y="203597"/>
                </a:lnTo>
                <a:cubicBezTo>
                  <a:pt x="80590" y="201811"/>
                  <a:pt x="81484" y="200918"/>
                  <a:pt x="83046" y="200918"/>
                </a:cubicBezTo>
                <a:close/>
                <a:moveTo>
                  <a:pt x="42862" y="200918"/>
                </a:moveTo>
                <a:lnTo>
                  <a:pt x="64293" y="200918"/>
                </a:lnTo>
                <a:cubicBezTo>
                  <a:pt x="66079" y="201141"/>
                  <a:pt x="66973" y="202034"/>
                  <a:pt x="66973" y="203597"/>
                </a:cubicBezTo>
                <a:lnTo>
                  <a:pt x="66973" y="225028"/>
                </a:lnTo>
                <a:cubicBezTo>
                  <a:pt x="66973" y="226814"/>
                  <a:pt x="66079" y="227707"/>
                  <a:pt x="64293" y="227707"/>
                </a:cubicBezTo>
                <a:lnTo>
                  <a:pt x="42862" y="227707"/>
                </a:lnTo>
                <a:cubicBezTo>
                  <a:pt x="41076" y="227707"/>
                  <a:pt x="40183" y="226814"/>
                  <a:pt x="40183" y="225028"/>
                </a:cubicBezTo>
                <a:lnTo>
                  <a:pt x="40183" y="203597"/>
                </a:lnTo>
                <a:cubicBezTo>
                  <a:pt x="40407" y="201811"/>
                  <a:pt x="41300" y="200918"/>
                  <a:pt x="42862" y="200918"/>
                </a:cubicBezTo>
                <a:close/>
                <a:moveTo>
                  <a:pt x="2679" y="200918"/>
                </a:moveTo>
                <a:lnTo>
                  <a:pt x="24110" y="200918"/>
                </a:lnTo>
                <a:cubicBezTo>
                  <a:pt x="25896" y="201141"/>
                  <a:pt x="26789" y="202034"/>
                  <a:pt x="26789" y="203597"/>
                </a:cubicBezTo>
                <a:lnTo>
                  <a:pt x="26789" y="225028"/>
                </a:lnTo>
                <a:cubicBezTo>
                  <a:pt x="26789" y="226814"/>
                  <a:pt x="25896" y="227707"/>
                  <a:pt x="24110" y="227707"/>
                </a:cubicBezTo>
                <a:lnTo>
                  <a:pt x="2679" y="227707"/>
                </a:lnTo>
                <a:cubicBezTo>
                  <a:pt x="893" y="227707"/>
                  <a:pt x="0" y="226814"/>
                  <a:pt x="0" y="225028"/>
                </a:cubicBezTo>
                <a:lnTo>
                  <a:pt x="0" y="203597"/>
                </a:lnTo>
                <a:cubicBezTo>
                  <a:pt x="223" y="201811"/>
                  <a:pt x="1116" y="200918"/>
                  <a:pt x="2679" y="200918"/>
                </a:cubicBezTo>
                <a:close/>
                <a:moveTo>
                  <a:pt x="6304954" y="160735"/>
                </a:moveTo>
                <a:lnTo>
                  <a:pt x="6326386" y="160735"/>
                </a:lnTo>
                <a:cubicBezTo>
                  <a:pt x="6328172" y="160958"/>
                  <a:pt x="6329064" y="161851"/>
                  <a:pt x="6329064" y="163413"/>
                </a:cubicBezTo>
                <a:lnTo>
                  <a:pt x="6329064" y="184845"/>
                </a:lnTo>
                <a:cubicBezTo>
                  <a:pt x="6329064" y="186631"/>
                  <a:pt x="6328172" y="187524"/>
                  <a:pt x="6326386" y="187524"/>
                </a:cubicBezTo>
                <a:lnTo>
                  <a:pt x="6304954" y="187524"/>
                </a:lnTo>
                <a:cubicBezTo>
                  <a:pt x="6303168" y="187524"/>
                  <a:pt x="6302276" y="186631"/>
                  <a:pt x="6302276" y="184845"/>
                </a:cubicBezTo>
                <a:lnTo>
                  <a:pt x="6302276" y="163413"/>
                </a:lnTo>
                <a:cubicBezTo>
                  <a:pt x="6302498" y="161628"/>
                  <a:pt x="6303392" y="160735"/>
                  <a:pt x="6304954" y="160735"/>
                </a:cubicBezTo>
                <a:close/>
                <a:moveTo>
                  <a:pt x="6264770" y="160735"/>
                </a:moveTo>
                <a:lnTo>
                  <a:pt x="6286202" y="160735"/>
                </a:lnTo>
                <a:cubicBezTo>
                  <a:pt x="6287988" y="160958"/>
                  <a:pt x="6288881" y="161851"/>
                  <a:pt x="6288881" y="163413"/>
                </a:cubicBezTo>
                <a:lnTo>
                  <a:pt x="6288881" y="184845"/>
                </a:lnTo>
                <a:cubicBezTo>
                  <a:pt x="6288881" y="186631"/>
                  <a:pt x="6287988" y="187524"/>
                  <a:pt x="6286202" y="187524"/>
                </a:cubicBezTo>
                <a:lnTo>
                  <a:pt x="6264770" y="187524"/>
                </a:lnTo>
                <a:cubicBezTo>
                  <a:pt x="6262985" y="187524"/>
                  <a:pt x="6262092" y="186631"/>
                  <a:pt x="6262092" y="184845"/>
                </a:cubicBezTo>
                <a:lnTo>
                  <a:pt x="6262092" y="163413"/>
                </a:lnTo>
                <a:cubicBezTo>
                  <a:pt x="6262315" y="161628"/>
                  <a:pt x="6263208" y="160735"/>
                  <a:pt x="6264770" y="160735"/>
                </a:cubicBezTo>
                <a:close/>
                <a:moveTo>
                  <a:pt x="6224587" y="160735"/>
                </a:moveTo>
                <a:lnTo>
                  <a:pt x="6246018" y="160735"/>
                </a:lnTo>
                <a:cubicBezTo>
                  <a:pt x="6247804" y="160958"/>
                  <a:pt x="6248698" y="161851"/>
                  <a:pt x="6248698" y="163413"/>
                </a:cubicBezTo>
                <a:lnTo>
                  <a:pt x="6248698" y="184845"/>
                </a:lnTo>
                <a:cubicBezTo>
                  <a:pt x="6248698" y="186631"/>
                  <a:pt x="6247804" y="187524"/>
                  <a:pt x="6246018" y="187524"/>
                </a:cubicBezTo>
                <a:lnTo>
                  <a:pt x="6224587" y="187524"/>
                </a:lnTo>
                <a:cubicBezTo>
                  <a:pt x="6222801" y="187524"/>
                  <a:pt x="6221908" y="186631"/>
                  <a:pt x="6221908" y="184845"/>
                </a:cubicBezTo>
                <a:lnTo>
                  <a:pt x="6221908" y="163413"/>
                </a:lnTo>
                <a:cubicBezTo>
                  <a:pt x="6222132" y="161628"/>
                  <a:pt x="6223024" y="160735"/>
                  <a:pt x="6224587" y="160735"/>
                </a:cubicBezTo>
                <a:close/>
                <a:moveTo>
                  <a:pt x="6184404" y="160735"/>
                </a:moveTo>
                <a:lnTo>
                  <a:pt x="6205835" y="160735"/>
                </a:lnTo>
                <a:cubicBezTo>
                  <a:pt x="6207620" y="160958"/>
                  <a:pt x="6208514" y="161851"/>
                  <a:pt x="6208514" y="163413"/>
                </a:cubicBezTo>
                <a:lnTo>
                  <a:pt x="6208514" y="184845"/>
                </a:lnTo>
                <a:cubicBezTo>
                  <a:pt x="6208514" y="186631"/>
                  <a:pt x="6207620" y="187524"/>
                  <a:pt x="6205835" y="187524"/>
                </a:cubicBezTo>
                <a:lnTo>
                  <a:pt x="6184404" y="187524"/>
                </a:lnTo>
                <a:cubicBezTo>
                  <a:pt x="6182618" y="187524"/>
                  <a:pt x="6181724" y="186631"/>
                  <a:pt x="6181724" y="184845"/>
                </a:cubicBezTo>
                <a:lnTo>
                  <a:pt x="6181724" y="163413"/>
                </a:lnTo>
                <a:cubicBezTo>
                  <a:pt x="6181948" y="161628"/>
                  <a:pt x="6182841" y="160735"/>
                  <a:pt x="6184404" y="160735"/>
                </a:cubicBezTo>
                <a:close/>
                <a:moveTo>
                  <a:pt x="6112073" y="160735"/>
                </a:moveTo>
                <a:lnTo>
                  <a:pt x="6133504" y="160735"/>
                </a:lnTo>
                <a:cubicBezTo>
                  <a:pt x="6135290" y="160958"/>
                  <a:pt x="6136183" y="161851"/>
                  <a:pt x="6136183" y="163413"/>
                </a:cubicBezTo>
                <a:lnTo>
                  <a:pt x="6136183" y="184845"/>
                </a:lnTo>
                <a:cubicBezTo>
                  <a:pt x="6136183" y="186631"/>
                  <a:pt x="6135290" y="187524"/>
                  <a:pt x="6133504" y="187524"/>
                </a:cubicBezTo>
                <a:lnTo>
                  <a:pt x="6112073" y="187524"/>
                </a:lnTo>
                <a:cubicBezTo>
                  <a:pt x="6110287" y="187524"/>
                  <a:pt x="6109394" y="186631"/>
                  <a:pt x="6109394" y="184845"/>
                </a:cubicBezTo>
                <a:lnTo>
                  <a:pt x="6109394" y="163413"/>
                </a:lnTo>
                <a:cubicBezTo>
                  <a:pt x="6109618" y="161628"/>
                  <a:pt x="6110510" y="160735"/>
                  <a:pt x="6112073" y="160735"/>
                </a:cubicBezTo>
                <a:close/>
                <a:moveTo>
                  <a:pt x="6071890" y="160735"/>
                </a:moveTo>
                <a:lnTo>
                  <a:pt x="6093320" y="160735"/>
                </a:lnTo>
                <a:cubicBezTo>
                  <a:pt x="6095106" y="160958"/>
                  <a:pt x="6096000" y="161851"/>
                  <a:pt x="6096000" y="163413"/>
                </a:cubicBezTo>
                <a:lnTo>
                  <a:pt x="6096000" y="184845"/>
                </a:lnTo>
                <a:cubicBezTo>
                  <a:pt x="6096000" y="186631"/>
                  <a:pt x="6095106" y="187524"/>
                  <a:pt x="6093320" y="187524"/>
                </a:cubicBezTo>
                <a:lnTo>
                  <a:pt x="6071890" y="187524"/>
                </a:lnTo>
                <a:cubicBezTo>
                  <a:pt x="6070104" y="187524"/>
                  <a:pt x="6069210" y="186631"/>
                  <a:pt x="6069210" y="184845"/>
                </a:cubicBezTo>
                <a:lnTo>
                  <a:pt x="6069210" y="163413"/>
                </a:lnTo>
                <a:cubicBezTo>
                  <a:pt x="6069434" y="161628"/>
                  <a:pt x="6070327" y="160735"/>
                  <a:pt x="6071890" y="160735"/>
                </a:cubicBezTo>
                <a:close/>
                <a:moveTo>
                  <a:pt x="6031706" y="160735"/>
                </a:moveTo>
                <a:lnTo>
                  <a:pt x="6053137" y="160735"/>
                </a:lnTo>
                <a:cubicBezTo>
                  <a:pt x="6054923" y="160958"/>
                  <a:pt x="6055816" y="161851"/>
                  <a:pt x="6055816" y="163413"/>
                </a:cubicBezTo>
                <a:lnTo>
                  <a:pt x="6055816" y="184845"/>
                </a:lnTo>
                <a:cubicBezTo>
                  <a:pt x="6055816" y="186631"/>
                  <a:pt x="6054923" y="187524"/>
                  <a:pt x="6053137" y="187524"/>
                </a:cubicBezTo>
                <a:lnTo>
                  <a:pt x="6031706" y="187524"/>
                </a:lnTo>
                <a:cubicBezTo>
                  <a:pt x="6029920" y="187524"/>
                  <a:pt x="6029027" y="186631"/>
                  <a:pt x="6029027" y="184845"/>
                </a:cubicBezTo>
                <a:lnTo>
                  <a:pt x="6029027" y="163413"/>
                </a:lnTo>
                <a:cubicBezTo>
                  <a:pt x="6029250" y="161628"/>
                  <a:pt x="6030143" y="160735"/>
                  <a:pt x="6031706" y="160735"/>
                </a:cubicBezTo>
                <a:close/>
                <a:moveTo>
                  <a:pt x="5991522" y="160735"/>
                </a:moveTo>
                <a:lnTo>
                  <a:pt x="6012954" y="160735"/>
                </a:lnTo>
                <a:cubicBezTo>
                  <a:pt x="6014740" y="160958"/>
                  <a:pt x="6015632" y="161851"/>
                  <a:pt x="6015632" y="163413"/>
                </a:cubicBezTo>
                <a:lnTo>
                  <a:pt x="6015632" y="184845"/>
                </a:lnTo>
                <a:cubicBezTo>
                  <a:pt x="6015632" y="186631"/>
                  <a:pt x="6014740" y="187524"/>
                  <a:pt x="6012954" y="187524"/>
                </a:cubicBezTo>
                <a:lnTo>
                  <a:pt x="5991522" y="187524"/>
                </a:lnTo>
                <a:cubicBezTo>
                  <a:pt x="5989736" y="187524"/>
                  <a:pt x="5988844" y="186631"/>
                  <a:pt x="5988844" y="184845"/>
                </a:cubicBezTo>
                <a:lnTo>
                  <a:pt x="5988844" y="163413"/>
                </a:lnTo>
                <a:cubicBezTo>
                  <a:pt x="5989066" y="161628"/>
                  <a:pt x="5989960" y="160735"/>
                  <a:pt x="5991522" y="160735"/>
                </a:cubicBezTo>
                <a:close/>
                <a:moveTo>
                  <a:pt x="5951338" y="160735"/>
                </a:moveTo>
                <a:lnTo>
                  <a:pt x="5972770" y="160735"/>
                </a:lnTo>
                <a:cubicBezTo>
                  <a:pt x="5974556" y="160958"/>
                  <a:pt x="5975449" y="161851"/>
                  <a:pt x="5975449" y="163413"/>
                </a:cubicBezTo>
                <a:lnTo>
                  <a:pt x="5975449" y="184845"/>
                </a:lnTo>
                <a:cubicBezTo>
                  <a:pt x="5975449" y="186631"/>
                  <a:pt x="5974556" y="187524"/>
                  <a:pt x="5972770" y="187524"/>
                </a:cubicBezTo>
                <a:lnTo>
                  <a:pt x="5951338" y="187524"/>
                </a:lnTo>
                <a:cubicBezTo>
                  <a:pt x="5949552" y="187524"/>
                  <a:pt x="5948660" y="186631"/>
                  <a:pt x="5948660" y="184845"/>
                </a:cubicBezTo>
                <a:lnTo>
                  <a:pt x="5948660" y="163413"/>
                </a:lnTo>
                <a:cubicBezTo>
                  <a:pt x="5948883" y="161628"/>
                  <a:pt x="5949776" y="160735"/>
                  <a:pt x="5951338" y="160735"/>
                </a:cubicBezTo>
                <a:close/>
                <a:moveTo>
                  <a:pt x="5911155" y="160735"/>
                </a:moveTo>
                <a:lnTo>
                  <a:pt x="5932586" y="160735"/>
                </a:lnTo>
                <a:cubicBezTo>
                  <a:pt x="5934372" y="160958"/>
                  <a:pt x="5935265" y="161851"/>
                  <a:pt x="5935265" y="163413"/>
                </a:cubicBezTo>
                <a:lnTo>
                  <a:pt x="5935265" y="184845"/>
                </a:lnTo>
                <a:cubicBezTo>
                  <a:pt x="5935265" y="186631"/>
                  <a:pt x="5934372" y="187524"/>
                  <a:pt x="5932586" y="187524"/>
                </a:cubicBezTo>
                <a:lnTo>
                  <a:pt x="5911155" y="187524"/>
                </a:lnTo>
                <a:cubicBezTo>
                  <a:pt x="5909369" y="187524"/>
                  <a:pt x="5908476" y="186631"/>
                  <a:pt x="5908476" y="184845"/>
                </a:cubicBezTo>
                <a:lnTo>
                  <a:pt x="5908476" y="163413"/>
                </a:lnTo>
                <a:cubicBezTo>
                  <a:pt x="5908700" y="161628"/>
                  <a:pt x="5909592" y="160735"/>
                  <a:pt x="5911155" y="160735"/>
                </a:cubicBezTo>
                <a:close/>
                <a:moveTo>
                  <a:pt x="5870972" y="160735"/>
                </a:moveTo>
                <a:lnTo>
                  <a:pt x="5892402" y="160735"/>
                </a:lnTo>
                <a:cubicBezTo>
                  <a:pt x="5894188" y="160958"/>
                  <a:pt x="5895082" y="161851"/>
                  <a:pt x="5895082" y="163413"/>
                </a:cubicBezTo>
                <a:lnTo>
                  <a:pt x="5895082" y="184845"/>
                </a:lnTo>
                <a:cubicBezTo>
                  <a:pt x="5895082" y="186631"/>
                  <a:pt x="5894188" y="187524"/>
                  <a:pt x="5892402" y="187524"/>
                </a:cubicBezTo>
                <a:lnTo>
                  <a:pt x="5870972" y="187524"/>
                </a:lnTo>
                <a:cubicBezTo>
                  <a:pt x="5869186" y="187524"/>
                  <a:pt x="5868292" y="186631"/>
                  <a:pt x="5868292" y="184845"/>
                </a:cubicBezTo>
                <a:lnTo>
                  <a:pt x="5868292" y="163413"/>
                </a:lnTo>
                <a:cubicBezTo>
                  <a:pt x="5868516" y="161628"/>
                  <a:pt x="5869409" y="160735"/>
                  <a:pt x="5870972" y="160735"/>
                </a:cubicBezTo>
                <a:close/>
                <a:moveTo>
                  <a:pt x="5830788" y="160735"/>
                </a:moveTo>
                <a:lnTo>
                  <a:pt x="5852219" y="160735"/>
                </a:lnTo>
                <a:cubicBezTo>
                  <a:pt x="5854005" y="160958"/>
                  <a:pt x="5854898" y="161851"/>
                  <a:pt x="5854898" y="163413"/>
                </a:cubicBezTo>
                <a:lnTo>
                  <a:pt x="5854898" y="184845"/>
                </a:lnTo>
                <a:cubicBezTo>
                  <a:pt x="5854898" y="186631"/>
                  <a:pt x="5854005" y="187524"/>
                  <a:pt x="5852219" y="187524"/>
                </a:cubicBezTo>
                <a:lnTo>
                  <a:pt x="5830788" y="187524"/>
                </a:lnTo>
                <a:cubicBezTo>
                  <a:pt x="5829002" y="187524"/>
                  <a:pt x="5828109" y="186631"/>
                  <a:pt x="5828109" y="184845"/>
                </a:cubicBezTo>
                <a:lnTo>
                  <a:pt x="5828109" y="163413"/>
                </a:lnTo>
                <a:cubicBezTo>
                  <a:pt x="5828332" y="161628"/>
                  <a:pt x="5829225" y="160735"/>
                  <a:pt x="5830788" y="160735"/>
                </a:cubicBezTo>
                <a:close/>
                <a:moveTo>
                  <a:pt x="5790604" y="160735"/>
                </a:moveTo>
                <a:lnTo>
                  <a:pt x="5812036" y="160735"/>
                </a:lnTo>
                <a:cubicBezTo>
                  <a:pt x="5813822" y="160958"/>
                  <a:pt x="5814714" y="161851"/>
                  <a:pt x="5814714" y="163413"/>
                </a:cubicBezTo>
                <a:lnTo>
                  <a:pt x="5814714" y="184845"/>
                </a:lnTo>
                <a:cubicBezTo>
                  <a:pt x="5814714" y="186631"/>
                  <a:pt x="5813822" y="187524"/>
                  <a:pt x="5812036" y="187524"/>
                </a:cubicBezTo>
                <a:lnTo>
                  <a:pt x="5790604" y="187524"/>
                </a:lnTo>
                <a:cubicBezTo>
                  <a:pt x="5788818" y="187524"/>
                  <a:pt x="5787926" y="186631"/>
                  <a:pt x="5787926" y="184845"/>
                </a:cubicBezTo>
                <a:lnTo>
                  <a:pt x="5787926" y="163413"/>
                </a:lnTo>
                <a:cubicBezTo>
                  <a:pt x="5788148" y="161628"/>
                  <a:pt x="5789042" y="160735"/>
                  <a:pt x="5790604" y="160735"/>
                </a:cubicBezTo>
                <a:close/>
                <a:moveTo>
                  <a:pt x="5750420" y="160735"/>
                </a:moveTo>
                <a:lnTo>
                  <a:pt x="5771852" y="160735"/>
                </a:lnTo>
                <a:cubicBezTo>
                  <a:pt x="5773638" y="160958"/>
                  <a:pt x="5774531" y="161851"/>
                  <a:pt x="5774531" y="163413"/>
                </a:cubicBezTo>
                <a:lnTo>
                  <a:pt x="5774531" y="184845"/>
                </a:lnTo>
                <a:cubicBezTo>
                  <a:pt x="5774531" y="186631"/>
                  <a:pt x="5773638" y="187524"/>
                  <a:pt x="5771852" y="187524"/>
                </a:cubicBezTo>
                <a:lnTo>
                  <a:pt x="5750420" y="187524"/>
                </a:lnTo>
                <a:cubicBezTo>
                  <a:pt x="5748635" y="187524"/>
                  <a:pt x="5747742" y="186631"/>
                  <a:pt x="5747742" y="184845"/>
                </a:cubicBezTo>
                <a:lnTo>
                  <a:pt x="5747742" y="163413"/>
                </a:lnTo>
                <a:cubicBezTo>
                  <a:pt x="5747965" y="161628"/>
                  <a:pt x="5748858" y="160735"/>
                  <a:pt x="5750420" y="160735"/>
                </a:cubicBezTo>
                <a:close/>
                <a:moveTo>
                  <a:pt x="5710237" y="160735"/>
                </a:moveTo>
                <a:lnTo>
                  <a:pt x="5731668" y="160735"/>
                </a:lnTo>
                <a:cubicBezTo>
                  <a:pt x="5733454" y="160958"/>
                  <a:pt x="5734348" y="161851"/>
                  <a:pt x="5734348" y="163413"/>
                </a:cubicBezTo>
                <a:lnTo>
                  <a:pt x="5734348" y="184845"/>
                </a:lnTo>
                <a:cubicBezTo>
                  <a:pt x="5734348" y="186631"/>
                  <a:pt x="5733454" y="187524"/>
                  <a:pt x="5731668" y="187524"/>
                </a:cubicBezTo>
                <a:lnTo>
                  <a:pt x="5710237" y="187524"/>
                </a:lnTo>
                <a:cubicBezTo>
                  <a:pt x="5708451" y="187524"/>
                  <a:pt x="5707558" y="186631"/>
                  <a:pt x="5707558" y="184845"/>
                </a:cubicBezTo>
                <a:lnTo>
                  <a:pt x="5707558" y="163413"/>
                </a:lnTo>
                <a:cubicBezTo>
                  <a:pt x="5707782" y="161628"/>
                  <a:pt x="5708674" y="160735"/>
                  <a:pt x="5710237" y="160735"/>
                </a:cubicBezTo>
                <a:close/>
                <a:moveTo>
                  <a:pt x="5670054" y="160735"/>
                </a:moveTo>
                <a:lnTo>
                  <a:pt x="5691485" y="160735"/>
                </a:lnTo>
                <a:cubicBezTo>
                  <a:pt x="5693270" y="160958"/>
                  <a:pt x="5694164" y="161851"/>
                  <a:pt x="5694164" y="163413"/>
                </a:cubicBezTo>
                <a:lnTo>
                  <a:pt x="5694164" y="184845"/>
                </a:lnTo>
                <a:cubicBezTo>
                  <a:pt x="5694164" y="186631"/>
                  <a:pt x="5693270" y="187524"/>
                  <a:pt x="5691485" y="187524"/>
                </a:cubicBezTo>
                <a:lnTo>
                  <a:pt x="5670054" y="187524"/>
                </a:lnTo>
                <a:cubicBezTo>
                  <a:pt x="5668268" y="187524"/>
                  <a:pt x="5667374" y="186631"/>
                  <a:pt x="5667374" y="184845"/>
                </a:cubicBezTo>
                <a:lnTo>
                  <a:pt x="5667374" y="163413"/>
                </a:lnTo>
                <a:cubicBezTo>
                  <a:pt x="5667598" y="161628"/>
                  <a:pt x="5668491" y="160735"/>
                  <a:pt x="5670054" y="160735"/>
                </a:cubicBezTo>
                <a:close/>
                <a:moveTo>
                  <a:pt x="5427464" y="160735"/>
                </a:moveTo>
                <a:lnTo>
                  <a:pt x="5448895" y="160735"/>
                </a:lnTo>
                <a:cubicBezTo>
                  <a:pt x="5450681" y="160958"/>
                  <a:pt x="5451574" y="161851"/>
                  <a:pt x="5451574" y="163413"/>
                </a:cubicBezTo>
                <a:lnTo>
                  <a:pt x="5451574" y="184845"/>
                </a:lnTo>
                <a:cubicBezTo>
                  <a:pt x="5451574" y="186631"/>
                  <a:pt x="5450681" y="187524"/>
                  <a:pt x="5448895" y="187524"/>
                </a:cubicBezTo>
                <a:lnTo>
                  <a:pt x="5427464" y="187524"/>
                </a:lnTo>
                <a:cubicBezTo>
                  <a:pt x="5425678" y="187524"/>
                  <a:pt x="5424785" y="186631"/>
                  <a:pt x="5424785" y="184845"/>
                </a:cubicBezTo>
                <a:lnTo>
                  <a:pt x="5424785" y="163413"/>
                </a:lnTo>
                <a:cubicBezTo>
                  <a:pt x="5425008" y="161628"/>
                  <a:pt x="5425901" y="160735"/>
                  <a:pt x="5427464" y="160735"/>
                </a:cubicBezTo>
                <a:close/>
                <a:moveTo>
                  <a:pt x="5387280" y="160735"/>
                </a:moveTo>
                <a:lnTo>
                  <a:pt x="5408712" y="160735"/>
                </a:lnTo>
                <a:cubicBezTo>
                  <a:pt x="5410498" y="160958"/>
                  <a:pt x="5411390" y="161851"/>
                  <a:pt x="5411390" y="163413"/>
                </a:cubicBezTo>
                <a:lnTo>
                  <a:pt x="5411390" y="184845"/>
                </a:lnTo>
                <a:cubicBezTo>
                  <a:pt x="5411390" y="186631"/>
                  <a:pt x="5410498" y="187524"/>
                  <a:pt x="5408712" y="187524"/>
                </a:cubicBezTo>
                <a:lnTo>
                  <a:pt x="5387280" y="187524"/>
                </a:lnTo>
                <a:cubicBezTo>
                  <a:pt x="5385494" y="187524"/>
                  <a:pt x="5384601" y="186631"/>
                  <a:pt x="5384601" y="184845"/>
                </a:cubicBezTo>
                <a:lnTo>
                  <a:pt x="5384601" y="163413"/>
                </a:lnTo>
                <a:cubicBezTo>
                  <a:pt x="5384825" y="161628"/>
                  <a:pt x="5385718" y="160735"/>
                  <a:pt x="5387280" y="160735"/>
                </a:cubicBezTo>
                <a:close/>
                <a:moveTo>
                  <a:pt x="5347097" y="160735"/>
                </a:moveTo>
                <a:lnTo>
                  <a:pt x="5368528" y="160735"/>
                </a:lnTo>
                <a:cubicBezTo>
                  <a:pt x="5370314" y="160958"/>
                  <a:pt x="5371207" y="161851"/>
                  <a:pt x="5371207" y="163413"/>
                </a:cubicBezTo>
                <a:lnTo>
                  <a:pt x="5371207" y="184845"/>
                </a:lnTo>
                <a:cubicBezTo>
                  <a:pt x="5371207" y="186631"/>
                  <a:pt x="5370314" y="187524"/>
                  <a:pt x="5368528" y="187524"/>
                </a:cubicBezTo>
                <a:lnTo>
                  <a:pt x="5347097" y="187524"/>
                </a:lnTo>
                <a:cubicBezTo>
                  <a:pt x="5345311" y="187524"/>
                  <a:pt x="5344418" y="186631"/>
                  <a:pt x="5344418" y="184845"/>
                </a:cubicBezTo>
                <a:lnTo>
                  <a:pt x="5344418" y="163413"/>
                </a:lnTo>
                <a:cubicBezTo>
                  <a:pt x="5344641" y="161628"/>
                  <a:pt x="5345534" y="160735"/>
                  <a:pt x="5347097" y="160735"/>
                </a:cubicBezTo>
                <a:close/>
                <a:moveTo>
                  <a:pt x="5306913" y="160735"/>
                </a:moveTo>
                <a:lnTo>
                  <a:pt x="5328344" y="160735"/>
                </a:lnTo>
                <a:cubicBezTo>
                  <a:pt x="5330130" y="160958"/>
                  <a:pt x="5331023" y="161851"/>
                  <a:pt x="5331023" y="163413"/>
                </a:cubicBezTo>
                <a:lnTo>
                  <a:pt x="5331023" y="184845"/>
                </a:lnTo>
                <a:cubicBezTo>
                  <a:pt x="5331023" y="186631"/>
                  <a:pt x="5330130" y="187524"/>
                  <a:pt x="5328344" y="187524"/>
                </a:cubicBezTo>
                <a:lnTo>
                  <a:pt x="5306913" y="187524"/>
                </a:lnTo>
                <a:cubicBezTo>
                  <a:pt x="5305127" y="187524"/>
                  <a:pt x="5304234" y="186631"/>
                  <a:pt x="5304234" y="184845"/>
                </a:cubicBezTo>
                <a:lnTo>
                  <a:pt x="5304234" y="163413"/>
                </a:lnTo>
                <a:cubicBezTo>
                  <a:pt x="5304457" y="161628"/>
                  <a:pt x="5305350" y="160735"/>
                  <a:pt x="5306913" y="160735"/>
                </a:cubicBezTo>
                <a:close/>
                <a:moveTo>
                  <a:pt x="5073848" y="160735"/>
                </a:moveTo>
                <a:lnTo>
                  <a:pt x="5095280" y="160735"/>
                </a:lnTo>
                <a:cubicBezTo>
                  <a:pt x="5097065" y="160958"/>
                  <a:pt x="5097958" y="161851"/>
                  <a:pt x="5097958" y="163413"/>
                </a:cubicBezTo>
                <a:lnTo>
                  <a:pt x="5097958" y="184845"/>
                </a:lnTo>
                <a:cubicBezTo>
                  <a:pt x="5097958" y="186631"/>
                  <a:pt x="5097065" y="187524"/>
                  <a:pt x="5095280" y="187524"/>
                </a:cubicBezTo>
                <a:lnTo>
                  <a:pt x="5073848" y="187524"/>
                </a:lnTo>
                <a:cubicBezTo>
                  <a:pt x="5072062" y="187524"/>
                  <a:pt x="5071169" y="186631"/>
                  <a:pt x="5071169" y="184845"/>
                </a:cubicBezTo>
                <a:lnTo>
                  <a:pt x="5071169" y="163413"/>
                </a:lnTo>
                <a:cubicBezTo>
                  <a:pt x="5071393" y="161628"/>
                  <a:pt x="5072286" y="160735"/>
                  <a:pt x="5073848" y="160735"/>
                </a:cubicBezTo>
                <a:close/>
                <a:moveTo>
                  <a:pt x="5033665" y="160735"/>
                </a:moveTo>
                <a:lnTo>
                  <a:pt x="5055096" y="160735"/>
                </a:lnTo>
                <a:cubicBezTo>
                  <a:pt x="5056882" y="160958"/>
                  <a:pt x="5057775" y="161851"/>
                  <a:pt x="5057775" y="163413"/>
                </a:cubicBezTo>
                <a:lnTo>
                  <a:pt x="5057775" y="184845"/>
                </a:lnTo>
                <a:cubicBezTo>
                  <a:pt x="5057775" y="186631"/>
                  <a:pt x="5056882" y="187524"/>
                  <a:pt x="5055096" y="187524"/>
                </a:cubicBezTo>
                <a:lnTo>
                  <a:pt x="5033665" y="187524"/>
                </a:lnTo>
                <a:cubicBezTo>
                  <a:pt x="5031879" y="187524"/>
                  <a:pt x="5030986" y="186631"/>
                  <a:pt x="5030986" y="184845"/>
                </a:cubicBezTo>
                <a:lnTo>
                  <a:pt x="5030986" y="163413"/>
                </a:lnTo>
                <a:cubicBezTo>
                  <a:pt x="5031209" y="161628"/>
                  <a:pt x="5032102" y="160735"/>
                  <a:pt x="5033665" y="160735"/>
                </a:cubicBezTo>
                <a:close/>
                <a:moveTo>
                  <a:pt x="4993481" y="160735"/>
                </a:moveTo>
                <a:lnTo>
                  <a:pt x="5014912" y="160735"/>
                </a:lnTo>
                <a:cubicBezTo>
                  <a:pt x="5016698" y="160958"/>
                  <a:pt x="5017591" y="161851"/>
                  <a:pt x="5017591" y="163413"/>
                </a:cubicBezTo>
                <a:lnTo>
                  <a:pt x="5017591" y="184845"/>
                </a:lnTo>
                <a:cubicBezTo>
                  <a:pt x="5017591" y="186631"/>
                  <a:pt x="5016698" y="187524"/>
                  <a:pt x="5014912" y="187524"/>
                </a:cubicBezTo>
                <a:lnTo>
                  <a:pt x="4993481" y="187524"/>
                </a:lnTo>
                <a:cubicBezTo>
                  <a:pt x="4991695" y="187524"/>
                  <a:pt x="4990802" y="186631"/>
                  <a:pt x="4990802" y="184845"/>
                </a:cubicBezTo>
                <a:lnTo>
                  <a:pt x="4990802" y="163413"/>
                </a:lnTo>
                <a:cubicBezTo>
                  <a:pt x="4991025" y="161628"/>
                  <a:pt x="4991918" y="160735"/>
                  <a:pt x="4993481" y="160735"/>
                </a:cubicBezTo>
                <a:close/>
                <a:moveTo>
                  <a:pt x="4953298" y="160735"/>
                </a:moveTo>
                <a:lnTo>
                  <a:pt x="4974729" y="160735"/>
                </a:lnTo>
                <a:cubicBezTo>
                  <a:pt x="4976515" y="160958"/>
                  <a:pt x="4977408" y="161851"/>
                  <a:pt x="4977408" y="163413"/>
                </a:cubicBezTo>
                <a:lnTo>
                  <a:pt x="4977408" y="184845"/>
                </a:lnTo>
                <a:cubicBezTo>
                  <a:pt x="4977408" y="186631"/>
                  <a:pt x="4976515" y="187524"/>
                  <a:pt x="4974729" y="187524"/>
                </a:cubicBezTo>
                <a:lnTo>
                  <a:pt x="4953298" y="187524"/>
                </a:lnTo>
                <a:cubicBezTo>
                  <a:pt x="4951512" y="187524"/>
                  <a:pt x="4950619" y="186631"/>
                  <a:pt x="4950619" y="184845"/>
                </a:cubicBezTo>
                <a:lnTo>
                  <a:pt x="4950619" y="163413"/>
                </a:lnTo>
                <a:cubicBezTo>
                  <a:pt x="4950842" y="161628"/>
                  <a:pt x="4951735" y="160735"/>
                  <a:pt x="4953298" y="160735"/>
                </a:cubicBezTo>
                <a:close/>
                <a:moveTo>
                  <a:pt x="4752380" y="160735"/>
                </a:moveTo>
                <a:lnTo>
                  <a:pt x="4773811" y="160735"/>
                </a:lnTo>
                <a:cubicBezTo>
                  <a:pt x="4775597" y="160958"/>
                  <a:pt x="4776490" y="161851"/>
                  <a:pt x="4776490" y="163413"/>
                </a:cubicBezTo>
                <a:lnTo>
                  <a:pt x="4776490" y="184845"/>
                </a:lnTo>
                <a:cubicBezTo>
                  <a:pt x="4776490" y="186631"/>
                  <a:pt x="4775597" y="187524"/>
                  <a:pt x="4773811" y="187524"/>
                </a:cubicBezTo>
                <a:lnTo>
                  <a:pt x="4752380" y="187524"/>
                </a:lnTo>
                <a:cubicBezTo>
                  <a:pt x="4750594" y="187524"/>
                  <a:pt x="4749701" y="186631"/>
                  <a:pt x="4749701" y="184845"/>
                </a:cubicBezTo>
                <a:lnTo>
                  <a:pt x="4749701" y="163413"/>
                </a:lnTo>
                <a:cubicBezTo>
                  <a:pt x="4749924" y="161628"/>
                  <a:pt x="4750817" y="160735"/>
                  <a:pt x="4752380" y="160735"/>
                </a:cubicBezTo>
                <a:close/>
                <a:moveTo>
                  <a:pt x="4712196" y="160735"/>
                </a:moveTo>
                <a:lnTo>
                  <a:pt x="4733627" y="160735"/>
                </a:lnTo>
                <a:cubicBezTo>
                  <a:pt x="4735413" y="160958"/>
                  <a:pt x="4736306" y="161851"/>
                  <a:pt x="4736306" y="163413"/>
                </a:cubicBezTo>
                <a:lnTo>
                  <a:pt x="4736306" y="184845"/>
                </a:lnTo>
                <a:cubicBezTo>
                  <a:pt x="4736306" y="186631"/>
                  <a:pt x="4735413" y="187524"/>
                  <a:pt x="4733627" y="187524"/>
                </a:cubicBezTo>
                <a:lnTo>
                  <a:pt x="4712196" y="187524"/>
                </a:lnTo>
                <a:cubicBezTo>
                  <a:pt x="4710410" y="187524"/>
                  <a:pt x="4709517" y="186631"/>
                  <a:pt x="4709517" y="184845"/>
                </a:cubicBezTo>
                <a:lnTo>
                  <a:pt x="4709517" y="163413"/>
                </a:lnTo>
                <a:cubicBezTo>
                  <a:pt x="4709740" y="161628"/>
                  <a:pt x="4710633" y="160735"/>
                  <a:pt x="4712196" y="160735"/>
                </a:cubicBezTo>
                <a:close/>
                <a:moveTo>
                  <a:pt x="4672012" y="160735"/>
                </a:moveTo>
                <a:lnTo>
                  <a:pt x="4693444" y="160735"/>
                </a:lnTo>
                <a:cubicBezTo>
                  <a:pt x="4695230" y="160958"/>
                  <a:pt x="4696123" y="161851"/>
                  <a:pt x="4696123" y="163413"/>
                </a:cubicBezTo>
                <a:lnTo>
                  <a:pt x="4696123" y="184845"/>
                </a:lnTo>
                <a:cubicBezTo>
                  <a:pt x="4696123" y="186631"/>
                  <a:pt x="4695230" y="187524"/>
                  <a:pt x="4693444" y="187524"/>
                </a:cubicBezTo>
                <a:lnTo>
                  <a:pt x="4672012" y="187524"/>
                </a:lnTo>
                <a:cubicBezTo>
                  <a:pt x="4670226" y="187524"/>
                  <a:pt x="4669333" y="186631"/>
                  <a:pt x="4669333" y="184845"/>
                </a:cubicBezTo>
                <a:lnTo>
                  <a:pt x="4669333" y="163413"/>
                </a:lnTo>
                <a:cubicBezTo>
                  <a:pt x="4669557" y="161628"/>
                  <a:pt x="4670450" y="160735"/>
                  <a:pt x="4672012" y="160735"/>
                </a:cubicBezTo>
                <a:close/>
                <a:moveTo>
                  <a:pt x="4631829" y="160735"/>
                </a:moveTo>
                <a:lnTo>
                  <a:pt x="4653260" y="160735"/>
                </a:lnTo>
                <a:cubicBezTo>
                  <a:pt x="4655046" y="160958"/>
                  <a:pt x="4655939" y="161851"/>
                  <a:pt x="4655939" y="163413"/>
                </a:cubicBezTo>
                <a:lnTo>
                  <a:pt x="4655939" y="184845"/>
                </a:lnTo>
                <a:cubicBezTo>
                  <a:pt x="4655939" y="186631"/>
                  <a:pt x="4655046" y="187524"/>
                  <a:pt x="4653260" y="187524"/>
                </a:cubicBezTo>
                <a:lnTo>
                  <a:pt x="4631829" y="187524"/>
                </a:lnTo>
                <a:cubicBezTo>
                  <a:pt x="4630043" y="187524"/>
                  <a:pt x="4629150" y="186631"/>
                  <a:pt x="4629150" y="184845"/>
                </a:cubicBezTo>
                <a:lnTo>
                  <a:pt x="4629150" y="163413"/>
                </a:lnTo>
                <a:cubicBezTo>
                  <a:pt x="4629373" y="161628"/>
                  <a:pt x="4630266" y="160735"/>
                  <a:pt x="4631829" y="160735"/>
                </a:cubicBezTo>
                <a:close/>
                <a:moveTo>
                  <a:pt x="4559498" y="160735"/>
                </a:moveTo>
                <a:lnTo>
                  <a:pt x="4580930" y="160735"/>
                </a:lnTo>
                <a:cubicBezTo>
                  <a:pt x="4582715" y="160958"/>
                  <a:pt x="4583608" y="161851"/>
                  <a:pt x="4583608" y="163413"/>
                </a:cubicBezTo>
                <a:lnTo>
                  <a:pt x="4583608" y="184845"/>
                </a:lnTo>
                <a:cubicBezTo>
                  <a:pt x="4583608" y="186631"/>
                  <a:pt x="4582715" y="187524"/>
                  <a:pt x="4580930" y="187524"/>
                </a:cubicBezTo>
                <a:lnTo>
                  <a:pt x="4559498" y="187524"/>
                </a:lnTo>
                <a:cubicBezTo>
                  <a:pt x="4557712" y="187524"/>
                  <a:pt x="4556819" y="186631"/>
                  <a:pt x="4556819" y="184845"/>
                </a:cubicBezTo>
                <a:lnTo>
                  <a:pt x="4556819" y="163413"/>
                </a:lnTo>
                <a:cubicBezTo>
                  <a:pt x="4557043" y="161628"/>
                  <a:pt x="4557936" y="160735"/>
                  <a:pt x="4559498" y="160735"/>
                </a:cubicBezTo>
                <a:close/>
                <a:moveTo>
                  <a:pt x="4519315" y="160735"/>
                </a:moveTo>
                <a:lnTo>
                  <a:pt x="4540746" y="160735"/>
                </a:lnTo>
                <a:cubicBezTo>
                  <a:pt x="4542532" y="160958"/>
                  <a:pt x="4543425" y="161851"/>
                  <a:pt x="4543425" y="163413"/>
                </a:cubicBezTo>
                <a:lnTo>
                  <a:pt x="4543425" y="184845"/>
                </a:lnTo>
                <a:cubicBezTo>
                  <a:pt x="4543425" y="186631"/>
                  <a:pt x="4542532" y="187524"/>
                  <a:pt x="4540746" y="187524"/>
                </a:cubicBezTo>
                <a:lnTo>
                  <a:pt x="4519315" y="187524"/>
                </a:lnTo>
                <a:cubicBezTo>
                  <a:pt x="4517529" y="187524"/>
                  <a:pt x="4516636" y="186631"/>
                  <a:pt x="4516636" y="184845"/>
                </a:cubicBezTo>
                <a:lnTo>
                  <a:pt x="4516636" y="163413"/>
                </a:lnTo>
                <a:cubicBezTo>
                  <a:pt x="4516859" y="161628"/>
                  <a:pt x="4517752" y="160735"/>
                  <a:pt x="4519315" y="160735"/>
                </a:cubicBezTo>
                <a:close/>
                <a:moveTo>
                  <a:pt x="4479131" y="160735"/>
                </a:moveTo>
                <a:lnTo>
                  <a:pt x="4500562" y="160735"/>
                </a:lnTo>
                <a:cubicBezTo>
                  <a:pt x="4502348" y="160958"/>
                  <a:pt x="4503241" y="161851"/>
                  <a:pt x="4503241" y="163413"/>
                </a:cubicBezTo>
                <a:lnTo>
                  <a:pt x="4503241" y="184845"/>
                </a:lnTo>
                <a:cubicBezTo>
                  <a:pt x="4503241" y="186631"/>
                  <a:pt x="4502348" y="187524"/>
                  <a:pt x="4500562" y="187524"/>
                </a:cubicBezTo>
                <a:lnTo>
                  <a:pt x="4479131" y="187524"/>
                </a:lnTo>
                <a:cubicBezTo>
                  <a:pt x="4477345" y="187524"/>
                  <a:pt x="4476452" y="186631"/>
                  <a:pt x="4476452" y="184845"/>
                </a:cubicBezTo>
                <a:lnTo>
                  <a:pt x="4476452" y="163413"/>
                </a:lnTo>
                <a:cubicBezTo>
                  <a:pt x="4476675" y="161628"/>
                  <a:pt x="4477568" y="160735"/>
                  <a:pt x="4479131" y="160735"/>
                </a:cubicBezTo>
                <a:close/>
                <a:moveTo>
                  <a:pt x="4438948" y="160735"/>
                </a:moveTo>
                <a:lnTo>
                  <a:pt x="4460379" y="160735"/>
                </a:lnTo>
                <a:cubicBezTo>
                  <a:pt x="4462165" y="160958"/>
                  <a:pt x="4463058" y="161851"/>
                  <a:pt x="4463058" y="163413"/>
                </a:cubicBezTo>
                <a:lnTo>
                  <a:pt x="4463058" y="184845"/>
                </a:lnTo>
                <a:cubicBezTo>
                  <a:pt x="4463058" y="186631"/>
                  <a:pt x="4462165" y="187524"/>
                  <a:pt x="4460379" y="187524"/>
                </a:cubicBezTo>
                <a:lnTo>
                  <a:pt x="4438948" y="187524"/>
                </a:lnTo>
                <a:cubicBezTo>
                  <a:pt x="4437162" y="187524"/>
                  <a:pt x="4436269" y="186631"/>
                  <a:pt x="4436269" y="184845"/>
                </a:cubicBezTo>
                <a:lnTo>
                  <a:pt x="4436269" y="163413"/>
                </a:lnTo>
                <a:cubicBezTo>
                  <a:pt x="4436492" y="161628"/>
                  <a:pt x="4437385" y="160735"/>
                  <a:pt x="4438948" y="160735"/>
                </a:cubicBezTo>
                <a:close/>
                <a:moveTo>
                  <a:pt x="4398764" y="160735"/>
                </a:moveTo>
                <a:lnTo>
                  <a:pt x="4420195" y="160735"/>
                </a:lnTo>
                <a:cubicBezTo>
                  <a:pt x="4421981" y="160958"/>
                  <a:pt x="4422874" y="161851"/>
                  <a:pt x="4422874" y="163413"/>
                </a:cubicBezTo>
                <a:lnTo>
                  <a:pt x="4422874" y="184845"/>
                </a:lnTo>
                <a:cubicBezTo>
                  <a:pt x="4422874" y="186631"/>
                  <a:pt x="4421981" y="187524"/>
                  <a:pt x="4420195" y="187524"/>
                </a:cubicBezTo>
                <a:lnTo>
                  <a:pt x="4398764" y="187524"/>
                </a:lnTo>
                <a:cubicBezTo>
                  <a:pt x="4396978" y="187524"/>
                  <a:pt x="4396085" y="186631"/>
                  <a:pt x="4396085" y="184845"/>
                </a:cubicBezTo>
                <a:lnTo>
                  <a:pt x="4396085" y="163413"/>
                </a:lnTo>
                <a:cubicBezTo>
                  <a:pt x="4396308" y="161628"/>
                  <a:pt x="4397201" y="160735"/>
                  <a:pt x="4398764" y="160735"/>
                </a:cubicBezTo>
                <a:close/>
                <a:moveTo>
                  <a:pt x="4358580" y="160735"/>
                </a:moveTo>
                <a:lnTo>
                  <a:pt x="4380012" y="160735"/>
                </a:lnTo>
                <a:cubicBezTo>
                  <a:pt x="4381798" y="160958"/>
                  <a:pt x="4382690" y="161851"/>
                  <a:pt x="4382690" y="163413"/>
                </a:cubicBezTo>
                <a:lnTo>
                  <a:pt x="4382690" y="184845"/>
                </a:lnTo>
                <a:cubicBezTo>
                  <a:pt x="4382690" y="186631"/>
                  <a:pt x="4381798" y="187524"/>
                  <a:pt x="4380012" y="187524"/>
                </a:cubicBezTo>
                <a:lnTo>
                  <a:pt x="4358580" y="187524"/>
                </a:lnTo>
                <a:cubicBezTo>
                  <a:pt x="4356794" y="187524"/>
                  <a:pt x="4355901" y="186631"/>
                  <a:pt x="4355901" y="184845"/>
                </a:cubicBezTo>
                <a:lnTo>
                  <a:pt x="4355901" y="163413"/>
                </a:lnTo>
                <a:cubicBezTo>
                  <a:pt x="4356125" y="161628"/>
                  <a:pt x="4357018" y="160735"/>
                  <a:pt x="4358580" y="160735"/>
                </a:cubicBezTo>
                <a:close/>
                <a:moveTo>
                  <a:pt x="4318397" y="160735"/>
                </a:moveTo>
                <a:lnTo>
                  <a:pt x="4339828" y="160735"/>
                </a:lnTo>
                <a:cubicBezTo>
                  <a:pt x="4341614" y="160958"/>
                  <a:pt x="4342507" y="161851"/>
                  <a:pt x="4342507" y="163413"/>
                </a:cubicBezTo>
                <a:lnTo>
                  <a:pt x="4342507" y="184845"/>
                </a:lnTo>
                <a:cubicBezTo>
                  <a:pt x="4342507" y="186631"/>
                  <a:pt x="4341614" y="187524"/>
                  <a:pt x="4339828" y="187524"/>
                </a:cubicBezTo>
                <a:lnTo>
                  <a:pt x="4318397" y="187524"/>
                </a:lnTo>
                <a:cubicBezTo>
                  <a:pt x="4316611" y="187524"/>
                  <a:pt x="4315718" y="186631"/>
                  <a:pt x="4315718" y="184845"/>
                </a:cubicBezTo>
                <a:lnTo>
                  <a:pt x="4315718" y="163413"/>
                </a:lnTo>
                <a:cubicBezTo>
                  <a:pt x="4315941" y="161628"/>
                  <a:pt x="4316834" y="160735"/>
                  <a:pt x="4318397" y="160735"/>
                </a:cubicBezTo>
                <a:close/>
                <a:moveTo>
                  <a:pt x="4278213" y="160735"/>
                </a:moveTo>
                <a:lnTo>
                  <a:pt x="4299644" y="160735"/>
                </a:lnTo>
                <a:cubicBezTo>
                  <a:pt x="4301430" y="160958"/>
                  <a:pt x="4302323" y="161851"/>
                  <a:pt x="4302323" y="163413"/>
                </a:cubicBezTo>
                <a:lnTo>
                  <a:pt x="4302323" y="184845"/>
                </a:lnTo>
                <a:cubicBezTo>
                  <a:pt x="4302323" y="186631"/>
                  <a:pt x="4301430" y="187524"/>
                  <a:pt x="4299644" y="187524"/>
                </a:cubicBezTo>
                <a:lnTo>
                  <a:pt x="4278213" y="187524"/>
                </a:lnTo>
                <a:cubicBezTo>
                  <a:pt x="4276427" y="187524"/>
                  <a:pt x="4275534" y="186631"/>
                  <a:pt x="4275534" y="184845"/>
                </a:cubicBezTo>
                <a:lnTo>
                  <a:pt x="4275534" y="163413"/>
                </a:lnTo>
                <a:cubicBezTo>
                  <a:pt x="4275757" y="161628"/>
                  <a:pt x="4276650" y="160735"/>
                  <a:pt x="4278213" y="160735"/>
                </a:cubicBezTo>
                <a:close/>
                <a:moveTo>
                  <a:pt x="4238030" y="160735"/>
                </a:moveTo>
                <a:lnTo>
                  <a:pt x="4259461" y="160735"/>
                </a:lnTo>
                <a:cubicBezTo>
                  <a:pt x="4261247" y="160958"/>
                  <a:pt x="4262140" y="161851"/>
                  <a:pt x="4262140" y="163413"/>
                </a:cubicBezTo>
                <a:lnTo>
                  <a:pt x="4262140" y="184845"/>
                </a:lnTo>
                <a:cubicBezTo>
                  <a:pt x="4262140" y="186631"/>
                  <a:pt x="4261247" y="187524"/>
                  <a:pt x="4259461" y="187524"/>
                </a:cubicBezTo>
                <a:lnTo>
                  <a:pt x="4238030" y="187524"/>
                </a:lnTo>
                <a:cubicBezTo>
                  <a:pt x="4236244" y="187524"/>
                  <a:pt x="4235351" y="186631"/>
                  <a:pt x="4235351" y="184845"/>
                </a:cubicBezTo>
                <a:lnTo>
                  <a:pt x="4235351" y="163413"/>
                </a:lnTo>
                <a:cubicBezTo>
                  <a:pt x="4235574" y="161628"/>
                  <a:pt x="4236467" y="160735"/>
                  <a:pt x="4238030" y="160735"/>
                </a:cubicBezTo>
                <a:close/>
                <a:moveTo>
                  <a:pt x="4197846" y="160735"/>
                </a:moveTo>
                <a:lnTo>
                  <a:pt x="4219277" y="160735"/>
                </a:lnTo>
                <a:cubicBezTo>
                  <a:pt x="4221063" y="160958"/>
                  <a:pt x="4221956" y="161851"/>
                  <a:pt x="4221956" y="163413"/>
                </a:cubicBezTo>
                <a:lnTo>
                  <a:pt x="4221956" y="184845"/>
                </a:lnTo>
                <a:cubicBezTo>
                  <a:pt x="4221956" y="186631"/>
                  <a:pt x="4221063" y="187524"/>
                  <a:pt x="4219277" y="187524"/>
                </a:cubicBezTo>
                <a:lnTo>
                  <a:pt x="4197846" y="187524"/>
                </a:lnTo>
                <a:cubicBezTo>
                  <a:pt x="4196060" y="187524"/>
                  <a:pt x="4195167" y="186631"/>
                  <a:pt x="4195167" y="184845"/>
                </a:cubicBezTo>
                <a:lnTo>
                  <a:pt x="4195167" y="163413"/>
                </a:lnTo>
                <a:cubicBezTo>
                  <a:pt x="4195390" y="161628"/>
                  <a:pt x="4196283" y="160735"/>
                  <a:pt x="4197846" y="160735"/>
                </a:cubicBezTo>
                <a:close/>
                <a:moveTo>
                  <a:pt x="4157662" y="160735"/>
                </a:moveTo>
                <a:lnTo>
                  <a:pt x="4179094" y="160735"/>
                </a:lnTo>
                <a:cubicBezTo>
                  <a:pt x="4180880" y="160958"/>
                  <a:pt x="4181773" y="161851"/>
                  <a:pt x="4181773" y="163413"/>
                </a:cubicBezTo>
                <a:lnTo>
                  <a:pt x="4181773" y="184845"/>
                </a:lnTo>
                <a:cubicBezTo>
                  <a:pt x="4181773" y="186631"/>
                  <a:pt x="4180880" y="187524"/>
                  <a:pt x="4179094" y="187524"/>
                </a:cubicBezTo>
                <a:lnTo>
                  <a:pt x="4157662" y="187524"/>
                </a:lnTo>
                <a:cubicBezTo>
                  <a:pt x="4155876" y="187524"/>
                  <a:pt x="4154983" y="186631"/>
                  <a:pt x="4154983" y="184845"/>
                </a:cubicBezTo>
                <a:lnTo>
                  <a:pt x="4154983" y="163413"/>
                </a:lnTo>
                <a:cubicBezTo>
                  <a:pt x="4155207" y="161628"/>
                  <a:pt x="4156100" y="160735"/>
                  <a:pt x="4157662" y="160735"/>
                </a:cubicBezTo>
                <a:close/>
                <a:moveTo>
                  <a:pt x="4117479" y="160735"/>
                </a:moveTo>
                <a:lnTo>
                  <a:pt x="4138910" y="160735"/>
                </a:lnTo>
                <a:cubicBezTo>
                  <a:pt x="4140696" y="160958"/>
                  <a:pt x="4141589" y="161851"/>
                  <a:pt x="4141589" y="163413"/>
                </a:cubicBezTo>
                <a:lnTo>
                  <a:pt x="4141589" y="184845"/>
                </a:lnTo>
                <a:cubicBezTo>
                  <a:pt x="4141589" y="186631"/>
                  <a:pt x="4140696" y="187524"/>
                  <a:pt x="4138910" y="187524"/>
                </a:cubicBezTo>
                <a:lnTo>
                  <a:pt x="4117479" y="187524"/>
                </a:lnTo>
                <a:cubicBezTo>
                  <a:pt x="4115693" y="187524"/>
                  <a:pt x="4114800" y="186631"/>
                  <a:pt x="4114800" y="184845"/>
                </a:cubicBezTo>
                <a:lnTo>
                  <a:pt x="4114800" y="163413"/>
                </a:lnTo>
                <a:cubicBezTo>
                  <a:pt x="4115023" y="161628"/>
                  <a:pt x="4115916" y="160735"/>
                  <a:pt x="4117479" y="160735"/>
                </a:cubicBezTo>
                <a:close/>
                <a:moveTo>
                  <a:pt x="3723679" y="160735"/>
                </a:moveTo>
                <a:lnTo>
                  <a:pt x="3745111" y="160735"/>
                </a:lnTo>
                <a:cubicBezTo>
                  <a:pt x="3746897" y="160958"/>
                  <a:pt x="3747790" y="161851"/>
                  <a:pt x="3747790" y="163413"/>
                </a:cubicBezTo>
                <a:lnTo>
                  <a:pt x="3747790" y="184845"/>
                </a:lnTo>
                <a:cubicBezTo>
                  <a:pt x="3747790" y="186631"/>
                  <a:pt x="3746897" y="187524"/>
                  <a:pt x="3745111" y="187524"/>
                </a:cubicBezTo>
                <a:lnTo>
                  <a:pt x="3723679" y="187524"/>
                </a:lnTo>
                <a:cubicBezTo>
                  <a:pt x="3721893" y="187524"/>
                  <a:pt x="3721001" y="186631"/>
                  <a:pt x="3721001" y="184845"/>
                </a:cubicBezTo>
                <a:lnTo>
                  <a:pt x="3721001" y="163413"/>
                </a:lnTo>
                <a:cubicBezTo>
                  <a:pt x="3721224" y="161628"/>
                  <a:pt x="3722117" y="160735"/>
                  <a:pt x="3723679" y="160735"/>
                </a:cubicBezTo>
                <a:close/>
                <a:moveTo>
                  <a:pt x="3683496" y="160735"/>
                </a:moveTo>
                <a:lnTo>
                  <a:pt x="3704927" y="160735"/>
                </a:lnTo>
                <a:cubicBezTo>
                  <a:pt x="3706713" y="160958"/>
                  <a:pt x="3707606" y="161851"/>
                  <a:pt x="3707606" y="163413"/>
                </a:cubicBezTo>
                <a:lnTo>
                  <a:pt x="3707606" y="184845"/>
                </a:lnTo>
                <a:cubicBezTo>
                  <a:pt x="3707606" y="186631"/>
                  <a:pt x="3706713" y="187524"/>
                  <a:pt x="3704927" y="187524"/>
                </a:cubicBezTo>
                <a:lnTo>
                  <a:pt x="3683496" y="187524"/>
                </a:lnTo>
                <a:cubicBezTo>
                  <a:pt x="3681710" y="187524"/>
                  <a:pt x="3680817" y="186631"/>
                  <a:pt x="3680817" y="184845"/>
                </a:cubicBezTo>
                <a:lnTo>
                  <a:pt x="3680817" y="163413"/>
                </a:lnTo>
                <a:cubicBezTo>
                  <a:pt x="3681040" y="161628"/>
                  <a:pt x="3681933" y="160735"/>
                  <a:pt x="3683496" y="160735"/>
                </a:cubicBezTo>
                <a:close/>
                <a:moveTo>
                  <a:pt x="3643312" y="160735"/>
                </a:moveTo>
                <a:lnTo>
                  <a:pt x="3664743" y="160735"/>
                </a:lnTo>
                <a:cubicBezTo>
                  <a:pt x="3666529" y="160958"/>
                  <a:pt x="3667422" y="161851"/>
                  <a:pt x="3667422" y="163413"/>
                </a:cubicBezTo>
                <a:lnTo>
                  <a:pt x="3667422" y="184845"/>
                </a:lnTo>
                <a:cubicBezTo>
                  <a:pt x="3667422" y="186631"/>
                  <a:pt x="3666529" y="187524"/>
                  <a:pt x="3664743" y="187524"/>
                </a:cubicBezTo>
                <a:lnTo>
                  <a:pt x="3643312" y="187524"/>
                </a:lnTo>
                <a:cubicBezTo>
                  <a:pt x="3641526" y="187524"/>
                  <a:pt x="3640633" y="186631"/>
                  <a:pt x="3640633" y="184845"/>
                </a:cubicBezTo>
                <a:lnTo>
                  <a:pt x="3640633" y="163413"/>
                </a:lnTo>
                <a:cubicBezTo>
                  <a:pt x="3640857" y="161628"/>
                  <a:pt x="3641750" y="160735"/>
                  <a:pt x="3643312" y="160735"/>
                </a:cubicBezTo>
                <a:close/>
                <a:moveTo>
                  <a:pt x="3603129" y="160735"/>
                </a:moveTo>
                <a:lnTo>
                  <a:pt x="3624560" y="160735"/>
                </a:lnTo>
                <a:cubicBezTo>
                  <a:pt x="3626346" y="160958"/>
                  <a:pt x="3627239" y="161851"/>
                  <a:pt x="3627239" y="163413"/>
                </a:cubicBezTo>
                <a:lnTo>
                  <a:pt x="3627239" y="184845"/>
                </a:lnTo>
                <a:cubicBezTo>
                  <a:pt x="3627239" y="186631"/>
                  <a:pt x="3626346" y="187524"/>
                  <a:pt x="3624560" y="187524"/>
                </a:cubicBezTo>
                <a:lnTo>
                  <a:pt x="3603129" y="187524"/>
                </a:lnTo>
                <a:cubicBezTo>
                  <a:pt x="3601343" y="187524"/>
                  <a:pt x="3600450" y="186631"/>
                  <a:pt x="3600450" y="184845"/>
                </a:cubicBezTo>
                <a:lnTo>
                  <a:pt x="3600450" y="163413"/>
                </a:lnTo>
                <a:cubicBezTo>
                  <a:pt x="3600673" y="161628"/>
                  <a:pt x="3601566" y="160735"/>
                  <a:pt x="3603129" y="160735"/>
                </a:cubicBezTo>
                <a:close/>
                <a:moveTo>
                  <a:pt x="2694979" y="160735"/>
                </a:moveTo>
                <a:lnTo>
                  <a:pt x="2716411" y="160735"/>
                </a:lnTo>
                <a:cubicBezTo>
                  <a:pt x="2718197" y="160958"/>
                  <a:pt x="2719090" y="161851"/>
                  <a:pt x="2719090" y="163413"/>
                </a:cubicBezTo>
                <a:lnTo>
                  <a:pt x="2719090" y="184845"/>
                </a:lnTo>
                <a:cubicBezTo>
                  <a:pt x="2719090" y="186631"/>
                  <a:pt x="2718197" y="187524"/>
                  <a:pt x="2716411" y="187524"/>
                </a:cubicBezTo>
                <a:lnTo>
                  <a:pt x="2694979" y="187524"/>
                </a:lnTo>
                <a:cubicBezTo>
                  <a:pt x="2693193" y="187524"/>
                  <a:pt x="2692301" y="186631"/>
                  <a:pt x="2692301" y="184845"/>
                </a:cubicBezTo>
                <a:lnTo>
                  <a:pt x="2692301" y="163413"/>
                </a:lnTo>
                <a:cubicBezTo>
                  <a:pt x="2692524" y="161628"/>
                  <a:pt x="2693417" y="160735"/>
                  <a:pt x="2694979" y="160735"/>
                </a:cubicBezTo>
                <a:close/>
                <a:moveTo>
                  <a:pt x="2654796" y="160735"/>
                </a:moveTo>
                <a:lnTo>
                  <a:pt x="2676227" y="160735"/>
                </a:lnTo>
                <a:cubicBezTo>
                  <a:pt x="2678013" y="160958"/>
                  <a:pt x="2678906" y="161851"/>
                  <a:pt x="2678906" y="163413"/>
                </a:cubicBezTo>
                <a:lnTo>
                  <a:pt x="2678906" y="184845"/>
                </a:lnTo>
                <a:cubicBezTo>
                  <a:pt x="2678906" y="186631"/>
                  <a:pt x="2678013" y="187524"/>
                  <a:pt x="2676227" y="187524"/>
                </a:cubicBezTo>
                <a:lnTo>
                  <a:pt x="2654796" y="187524"/>
                </a:lnTo>
                <a:cubicBezTo>
                  <a:pt x="2653010" y="187524"/>
                  <a:pt x="2652117" y="186631"/>
                  <a:pt x="2652117" y="184845"/>
                </a:cubicBezTo>
                <a:lnTo>
                  <a:pt x="2652117" y="163413"/>
                </a:lnTo>
                <a:cubicBezTo>
                  <a:pt x="2652340" y="161628"/>
                  <a:pt x="2653233" y="160735"/>
                  <a:pt x="2654796" y="160735"/>
                </a:cubicBezTo>
                <a:close/>
                <a:moveTo>
                  <a:pt x="2614612" y="160735"/>
                </a:moveTo>
                <a:lnTo>
                  <a:pt x="2636043" y="160735"/>
                </a:lnTo>
                <a:cubicBezTo>
                  <a:pt x="2637829" y="160958"/>
                  <a:pt x="2638722" y="161851"/>
                  <a:pt x="2638722" y="163413"/>
                </a:cubicBezTo>
                <a:lnTo>
                  <a:pt x="2638722" y="184845"/>
                </a:lnTo>
                <a:cubicBezTo>
                  <a:pt x="2638722" y="186631"/>
                  <a:pt x="2637829" y="187524"/>
                  <a:pt x="2636043" y="187524"/>
                </a:cubicBezTo>
                <a:lnTo>
                  <a:pt x="2614612" y="187524"/>
                </a:lnTo>
                <a:cubicBezTo>
                  <a:pt x="2612826" y="187524"/>
                  <a:pt x="2611933" y="186631"/>
                  <a:pt x="2611933" y="184845"/>
                </a:cubicBezTo>
                <a:lnTo>
                  <a:pt x="2611933" y="163413"/>
                </a:lnTo>
                <a:cubicBezTo>
                  <a:pt x="2612157" y="161628"/>
                  <a:pt x="2613050" y="160735"/>
                  <a:pt x="2614612" y="160735"/>
                </a:cubicBezTo>
                <a:close/>
                <a:moveTo>
                  <a:pt x="2574429" y="160735"/>
                </a:moveTo>
                <a:lnTo>
                  <a:pt x="2595860" y="160735"/>
                </a:lnTo>
                <a:cubicBezTo>
                  <a:pt x="2597646" y="160958"/>
                  <a:pt x="2598539" y="161851"/>
                  <a:pt x="2598539" y="163413"/>
                </a:cubicBezTo>
                <a:lnTo>
                  <a:pt x="2598539" y="184845"/>
                </a:lnTo>
                <a:cubicBezTo>
                  <a:pt x="2598539" y="186631"/>
                  <a:pt x="2597646" y="187524"/>
                  <a:pt x="2595860" y="187524"/>
                </a:cubicBezTo>
                <a:lnTo>
                  <a:pt x="2574429" y="187524"/>
                </a:lnTo>
                <a:cubicBezTo>
                  <a:pt x="2572643" y="187524"/>
                  <a:pt x="2571750" y="186631"/>
                  <a:pt x="2571750" y="184845"/>
                </a:cubicBezTo>
                <a:lnTo>
                  <a:pt x="2571750" y="163413"/>
                </a:lnTo>
                <a:cubicBezTo>
                  <a:pt x="2571973" y="161628"/>
                  <a:pt x="2572866" y="160735"/>
                  <a:pt x="2574429" y="160735"/>
                </a:cubicBezTo>
                <a:close/>
                <a:moveTo>
                  <a:pt x="2180629" y="160735"/>
                </a:moveTo>
                <a:lnTo>
                  <a:pt x="2202061" y="160735"/>
                </a:lnTo>
                <a:cubicBezTo>
                  <a:pt x="2203847" y="160958"/>
                  <a:pt x="2204740" y="161851"/>
                  <a:pt x="2204740" y="163413"/>
                </a:cubicBezTo>
                <a:lnTo>
                  <a:pt x="2204740" y="184845"/>
                </a:lnTo>
                <a:cubicBezTo>
                  <a:pt x="2204740" y="186631"/>
                  <a:pt x="2203847" y="187524"/>
                  <a:pt x="2202061" y="187524"/>
                </a:cubicBezTo>
                <a:lnTo>
                  <a:pt x="2180629" y="187524"/>
                </a:lnTo>
                <a:cubicBezTo>
                  <a:pt x="2178843" y="187524"/>
                  <a:pt x="2177951" y="186631"/>
                  <a:pt x="2177951" y="184845"/>
                </a:cubicBezTo>
                <a:lnTo>
                  <a:pt x="2177951" y="163413"/>
                </a:lnTo>
                <a:cubicBezTo>
                  <a:pt x="2178174" y="161628"/>
                  <a:pt x="2179067" y="160735"/>
                  <a:pt x="2180629" y="160735"/>
                </a:cubicBezTo>
                <a:close/>
                <a:moveTo>
                  <a:pt x="2140446" y="160735"/>
                </a:moveTo>
                <a:lnTo>
                  <a:pt x="2161877" y="160735"/>
                </a:lnTo>
                <a:cubicBezTo>
                  <a:pt x="2163663" y="160958"/>
                  <a:pt x="2164556" y="161851"/>
                  <a:pt x="2164556" y="163413"/>
                </a:cubicBezTo>
                <a:lnTo>
                  <a:pt x="2164556" y="184845"/>
                </a:lnTo>
                <a:cubicBezTo>
                  <a:pt x="2164556" y="186631"/>
                  <a:pt x="2163663" y="187524"/>
                  <a:pt x="2161877" y="187524"/>
                </a:cubicBezTo>
                <a:lnTo>
                  <a:pt x="2140446" y="187524"/>
                </a:lnTo>
                <a:cubicBezTo>
                  <a:pt x="2138660" y="187524"/>
                  <a:pt x="2137767" y="186631"/>
                  <a:pt x="2137767" y="184845"/>
                </a:cubicBezTo>
                <a:lnTo>
                  <a:pt x="2137767" y="163413"/>
                </a:lnTo>
                <a:cubicBezTo>
                  <a:pt x="2137990" y="161628"/>
                  <a:pt x="2138883" y="160735"/>
                  <a:pt x="2140446" y="160735"/>
                </a:cubicBezTo>
                <a:close/>
                <a:moveTo>
                  <a:pt x="2100262" y="160735"/>
                </a:moveTo>
                <a:lnTo>
                  <a:pt x="2121693" y="160735"/>
                </a:lnTo>
                <a:cubicBezTo>
                  <a:pt x="2123479" y="160958"/>
                  <a:pt x="2124372" y="161851"/>
                  <a:pt x="2124372" y="163413"/>
                </a:cubicBezTo>
                <a:lnTo>
                  <a:pt x="2124372" y="184845"/>
                </a:lnTo>
                <a:cubicBezTo>
                  <a:pt x="2124372" y="186631"/>
                  <a:pt x="2123479" y="187524"/>
                  <a:pt x="2121693" y="187524"/>
                </a:cubicBezTo>
                <a:lnTo>
                  <a:pt x="2100262" y="187524"/>
                </a:lnTo>
                <a:cubicBezTo>
                  <a:pt x="2098476" y="187524"/>
                  <a:pt x="2097583" y="186631"/>
                  <a:pt x="2097583" y="184845"/>
                </a:cubicBezTo>
                <a:lnTo>
                  <a:pt x="2097583" y="163413"/>
                </a:lnTo>
                <a:cubicBezTo>
                  <a:pt x="2097807" y="161628"/>
                  <a:pt x="2098700" y="160735"/>
                  <a:pt x="2100262" y="160735"/>
                </a:cubicBezTo>
                <a:close/>
                <a:moveTo>
                  <a:pt x="2060079" y="160735"/>
                </a:moveTo>
                <a:lnTo>
                  <a:pt x="2081510" y="160735"/>
                </a:lnTo>
                <a:cubicBezTo>
                  <a:pt x="2083296" y="160958"/>
                  <a:pt x="2084189" y="161851"/>
                  <a:pt x="2084189" y="163413"/>
                </a:cubicBezTo>
                <a:lnTo>
                  <a:pt x="2084189" y="184845"/>
                </a:lnTo>
                <a:cubicBezTo>
                  <a:pt x="2084189" y="186631"/>
                  <a:pt x="2083296" y="187524"/>
                  <a:pt x="2081510" y="187524"/>
                </a:cubicBezTo>
                <a:lnTo>
                  <a:pt x="2060079" y="187524"/>
                </a:lnTo>
                <a:cubicBezTo>
                  <a:pt x="2058293" y="187524"/>
                  <a:pt x="2057400" y="186631"/>
                  <a:pt x="2057400" y="184845"/>
                </a:cubicBezTo>
                <a:lnTo>
                  <a:pt x="2057400" y="163413"/>
                </a:lnTo>
                <a:cubicBezTo>
                  <a:pt x="2057623" y="161628"/>
                  <a:pt x="2058516" y="160735"/>
                  <a:pt x="2060079" y="160735"/>
                </a:cubicBezTo>
                <a:close/>
                <a:moveTo>
                  <a:pt x="1987748" y="160735"/>
                </a:moveTo>
                <a:lnTo>
                  <a:pt x="2009179" y="160735"/>
                </a:lnTo>
                <a:cubicBezTo>
                  <a:pt x="2010965" y="160958"/>
                  <a:pt x="2011858" y="161851"/>
                  <a:pt x="2011858" y="163413"/>
                </a:cubicBezTo>
                <a:lnTo>
                  <a:pt x="2011858" y="184845"/>
                </a:lnTo>
                <a:cubicBezTo>
                  <a:pt x="2011858" y="186631"/>
                  <a:pt x="2010965" y="187524"/>
                  <a:pt x="2009179" y="187524"/>
                </a:cubicBezTo>
                <a:lnTo>
                  <a:pt x="1987748" y="187524"/>
                </a:lnTo>
                <a:cubicBezTo>
                  <a:pt x="1985962" y="187524"/>
                  <a:pt x="1985069" y="186631"/>
                  <a:pt x="1985069" y="184845"/>
                </a:cubicBezTo>
                <a:lnTo>
                  <a:pt x="1985069" y="163413"/>
                </a:lnTo>
                <a:cubicBezTo>
                  <a:pt x="1985292" y="161628"/>
                  <a:pt x="1986185" y="160735"/>
                  <a:pt x="1987748" y="160735"/>
                </a:cubicBezTo>
                <a:close/>
                <a:moveTo>
                  <a:pt x="1947564" y="160735"/>
                </a:moveTo>
                <a:lnTo>
                  <a:pt x="1968996" y="160735"/>
                </a:lnTo>
                <a:cubicBezTo>
                  <a:pt x="1970782" y="160958"/>
                  <a:pt x="1971675" y="161851"/>
                  <a:pt x="1971675" y="163413"/>
                </a:cubicBezTo>
                <a:lnTo>
                  <a:pt x="1971675" y="184845"/>
                </a:lnTo>
                <a:cubicBezTo>
                  <a:pt x="1971675" y="186631"/>
                  <a:pt x="1970782" y="187524"/>
                  <a:pt x="1968996" y="187524"/>
                </a:cubicBezTo>
                <a:lnTo>
                  <a:pt x="1947564" y="187524"/>
                </a:lnTo>
                <a:cubicBezTo>
                  <a:pt x="1945779" y="187524"/>
                  <a:pt x="1944886" y="186631"/>
                  <a:pt x="1944886" y="184845"/>
                </a:cubicBezTo>
                <a:lnTo>
                  <a:pt x="1944886" y="163413"/>
                </a:lnTo>
                <a:cubicBezTo>
                  <a:pt x="1945109" y="161628"/>
                  <a:pt x="1946002" y="160735"/>
                  <a:pt x="1947564" y="160735"/>
                </a:cubicBezTo>
                <a:close/>
                <a:moveTo>
                  <a:pt x="1907381" y="160735"/>
                </a:moveTo>
                <a:lnTo>
                  <a:pt x="1928812" y="160735"/>
                </a:lnTo>
                <a:cubicBezTo>
                  <a:pt x="1930598" y="160958"/>
                  <a:pt x="1931491" y="161851"/>
                  <a:pt x="1931491" y="163413"/>
                </a:cubicBezTo>
                <a:lnTo>
                  <a:pt x="1931491" y="184845"/>
                </a:lnTo>
                <a:cubicBezTo>
                  <a:pt x="1931491" y="186631"/>
                  <a:pt x="1930598" y="187524"/>
                  <a:pt x="1928812" y="187524"/>
                </a:cubicBezTo>
                <a:lnTo>
                  <a:pt x="1907381" y="187524"/>
                </a:lnTo>
                <a:cubicBezTo>
                  <a:pt x="1905595" y="187524"/>
                  <a:pt x="1904702" y="186631"/>
                  <a:pt x="1904702" y="184845"/>
                </a:cubicBezTo>
                <a:lnTo>
                  <a:pt x="1904702" y="163413"/>
                </a:lnTo>
                <a:cubicBezTo>
                  <a:pt x="1904925" y="161628"/>
                  <a:pt x="1905818" y="160735"/>
                  <a:pt x="1907381" y="160735"/>
                </a:cubicBezTo>
                <a:close/>
                <a:moveTo>
                  <a:pt x="1867197" y="160735"/>
                </a:moveTo>
                <a:lnTo>
                  <a:pt x="1888629" y="160735"/>
                </a:lnTo>
                <a:cubicBezTo>
                  <a:pt x="1890414" y="160958"/>
                  <a:pt x="1891307" y="161851"/>
                  <a:pt x="1891307" y="163413"/>
                </a:cubicBezTo>
                <a:lnTo>
                  <a:pt x="1891307" y="184845"/>
                </a:lnTo>
                <a:cubicBezTo>
                  <a:pt x="1891307" y="186631"/>
                  <a:pt x="1890414" y="187524"/>
                  <a:pt x="1888629" y="187524"/>
                </a:cubicBezTo>
                <a:lnTo>
                  <a:pt x="1867197" y="187524"/>
                </a:lnTo>
                <a:cubicBezTo>
                  <a:pt x="1865411" y="187524"/>
                  <a:pt x="1864518" y="186631"/>
                  <a:pt x="1864518" y="184845"/>
                </a:cubicBezTo>
                <a:lnTo>
                  <a:pt x="1864518" y="163413"/>
                </a:lnTo>
                <a:cubicBezTo>
                  <a:pt x="1864742" y="161628"/>
                  <a:pt x="1865635" y="160735"/>
                  <a:pt x="1867197" y="160735"/>
                </a:cubicBezTo>
                <a:close/>
                <a:moveTo>
                  <a:pt x="1666279" y="160735"/>
                </a:moveTo>
                <a:lnTo>
                  <a:pt x="1687711" y="160735"/>
                </a:lnTo>
                <a:cubicBezTo>
                  <a:pt x="1689497" y="160958"/>
                  <a:pt x="1690390" y="161851"/>
                  <a:pt x="1690390" y="163413"/>
                </a:cubicBezTo>
                <a:lnTo>
                  <a:pt x="1690390" y="184845"/>
                </a:lnTo>
                <a:cubicBezTo>
                  <a:pt x="1690390" y="186631"/>
                  <a:pt x="1689497" y="187524"/>
                  <a:pt x="1687711" y="187524"/>
                </a:cubicBezTo>
                <a:lnTo>
                  <a:pt x="1666279" y="187524"/>
                </a:lnTo>
                <a:cubicBezTo>
                  <a:pt x="1664493" y="187524"/>
                  <a:pt x="1663600" y="186631"/>
                  <a:pt x="1663600" y="184845"/>
                </a:cubicBezTo>
                <a:lnTo>
                  <a:pt x="1663600" y="163413"/>
                </a:lnTo>
                <a:cubicBezTo>
                  <a:pt x="1663824" y="161628"/>
                  <a:pt x="1664717" y="160735"/>
                  <a:pt x="1666279" y="160735"/>
                </a:cubicBezTo>
                <a:close/>
                <a:moveTo>
                  <a:pt x="1626096" y="160735"/>
                </a:moveTo>
                <a:lnTo>
                  <a:pt x="1647527" y="160735"/>
                </a:lnTo>
                <a:cubicBezTo>
                  <a:pt x="1649313" y="160958"/>
                  <a:pt x="1650206" y="161851"/>
                  <a:pt x="1650206" y="163413"/>
                </a:cubicBezTo>
                <a:lnTo>
                  <a:pt x="1650206" y="184845"/>
                </a:lnTo>
                <a:cubicBezTo>
                  <a:pt x="1650206" y="186631"/>
                  <a:pt x="1649313" y="187524"/>
                  <a:pt x="1647527" y="187524"/>
                </a:cubicBezTo>
                <a:lnTo>
                  <a:pt x="1626096" y="187524"/>
                </a:lnTo>
                <a:cubicBezTo>
                  <a:pt x="1624310" y="187524"/>
                  <a:pt x="1623417" y="186631"/>
                  <a:pt x="1623417" y="184845"/>
                </a:cubicBezTo>
                <a:lnTo>
                  <a:pt x="1623417" y="163413"/>
                </a:lnTo>
                <a:cubicBezTo>
                  <a:pt x="1623640" y="161628"/>
                  <a:pt x="1624533" y="160735"/>
                  <a:pt x="1626096" y="160735"/>
                </a:cubicBezTo>
                <a:close/>
                <a:moveTo>
                  <a:pt x="1585912" y="160735"/>
                </a:moveTo>
                <a:lnTo>
                  <a:pt x="1607343" y="160735"/>
                </a:lnTo>
                <a:cubicBezTo>
                  <a:pt x="1609129" y="160958"/>
                  <a:pt x="1610022" y="161851"/>
                  <a:pt x="1610022" y="163413"/>
                </a:cubicBezTo>
                <a:lnTo>
                  <a:pt x="1610022" y="184845"/>
                </a:lnTo>
                <a:cubicBezTo>
                  <a:pt x="1610022" y="186631"/>
                  <a:pt x="1609129" y="187524"/>
                  <a:pt x="1607343" y="187524"/>
                </a:cubicBezTo>
                <a:lnTo>
                  <a:pt x="1585912" y="187524"/>
                </a:lnTo>
                <a:cubicBezTo>
                  <a:pt x="1584126" y="187524"/>
                  <a:pt x="1583233" y="186631"/>
                  <a:pt x="1583233" y="184845"/>
                </a:cubicBezTo>
                <a:lnTo>
                  <a:pt x="1583233" y="163413"/>
                </a:lnTo>
                <a:cubicBezTo>
                  <a:pt x="1583456" y="161628"/>
                  <a:pt x="1584349" y="160735"/>
                  <a:pt x="1585912" y="160735"/>
                </a:cubicBezTo>
                <a:close/>
                <a:moveTo>
                  <a:pt x="1545729" y="160735"/>
                </a:moveTo>
                <a:lnTo>
                  <a:pt x="1567160" y="160735"/>
                </a:lnTo>
                <a:cubicBezTo>
                  <a:pt x="1568946" y="160958"/>
                  <a:pt x="1569839" y="161851"/>
                  <a:pt x="1569839" y="163413"/>
                </a:cubicBezTo>
                <a:lnTo>
                  <a:pt x="1569839" y="184845"/>
                </a:lnTo>
                <a:cubicBezTo>
                  <a:pt x="1569839" y="186631"/>
                  <a:pt x="1568946" y="187524"/>
                  <a:pt x="1567160" y="187524"/>
                </a:cubicBezTo>
                <a:lnTo>
                  <a:pt x="1545729" y="187524"/>
                </a:lnTo>
                <a:cubicBezTo>
                  <a:pt x="1543943" y="187524"/>
                  <a:pt x="1543050" y="186631"/>
                  <a:pt x="1543050" y="184845"/>
                </a:cubicBezTo>
                <a:lnTo>
                  <a:pt x="1543050" y="163413"/>
                </a:lnTo>
                <a:cubicBezTo>
                  <a:pt x="1543273" y="161628"/>
                  <a:pt x="1544166" y="160735"/>
                  <a:pt x="1545729" y="160735"/>
                </a:cubicBezTo>
                <a:close/>
                <a:moveTo>
                  <a:pt x="1473398" y="160735"/>
                </a:moveTo>
                <a:lnTo>
                  <a:pt x="1494829" y="160735"/>
                </a:lnTo>
                <a:cubicBezTo>
                  <a:pt x="1496615" y="160958"/>
                  <a:pt x="1497508" y="161851"/>
                  <a:pt x="1497508" y="163413"/>
                </a:cubicBezTo>
                <a:lnTo>
                  <a:pt x="1497508" y="184845"/>
                </a:lnTo>
                <a:cubicBezTo>
                  <a:pt x="1497508" y="186631"/>
                  <a:pt x="1496615" y="187524"/>
                  <a:pt x="1494829" y="187524"/>
                </a:cubicBezTo>
                <a:lnTo>
                  <a:pt x="1473398" y="187524"/>
                </a:lnTo>
                <a:cubicBezTo>
                  <a:pt x="1471612" y="187524"/>
                  <a:pt x="1470719" y="186631"/>
                  <a:pt x="1470719" y="184845"/>
                </a:cubicBezTo>
                <a:lnTo>
                  <a:pt x="1470719" y="163413"/>
                </a:lnTo>
                <a:cubicBezTo>
                  <a:pt x="1470942" y="161628"/>
                  <a:pt x="1471835" y="160735"/>
                  <a:pt x="1473398" y="160735"/>
                </a:cubicBezTo>
                <a:close/>
                <a:moveTo>
                  <a:pt x="1433215" y="160735"/>
                </a:moveTo>
                <a:lnTo>
                  <a:pt x="1454646" y="160735"/>
                </a:lnTo>
                <a:cubicBezTo>
                  <a:pt x="1456432" y="160958"/>
                  <a:pt x="1457325" y="161851"/>
                  <a:pt x="1457325" y="163413"/>
                </a:cubicBezTo>
                <a:lnTo>
                  <a:pt x="1457325" y="184845"/>
                </a:lnTo>
                <a:cubicBezTo>
                  <a:pt x="1457325" y="186631"/>
                  <a:pt x="1456432" y="187524"/>
                  <a:pt x="1454646" y="187524"/>
                </a:cubicBezTo>
                <a:lnTo>
                  <a:pt x="1433215" y="187524"/>
                </a:lnTo>
                <a:cubicBezTo>
                  <a:pt x="1431429" y="187524"/>
                  <a:pt x="1430536" y="186631"/>
                  <a:pt x="1430536" y="184845"/>
                </a:cubicBezTo>
                <a:lnTo>
                  <a:pt x="1430536" y="163413"/>
                </a:lnTo>
                <a:cubicBezTo>
                  <a:pt x="1430759" y="161628"/>
                  <a:pt x="1431652" y="160735"/>
                  <a:pt x="1433215" y="160735"/>
                </a:cubicBezTo>
                <a:close/>
                <a:moveTo>
                  <a:pt x="1393031" y="160735"/>
                </a:moveTo>
                <a:lnTo>
                  <a:pt x="1414462" y="160735"/>
                </a:lnTo>
                <a:cubicBezTo>
                  <a:pt x="1416248" y="160958"/>
                  <a:pt x="1417141" y="161851"/>
                  <a:pt x="1417141" y="163413"/>
                </a:cubicBezTo>
                <a:lnTo>
                  <a:pt x="1417141" y="184845"/>
                </a:lnTo>
                <a:cubicBezTo>
                  <a:pt x="1417141" y="186631"/>
                  <a:pt x="1416248" y="187524"/>
                  <a:pt x="1414462" y="187524"/>
                </a:cubicBezTo>
                <a:lnTo>
                  <a:pt x="1393031" y="187524"/>
                </a:lnTo>
                <a:cubicBezTo>
                  <a:pt x="1391245" y="187524"/>
                  <a:pt x="1390352" y="186631"/>
                  <a:pt x="1390352" y="184845"/>
                </a:cubicBezTo>
                <a:lnTo>
                  <a:pt x="1390352" y="163413"/>
                </a:lnTo>
                <a:cubicBezTo>
                  <a:pt x="1390575" y="161628"/>
                  <a:pt x="1391468" y="160735"/>
                  <a:pt x="1393031" y="160735"/>
                </a:cubicBezTo>
                <a:close/>
                <a:moveTo>
                  <a:pt x="1352847" y="160735"/>
                </a:moveTo>
                <a:lnTo>
                  <a:pt x="1374279" y="160735"/>
                </a:lnTo>
                <a:cubicBezTo>
                  <a:pt x="1376065" y="160958"/>
                  <a:pt x="1376957" y="161851"/>
                  <a:pt x="1376957" y="163413"/>
                </a:cubicBezTo>
                <a:lnTo>
                  <a:pt x="1376957" y="184845"/>
                </a:lnTo>
                <a:cubicBezTo>
                  <a:pt x="1376957" y="186631"/>
                  <a:pt x="1376065" y="187524"/>
                  <a:pt x="1374279" y="187524"/>
                </a:cubicBezTo>
                <a:lnTo>
                  <a:pt x="1352847" y="187524"/>
                </a:lnTo>
                <a:cubicBezTo>
                  <a:pt x="1351061" y="187524"/>
                  <a:pt x="1350169" y="186631"/>
                  <a:pt x="1350169" y="184845"/>
                </a:cubicBezTo>
                <a:lnTo>
                  <a:pt x="1350169" y="163413"/>
                </a:lnTo>
                <a:cubicBezTo>
                  <a:pt x="1350392" y="161628"/>
                  <a:pt x="1351285" y="160735"/>
                  <a:pt x="1352847" y="160735"/>
                </a:cubicBezTo>
                <a:close/>
                <a:moveTo>
                  <a:pt x="1312664" y="160735"/>
                </a:moveTo>
                <a:lnTo>
                  <a:pt x="1334095" y="160735"/>
                </a:lnTo>
                <a:cubicBezTo>
                  <a:pt x="1335881" y="160958"/>
                  <a:pt x="1336774" y="161851"/>
                  <a:pt x="1336774" y="163413"/>
                </a:cubicBezTo>
                <a:lnTo>
                  <a:pt x="1336774" y="184845"/>
                </a:lnTo>
                <a:cubicBezTo>
                  <a:pt x="1336774" y="186631"/>
                  <a:pt x="1335881" y="187524"/>
                  <a:pt x="1334095" y="187524"/>
                </a:cubicBezTo>
                <a:lnTo>
                  <a:pt x="1312664" y="187524"/>
                </a:lnTo>
                <a:cubicBezTo>
                  <a:pt x="1310878" y="187524"/>
                  <a:pt x="1309985" y="186631"/>
                  <a:pt x="1309985" y="184845"/>
                </a:cubicBezTo>
                <a:lnTo>
                  <a:pt x="1309985" y="163413"/>
                </a:lnTo>
                <a:cubicBezTo>
                  <a:pt x="1310208" y="161628"/>
                  <a:pt x="1311101" y="160735"/>
                  <a:pt x="1312664" y="160735"/>
                </a:cubicBezTo>
                <a:close/>
                <a:moveTo>
                  <a:pt x="1272480" y="160735"/>
                </a:moveTo>
                <a:lnTo>
                  <a:pt x="1293912" y="160735"/>
                </a:lnTo>
                <a:cubicBezTo>
                  <a:pt x="1295697" y="160958"/>
                  <a:pt x="1296590" y="161851"/>
                  <a:pt x="1296590" y="163413"/>
                </a:cubicBezTo>
                <a:lnTo>
                  <a:pt x="1296590" y="184845"/>
                </a:lnTo>
                <a:cubicBezTo>
                  <a:pt x="1296590" y="186631"/>
                  <a:pt x="1295697" y="187524"/>
                  <a:pt x="1293912" y="187524"/>
                </a:cubicBezTo>
                <a:lnTo>
                  <a:pt x="1272480" y="187524"/>
                </a:lnTo>
                <a:cubicBezTo>
                  <a:pt x="1270694" y="187524"/>
                  <a:pt x="1269801" y="186631"/>
                  <a:pt x="1269801" y="184845"/>
                </a:cubicBezTo>
                <a:lnTo>
                  <a:pt x="1269801" y="163413"/>
                </a:lnTo>
                <a:cubicBezTo>
                  <a:pt x="1270024" y="161628"/>
                  <a:pt x="1270917" y="160735"/>
                  <a:pt x="1272480" y="160735"/>
                </a:cubicBezTo>
                <a:close/>
                <a:moveTo>
                  <a:pt x="1232297" y="160735"/>
                </a:moveTo>
                <a:lnTo>
                  <a:pt x="1253728" y="160735"/>
                </a:lnTo>
                <a:cubicBezTo>
                  <a:pt x="1255514" y="160958"/>
                  <a:pt x="1256407" y="161851"/>
                  <a:pt x="1256407" y="163413"/>
                </a:cubicBezTo>
                <a:lnTo>
                  <a:pt x="1256407" y="184845"/>
                </a:lnTo>
                <a:cubicBezTo>
                  <a:pt x="1256407" y="186631"/>
                  <a:pt x="1255514" y="187524"/>
                  <a:pt x="1253728" y="187524"/>
                </a:cubicBezTo>
                <a:lnTo>
                  <a:pt x="1232297" y="187524"/>
                </a:lnTo>
                <a:cubicBezTo>
                  <a:pt x="1230511" y="187524"/>
                  <a:pt x="1229618" y="186631"/>
                  <a:pt x="1229618" y="184845"/>
                </a:cubicBezTo>
                <a:lnTo>
                  <a:pt x="1229618" y="163413"/>
                </a:lnTo>
                <a:cubicBezTo>
                  <a:pt x="1229841" y="161628"/>
                  <a:pt x="1230734" y="160735"/>
                  <a:pt x="1232297" y="160735"/>
                </a:cubicBezTo>
                <a:close/>
                <a:moveTo>
                  <a:pt x="1192113" y="160735"/>
                </a:moveTo>
                <a:lnTo>
                  <a:pt x="1213544" y="160735"/>
                </a:lnTo>
                <a:cubicBezTo>
                  <a:pt x="1215330" y="160958"/>
                  <a:pt x="1216223" y="161851"/>
                  <a:pt x="1216223" y="163413"/>
                </a:cubicBezTo>
                <a:lnTo>
                  <a:pt x="1216223" y="184845"/>
                </a:lnTo>
                <a:cubicBezTo>
                  <a:pt x="1216223" y="186631"/>
                  <a:pt x="1215330" y="187524"/>
                  <a:pt x="1213544" y="187524"/>
                </a:cubicBezTo>
                <a:lnTo>
                  <a:pt x="1192113" y="187524"/>
                </a:lnTo>
                <a:cubicBezTo>
                  <a:pt x="1190327" y="187524"/>
                  <a:pt x="1189434" y="186631"/>
                  <a:pt x="1189434" y="184845"/>
                </a:cubicBezTo>
                <a:lnTo>
                  <a:pt x="1189434" y="163413"/>
                </a:lnTo>
                <a:cubicBezTo>
                  <a:pt x="1189657" y="161628"/>
                  <a:pt x="1190550" y="160735"/>
                  <a:pt x="1192113" y="160735"/>
                </a:cubicBezTo>
                <a:close/>
                <a:moveTo>
                  <a:pt x="1151929" y="160735"/>
                </a:moveTo>
                <a:lnTo>
                  <a:pt x="1173361" y="160735"/>
                </a:lnTo>
                <a:cubicBezTo>
                  <a:pt x="1175147" y="160958"/>
                  <a:pt x="1176040" y="161851"/>
                  <a:pt x="1176040" y="163413"/>
                </a:cubicBezTo>
                <a:lnTo>
                  <a:pt x="1176040" y="184845"/>
                </a:lnTo>
                <a:cubicBezTo>
                  <a:pt x="1176040" y="186631"/>
                  <a:pt x="1175147" y="187524"/>
                  <a:pt x="1173361" y="187524"/>
                </a:cubicBezTo>
                <a:lnTo>
                  <a:pt x="1151929" y="187524"/>
                </a:lnTo>
                <a:cubicBezTo>
                  <a:pt x="1150144" y="187524"/>
                  <a:pt x="1149251" y="186631"/>
                  <a:pt x="1149251" y="184845"/>
                </a:cubicBezTo>
                <a:lnTo>
                  <a:pt x="1149251" y="163413"/>
                </a:lnTo>
                <a:cubicBezTo>
                  <a:pt x="1149474" y="161628"/>
                  <a:pt x="1150367" y="160735"/>
                  <a:pt x="1151929" y="160735"/>
                </a:cubicBezTo>
                <a:close/>
                <a:moveTo>
                  <a:pt x="1111746" y="160735"/>
                </a:moveTo>
                <a:lnTo>
                  <a:pt x="1133177" y="160735"/>
                </a:lnTo>
                <a:cubicBezTo>
                  <a:pt x="1134963" y="160958"/>
                  <a:pt x="1135856" y="161851"/>
                  <a:pt x="1135856" y="163413"/>
                </a:cubicBezTo>
                <a:lnTo>
                  <a:pt x="1135856" y="184845"/>
                </a:lnTo>
                <a:cubicBezTo>
                  <a:pt x="1135856" y="186631"/>
                  <a:pt x="1134963" y="187524"/>
                  <a:pt x="1133177" y="187524"/>
                </a:cubicBezTo>
                <a:lnTo>
                  <a:pt x="1111746" y="187524"/>
                </a:lnTo>
                <a:cubicBezTo>
                  <a:pt x="1109960" y="187524"/>
                  <a:pt x="1109067" y="186631"/>
                  <a:pt x="1109067" y="184845"/>
                </a:cubicBezTo>
                <a:lnTo>
                  <a:pt x="1109067" y="163413"/>
                </a:lnTo>
                <a:cubicBezTo>
                  <a:pt x="1109290" y="161628"/>
                  <a:pt x="1110183" y="160735"/>
                  <a:pt x="1111746" y="160735"/>
                </a:cubicBezTo>
                <a:close/>
                <a:moveTo>
                  <a:pt x="1071562" y="160735"/>
                </a:moveTo>
                <a:lnTo>
                  <a:pt x="1092994" y="160735"/>
                </a:lnTo>
                <a:cubicBezTo>
                  <a:pt x="1094780" y="160958"/>
                  <a:pt x="1095673" y="161851"/>
                  <a:pt x="1095673" y="163413"/>
                </a:cubicBezTo>
                <a:lnTo>
                  <a:pt x="1095673" y="184845"/>
                </a:lnTo>
                <a:cubicBezTo>
                  <a:pt x="1095673" y="186631"/>
                  <a:pt x="1094780" y="187524"/>
                  <a:pt x="1092994" y="187524"/>
                </a:cubicBezTo>
                <a:lnTo>
                  <a:pt x="1071562" y="187524"/>
                </a:lnTo>
                <a:cubicBezTo>
                  <a:pt x="1069776" y="187524"/>
                  <a:pt x="1068883" y="186631"/>
                  <a:pt x="1068883" y="184845"/>
                </a:cubicBezTo>
                <a:lnTo>
                  <a:pt x="1068883" y="163413"/>
                </a:lnTo>
                <a:cubicBezTo>
                  <a:pt x="1069106" y="161628"/>
                  <a:pt x="1070000" y="160735"/>
                  <a:pt x="1071562" y="160735"/>
                </a:cubicBezTo>
                <a:close/>
                <a:moveTo>
                  <a:pt x="1031379" y="160735"/>
                </a:moveTo>
                <a:lnTo>
                  <a:pt x="1052810" y="160735"/>
                </a:lnTo>
                <a:cubicBezTo>
                  <a:pt x="1054596" y="160958"/>
                  <a:pt x="1055489" y="161851"/>
                  <a:pt x="1055489" y="163413"/>
                </a:cubicBezTo>
                <a:lnTo>
                  <a:pt x="1055489" y="184845"/>
                </a:lnTo>
                <a:cubicBezTo>
                  <a:pt x="1055489" y="186631"/>
                  <a:pt x="1054596" y="187524"/>
                  <a:pt x="1052810" y="187524"/>
                </a:cubicBezTo>
                <a:lnTo>
                  <a:pt x="1031379" y="187524"/>
                </a:lnTo>
                <a:cubicBezTo>
                  <a:pt x="1029593" y="187524"/>
                  <a:pt x="1028700" y="186631"/>
                  <a:pt x="1028700" y="184845"/>
                </a:cubicBezTo>
                <a:lnTo>
                  <a:pt x="1028700" y="163413"/>
                </a:lnTo>
                <a:cubicBezTo>
                  <a:pt x="1028923" y="161628"/>
                  <a:pt x="1029816" y="160735"/>
                  <a:pt x="1031379" y="160735"/>
                </a:cubicBezTo>
                <a:close/>
                <a:moveTo>
                  <a:pt x="798314" y="160735"/>
                </a:moveTo>
                <a:lnTo>
                  <a:pt x="819745" y="160735"/>
                </a:lnTo>
                <a:cubicBezTo>
                  <a:pt x="821531" y="160958"/>
                  <a:pt x="822424" y="161851"/>
                  <a:pt x="822424" y="163413"/>
                </a:cubicBezTo>
                <a:lnTo>
                  <a:pt x="822424" y="184845"/>
                </a:lnTo>
                <a:cubicBezTo>
                  <a:pt x="822424" y="186631"/>
                  <a:pt x="821531" y="187524"/>
                  <a:pt x="819745" y="187524"/>
                </a:cubicBezTo>
                <a:lnTo>
                  <a:pt x="798314" y="187524"/>
                </a:lnTo>
                <a:cubicBezTo>
                  <a:pt x="796528" y="187524"/>
                  <a:pt x="795635" y="186631"/>
                  <a:pt x="795635" y="184845"/>
                </a:cubicBezTo>
                <a:lnTo>
                  <a:pt x="795635" y="163413"/>
                </a:lnTo>
                <a:cubicBezTo>
                  <a:pt x="795858" y="161628"/>
                  <a:pt x="796751" y="160735"/>
                  <a:pt x="798314" y="160735"/>
                </a:cubicBezTo>
                <a:close/>
                <a:moveTo>
                  <a:pt x="758130" y="160735"/>
                </a:moveTo>
                <a:lnTo>
                  <a:pt x="779562" y="160735"/>
                </a:lnTo>
                <a:cubicBezTo>
                  <a:pt x="781347" y="160958"/>
                  <a:pt x="782241" y="161851"/>
                  <a:pt x="782241" y="163413"/>
                </a:cubicBezTo>
                <a:lnTo>
                  <a:pt x="782241" y="184845"/>
                </a:lnTo>
                <a:cubicBezTo>
                  <a:pt x="782241" y="186631"/>
                  <a:pt x="781347" y="187524"/>
                  <a:pt x="779562" y="187524"/>
                </a:cubicBezTo>
                <a:lnTo>
                  <a:pt x="758130" y="187524"/>
                </a:lnTo>
                <a:cubicBezTo>
                  <a:pt x="756344" y="187524"/>
                  <a:pt x="755451" y="186631"/>
                  <a:pt x="755451" y="184845"/>
                </a:cubicBezTo>
                <a:lnTo>
                  <a:pt x="755451" y="163413"/>
                </a:lnTo>
                <a:cubicBezTo>
                  <a:pt x="755675" y="161628"/>
                  <a:pt x="756568" y="160735"/>
                  <a:pt x="758130" y="160735"/>
                </a:cubicBezTo>
                <a:close/>
                <a:moveTo>
                  <a:pt x="717947" y="160735"/>
                </a:moveTo>
                <a:lnTo>
                  <a:pt x="739378" y="160735"/>
                </a:lnTo>
                <a:cubicBezTo>
                  <a:pt x="741164" y="160958"/>
                  <a:pt x="742057" y="161851"/>
                  <a:pt x="742057" y="163413"/>
                </a:cubicBezTo>
                <a:lnTo>
                  <a:pt x="742057" y="184845"/>
                </a:lnTo>
                <a:cubicBezTo>
                  <a:pt x="742057" y="186631"/>
                  <a:pt x="741164" y="187524"/>
                  <a:pt x="739378" y="187524"/>
                </a:cubicBezTo>
                <a:lnTo>
                  <a:pt x="717947" y="187524"/>
                </a:lnTo>
                <a:cubicBezTo>
                  <a:pt x="716161" y="187524"/>
                  <a:pt x="715268" y="186631"/>
                  <a:pt x="715268" y="184845"/>
                </a:cubicBezTo>
                <a:lnTo>
                  <a:pt x="715268" y="163413"/>
                </a:lnTo>
                <a:cubicBezTo>
                  <a:pt x="715491" y="161628"/>
                  <a:pt x="716384" y="160735"/>
                  <a:pt x="717947" y="160735"/>
                </a:cubicBezTo>
                <a:close/>
                <a:moveTo>
                  <a:pt x="677763" y="160735"/>
                </a:moveTo>
                <a:lnTo>
                  <a:pt x="699194" y="160735"/>
                </a:lnTo>
                <a:cubicBezTo>
                  <a:pt x="700980" y="160958"/>
                  <a:pt x="701873" y="161851"/>
                  <a:pt x="701873" y="163413"/>
                </a:cubicBezTo>
                <a:lnTo>
                  <a:pt x="701873" y="184845"/>
                </a:lnTo>
                <a:cubicBezTo>
                  <a:pt x="701873" y="186631"/>
                  <a:pt x="700980" y="187524"/>
                  <a:pt x="699194" y="187524"/>
                </a:cubicBezTo>
                <a:lnTo>
                  <a:pt x="677763" y="187524"/>
                </a:lnTo>
                <a:cubicBezTo>
                  <a:pt x="675977" y="187524"/>
                  <a:pt x="675084" y="186631"/>
                  <a:pt x="675084" y="184845"/>
                </a:cubicBezTo>
                <a:lnTo>
                  <a:pt x="675084" y="163413"/>
                </a:lnTo>
                <a:cubicBezTo>
                  <a:pt x="675307" y="161628"/>
                  <a:pt x="676200" y="160735"/>
                  <a:pt x="677763" y="160735"/>
                </a:cubicBezTo>
                <a:close/>
                <a:moveTo>
                  <a:pt x="123229" y="160735"/>
                </a:moveTo>
                <a:lnTo>
                  <a:pt x="144661" y="160735"/>
                </a:lnTo>
                <a:cubicBezTo>
                  <a:pt x="146447" y="160958"/>
                  <a:pt x="147340" y="161851"/>
                  <a:pt x="147340" y="163413"/>
                </a:cubicBezTo>
                <a:lnTo>
                  <a:pt x="147340" y="184845"/>
                </a:lnTo>
                <a:cubicBezTo>
                  <a:pt x="147340" y="186631"/>
                  <a:pt x="146447" y="187524"/>
                  <a:pt x="144661" y="187524"/>
                </a:cubicBezTo>
                <a:lnTo>
                  <a:pt x="123229" y="187524"/>
                </a:lnTo>
                <a:cubicBezTo>
                  <a:pt x="121443" y="187524"/>
                  <a:pt x="120551" y="186631"/>
                  <a:pt x="120551" y="184845"/>
                </a:cubicBezTo>
                <a:lnTo>
                  <a:pt x="120551" y="163413"/>
                </a:lnTo>
                <a:cubicBezTo>
                  <a:pt x="120774" y="161628"/>
                  <a:pt x="121667" y="160735"/>
                  <a:pt x="123229" y="160735"/>
                </a:cubicBezTo>
                <a:close/>
                <a:moveTo>
                  <a:pt x="83046" y="160735"/>
                </a:moveTo>
                <a:lnTo>
                  <a:pt x="104477" y="160735"/>
                </a:lnTo>
                <a:cubicBezTo>
                  <a:pt x="106263" y="160958"/>
                  <a:pt x="107156" y="161851"/>
                  <a:pt x="107156" y="163413"/>
                </a:cubicBezTo>
                <a:lnTo>
                  <a:pt x="107156" y="184845"/>
                </a:lnTo>
                <a:cubicBezTo>
                  <a:pt x="107156" y="186631"/>
                  <a:pt x="106263" y="187524"/>
                  <a:pt x="104477" y="187524"/>
                </a:cubicBezTo>
                <a:lnTo>
                  <a:pt x="83046" y="187524"/>
                </a:lnTo>
                <a:cubicBezTo>
                  <a:pt x="81260" y="187524"/>
                  <a:pt x="80367" y="186631"/>
                  <a:pt x="80367" y="184845"/>
                </a:cubicBezTo>
                <a:lnTo>
                  <a:pt x="80367" y="163413"/>
                </a:lnTo>
                <a:cubicBezTo>
                  <a:pt x="80590" y="161628"/>
                  <a:pt x="81484" y="160735"/>
                  <a:pt x="83046" y="160735"/>
                </a:cubicBezTo>
                <a:close/>
                <a:moveTo>
                  <a:pt x="42862" y="160735"/>
                </a:moveTo>
                <a:lnTo>
                  <a:pt x="64293" y="160735"/>
                </a:lnTo>
                <a:cubicBezTo>
                  <a:pt x="66079" y="160958"/>
                  <a:pt x="66973" y="161851"/>
                  <a:pt x="66973" y="163413"/>
                </a:cubicBezTo>
                <a:lnTo>
                  <a:pt x="66973" y="184845"/>
                </a:lnTo>
                <a:cubicBezTo>
                  <a:pt x="66973" y="186631"/>
                  <a:pt x="66079" y="187524"/>
                  <a:pt x="64293" y="187524"/>
                </a:cubicBezTo>
                <a:lnTo>
                  <a:pt x="42862" y="187524"/>
                </a:lnTo>
                <a:cubicBezTo>
                  <a:pt x="41076" y="187524"/>
                  <a:pt x="40183" y="186631"/>
                  <a:pt x="40183" y="184845"/>
                </a:cubicBezTo>
                <a:lnTo>
                  <a:pt x="40183" y="163413"/>
                </a:lnTo>
                <a:cubicBezTo>
                  <a:pt x="40407" y="161628"/>
                  <a:pt x="41300" y="160735"/>
                  <a:pt x="42862" y="160735"/>
                </a:cubicBezTo>
                <a:close/>
                <a:moveTo>
                  <a:pt x="2679" y="160735"/>
                </a:moveTo>
                <a:lnTo>
                  <a:pt x="24110" y="160735"/>
                </a:lnTo>
                <a:cubicBezTo>
                  <a:pt x="25896" y="160958"/>
                  <a:pt x="26789" y="161851"/>
                  <a:pt x="26789" y="163413"/>
                </a:cubicBezTo>
                <a:lnTo>
                  <a:pt x="26789" y="184845"/>
                </a:lnTo>
                <a:cubicBezTo>
                  <a:pt x="26789" y="186631"/>
                  <a:pt x="25896" y="187524"/>
                  <a:pt x="24110" y="187524"/>
                </a:cubicBezTo>
                <a:lnTo>
                  <a:pt x="2679" y="187524"/>
                </a:lnTo>
                <a:cubicBezTo>
                  <a:pt x="893" y="187524"/>
                  <a:pt x="0" y="186631"/>
                  <a:pt x="0" y="184845"/>
                </a:cubicBezTo>
                <a:lnTo>
                  <a:pt x="0" y="163413"/>
                </a:lnTo>
                <a:cubicBezTo>
                  <a:pt x="223" y="161628"/>
                  <a:pt x="1116" y="160735"/>
                  <a:pt x="2679" y="160735"/>
                </a:cubicBezTo>
                <a:close/>
                <a:moveTo>
                  <a:pt x="6626423" y="120551"/>
                </a:moveTo>
                <a:lnTo>
                  <a:pt x="6647854" y="120551"/>
                </a:lnTo>
                <a:cubicBezTo>
                  <a:pt x="6649640" y="120774"/>
                  <a:pt x="6650533" y="121667"/>
                  <a:pt x="6650533" y="123230"/>
                </a:cubicBezTo>
                <a:lnTo>
                  <a:pt x="6650533" y="144661"/>
                </a:lnTo>
                <a:cubicBezTo>
                  <a:pt x="6650533" y="146447"/>
                  <a:pt x="6649640" y="147340"/>
                  <a:pt x="6647854" y="147340"/>
                </a:cubicBezTo>
                <a:lnTo>
                  <a:pt x="6626423" y="147340"/>
                </a:lnTo>
                <a:cubicBezTo>
                  <a:pt x="6624637" y="147340"/>
                  <a:pt x="6623744" y="146447"/>
                  <a:pt x="6623744" y="144661"/>
                </a:cubicBezTo>
                <a:lnTo>
                  <a:pt x="6623744" y="123230"/>
                </a:lnTo>
                <a:cubicBezTo>
                  <a:pt x="6623968" y="121444"/>
                  <a:pt x="6624860" y="120551"/>
                  <a:pt x="6626423" y="120551"/>
                </a:cubicBezTo>
                <a:close/>
                <a:moveTo>
                  <a:pt x="6586240" y="120551"/>
                </a:moveTo>
                <a:lnTo>
                  <a:pt x="6607670" y="120551"/>
                </a:lnTo>
                <a:cubicBezTo>
                  <a:pt x="6609456" y="120774"/>
                  <a:pt x="6610350" y="121667"/>
                  <a:pt x="6610350" y="123230"/>
                </a:cubicBezTo>
                <a:lnTo>
                  <a:pt x="6610350" y="144661"/>
                </a:lnTo>
                <a:cubicBezTo>
                  <a:pt x="6610350" y="146447"/>
                  <a:pt x="6609456" y="147340"/>
                  <a:pt x="6607670" y="147340"/>
                </a:cubicBezTo>
                <a:lnTo>
                  <a:pt x="6586240" y="147340"/>
                </a:lnTo>
                <a:cubicBezTo>
                  <a:pt x="6584454" y="147340"/>
                  <a:pt x="6583560" y="146447"/>
                  <a:pt x="6583560" y="144661"/>
                </a:cubicBezTo>
                <a:lnTo>
                  <a:pt x="6583560" y="123230"/>
                </a:lnTo>
                <a:cubicBezTo>
                  <a:pt x="6583784" y="121444"/>
                  <a:pt x="6584677" y="120551"/>
                  <a:pt x="6586240" y="120551"/>
                </a:cubicBezTo>
                <a:close/>
                <a:moveTo>
                  <a:pt x="6546056" y="120551"/>
                </a:moveTo>
                <a:lnTo>
                  <a:pt x="6567487" y="120551"/>
                </a:lnTo>
                <a:cubicBezTo>
                  <a:pt x="6569273" y="120774"/>
                  <a:pt x="6570166" y="121667"/>
                  <a:pt x="6570166" y="123230"/>
                </a:cubicBezTo>
                <a:lnTo>
                  <a:pt x="6570166" y="144661"/>
                </a:lnTo>
                <a:cubicBezTo>
                  <a:pt x="6570166" y="146447"/>
                  <a:pt x="6569273" y="147340"/>
                  <a:pt x="6567487" y="147340"/>
                </a:cubicBezTo>
                <a:lnTo>
                  <a:pt x="6546056" y="147340"/>
                </a:lnTo>
                <a:cubicBezTo>
                  <a:pt x="6544270" y="147340"/>
                  <a:pt x="6543377" y="146447"/>
                  <a:pt x="6543377" y="144661"/>
                </a:cubicBezTo>
                <a:lnTo>
                  <a:pt x="6543377" y="123230"/>
                </a:lnTo>
                <a:cubicBezTo>
                  <a:pt x="6543600" y="121444"/>
                  <a:pt x="6544493" y="120551"/>
                  <a:pt x="6546056" y="120551"/>
                </a:cubicBezTo>
                <a:close/>
                <a:moveTo>
                  <a:pt x="6505872" y="120551"/>
                </a:moveTo>
                <a:lnTo>
                  <a:pt x="6527304" y="120551"/>
                </a:lnTo>
                <a:cubicBezTo>
                  <a:pt x="6529090" y="120774"/>
                  <a:pt x="6529982" y="121667"/>
                  <a:pt x="6529982" y="123230"/>
                </a:cubicBezTo>
                <a:lnTo>
                  <a:pt x="6529982" y="144661"/>
                </a:lnTo>
                <a:cubicBezTo>
                  <a:pt x="6529982" y="146447"/>
                  <a:pt x="6529090" y="147340"/>
                  <a:pt x="6527304" y="147340"/>
                </a:cubicBezTo>
                <a:lnTo>
                  <a:pt x="6505872" y="147340"/>
                </a:lnTo>
                <a:cubicBezTo>
                  <a:pt x="6504086" y="147340"/>
                  <a:pt x="6503194" y="146447"/>
                  <a:pt x="6503194" y="144661"/>
                </a:cubicBezTo>
                <a:lnTo>
                  <a:pt x="6503194" y="123230"/>
                </a:lnTo>
                <a:cubicBezTo>
                  <a:pt x="6503416" y="121444"/>
                  <a:pt x="6504310" y="120551"/>
                  <a:pt x="6505872" y="120551"/>
                </a:cubicBezTo>
                <a:close/>
                <a:moveTo>
                  <a:pt x="6465688" y="120551"/>
                </a:moveTo>
                <a:lnTo>
                  <a:pt x="6487120" y="120551"/>
                </a:lnTo>
                <a:cubicBezTo>
                  <a:pt x="6488906" y="120774"/>
                  <a:pt x="6489799" y="121667"/>
                  <a:pt x="6489799" y="123230"/>
                </a:cubicBezTo>
                <a:lnTo>
                  <a:pt x="6489799" y="144661"/>
                </a:lnTo>
                <a:cubicBezTo>
                  <a:pt x="6489799" y="146447"/>
                  <a:pt x="6488906" y="147340"/>
                  <a:pt x="6487120" y="147340"/>
                </a:cubicBezTo>
                <a:lnTo>
                  <a:pt x="6465688" y="147340"/>
                </a:lnTo>
                <a:cubicBezTo>
                  <a:pt x="6463902" y="147340"/>
                  <a:pt x="6463010" y="146447"/>
                  <a:pt x="6463010" y="144661"/>
                </a:cubicBezTo>
                <a:lnTo>
                  <a:pt x="6463010" y="123230"/>
                </a:lnTo>
                <a:cubicBezTo>
                  <a:pt x="6463233" y="121444"/>
                  <a:pt x="6464126" y="120551"/>
                  <a:pt x="6465688" y="120551"/>
                </a:cubicBezTo>
                <a:close/>
                <a:moveTo>
                  <a:pt x="6425505" y="120551"/>
                </a:moveTo>
                <a:lnTo>
                  <a:pt x="6446936" y="120551"/>
                </a:lnTo>
                <a:cubicBezTo>
                  <a:pt x="6448722" y="120774"/>
                  <a:pt x="6449615" y="121667"/>
                  <a:pt x="6449615" y="123230"/>
                </a:cubicBezTo>
                <a:lnTo>
                  <a:pt x="6449615" y="144661"/>
                </a:lnTo>
                <a:cubicBezTo>
                  <a:pt x="6449615" y="146447"/>
                  <a:pt x="6448722" y="147340"/>
                  <a:pt x="6446936" y="147340"/>
                </a:cubicBezTo>
                <a:lnTo>
                  <a:pt x="6425505" y="147340"/>
                </a:lnTo>
                <a:cubicBezTo>
                  <a:pt x="6423719" y="147340"/>
                  <a:pt x="6422826" y="146447"/>
                  <a:pt x="6422826" y="144661"/>
                </a:cubicBezTo>
                <a:lnTo>
                  <a:pt x="6422826" y="123230"/>
                </a:lnTo>
                <a:cubicBezTo>
                  <a:pt x="6423050" y="121444"/>
                  <a:pt x="6423942" y="120551"/>
                  <a:pt x="6425505" y="120551"/>
                </a:cubicBezTo>
                <a:close/>
                <a:moveTo>
                  <a:pt x="6385322" y="120551"/>
                </a:moveTo>
                <a:lnTo>
                  <a:pt x="6406752" y="120551"/>
                </a:lnTo>
                <a:cubicBezTo>
                  <a:pt x="6408538" y="120774"/>
                  <a:pt x="6409432" y="121667"/>
                  <a:pt x="6409432" y="123230"/>
                </a:cubicBezTo>
                <a:lnTo>
                  <a:pt x="6409432" y="144661"/>
                </a:lnTo>
                <a:cubicBezTo>
                  <a:pt x="6409432" y="146447"/>
                  <a:pt x="6408538" y="147340"/>
                  <a:pt x="6406752" y="147340"/>
                </a:cubicBezTo>
                <a:lnTo>
                  <a:pt x="6385322" y="147340"/>
                </a:lnTo>
                <a:cubicBezTo>
                  <a:pt x="6383536" y="147340"/>
                  <a:pt x="6382642" y="146447"/>
                  <a:pt x="6382642" y="144661"/>
                </a:cubicBezTo>
                <a:lnTo>
                  <a:pt x="6382642" y="123230"/>
                </a:lnTo>
                <a:cubicBezTo>
                  <a:pt x="6382866" y="121444"/>
                  <a:pt x="6383759" y="120551"/>
                  <a:pt x="6385322" y="120551"/>
                </a:cubicBezTo>
                <a:close/>
                <a:moveTo>
                  <a:pt x="6345138" y="120551"/>
                </a:moveTo>
                <a:lnTo>
                  <a:pt x="6366569" y="120551"/>
                </a:lnTo>
                <a:cubicBezTo>
                  <a:pt x="6368355" y="120774"/>
                  <a:pt x="6369248" y="121667"/>
                  <a:pt x="6369248" y="123230"/>
                </a:cubicBezTo>
                <a:lnTo>
                  <a:pt x="6369248" y="144661"/>
                </a:lnTo>
                <a:cubicBezTo>
                  <a:pt x="6369248" y="146447"/>
                  <a:pt x="6368355" y="147340"/>
                  <a:pt x="6366569" y="147340"/>
                </a:cubicBezTo>
                <a:lnTo>
                  <a:pt x="6345138" y="147340"/>
                </a:lnTo>
                <a:cubicBezTo>
                  <a:pt x="6343352" y="147340"/>
                  <a:pt x="6342459" y="146447"/>
                  <a:pt x="6342459" y="144661"/>
                </a:cubicBezTo>
                <a:lnTo>
                  <a:pt x="6342459" y="123230"/>
                </a:lnTo>
                <a:cubicBezTo>
                  <a:pt x="6342682" y="121444"/>
                  <a:pt x="6343575" y="120551"/>
                  <a:pt x="6345138" y="120551"/>
                </a:cubicBezTo>
                <a:close/>
                <a:moveTo>
                  <a:pt x="6304954" y="120551"/>
                </a:moveTo>
                <a:lnTo>
                  <a:pt x="6326386" y="120551"/>
                </a:lnTo>
                <a:cubicBezTo>
                  <a:pt x="6328172" y="120774"/>
                  <a:pt x="6329064" y="121667"/>
                  <a:pt x="6329064" y="123230"/>
                </a:cubicBezTo>
                <a:lnTo>
                  <a:pt x="6329064" y="144661"/>
                </a:lnTo>
                <a:cubicBezTo>
                  <a:pt x="6329064" y="146447"/>
                  <a:pt x="6328172" y="147340"/>
                  <a:pt x="6326386" y="147340"/>
                </a:cubicBezTo>
                <a:lnTo>
                  <a:pt x="6304954" y="147340"/>
                </a:lnTo>
                <a:cubicBezTo>
                  <a:pt x="6303168" y="147340"/>
                  <a:pt x="6302276" y="146447"/>
                  <a:pt x="6302276" y="144661"/>
                </a:cubicBezTo>
                <a:lnTo>
                  <a:pt x="6302276" y="123230"/>
                </a:lnTo>
                <a:cubicBezTo>
                  <a:pt x="6302498" y="121444"/>
                  <a:pt x="6303392" y="120551"/>
                  <a:pt x="6304954" y="120551"/>
                </a:cubicBezTo>
                <a:close/>
                <a:moveTo>
                  <a:pt x="6264770" y="120551"/>
                </a:moveTo>
                <a:lnTo>
                  <a:pt x="6286202" y="120551"/>
                </a:lnTo>
                <a:cubicBezTo>
                  <a:pt x="6287988" y="120774"/>
                  <a:pt x="6288881" y="121667"/>
                  <a:pt x="6288881" y="123230"/>
                </a:cubicBezTo>
                <a:lnTo>
                  <a:pt x="6288881" y="144661"/>
                </a:lnTo>
                <a:cubicBezTo>
                  <a:pt x="6288881" y="146447"/>
                  <a:pt x="6287988" y="147340"/>
                  <a:pt x="6286202" y="147340"/>
                </a:cubicBezTo>
                <a:lnTo>
                  <a:pt x="6264770" y="147340"/>
                </a:lnTo>
                <a:cubicBezTo>
                  <a:pt x="6262985" y="147340"/>
                  <a:pt x="6262092" y="146447"/>
                  <a:pt x="6262092" y="144661"/>
                </a:cubicBezTo>
                <a:lnTo>
                  <a:pt x="6262092" y="123230"/>
                </a:lnTo>
                <a:cubicBezTo>
                  <a:pt x="6262315" y="121444"/>
                  <a:pt x="6263208" y="120551"/>
                  <a:pt x="6264770" y="120551"/>
                </a:cubicBezTo>
                <a:close/>
                <a:moveTo>
                  <a:pt x="6224587" y="120551"/>
                </a:moveTo>
                <a:lnTo>
                  <a:pt x="6246018" y="120551"/>
                </a:lnTo>
                <a:cubicBezTo>
                  <a:pt x="6247804" y="120774"/>
                  <a:pt x="6248698" y="121667"/>
                  <a:pt x="6248698" y="123230"/>
                </a:cubicBezTo>
                <a:lnTo>
                  <a:pt x="6248698" y="144661"/>
                </a:lnTo>
                <a:cubicBezTo>
                  <a:pt x="6248698" y="146447"/>
                  <a:pt x="6247804" y="147340"/>
                  <a:pt x="6246018" y="147340"/>
                </a:cubicBezTo>
                <a:lnTo>
                  <a:pt x="6224587" y="147340"/>
                </a:lnTo>
                <a:cubicBezTo>
                  <a:pt x="6222801" y="147340"/>
                  <a:pt x="6221908" y="146447"/>
                  <a:pt x="6221908" y="144661"/>
                </a:cubicBezTo>
                <a:lnTo>
                  <a:pt x="6221908" y="123230"/>
                </a:lnTo>
                <a:cubicBezTo>
                  <a:pt x="6222132" y="121444"/>
                  <a:pt x="6223024" y="120551"/>
                  <a:pt x="6224587" y="120551"/>
                </a:cubicBezTo>
                <a:close/>
                <a:moveTo>
                  <a:pt x="6184404" y="120551"/>
                </a:moveTo>
                <a:lnTo>
                  <a:pt x="6205835" y="120551"/>
                </a:lnTo>
                <a:cubicBezTo>
                  <a:pt x="6207620" y="120774"/>
                  <a:pt x="6208514" y="121667"/>
                  <a:pt x="6208514" y="123230"/>
                </a:cubicBezTo>
                <a:lnTo>
                  <a:pt x="6208514" y="144661"/>
                </a:lnTo>
                <a:cubicBezTo>
                  <a:pt x="6208514" y="146447"/>
                  <a:pt x="6207620" y="147340"/>
                  <a:pt x="6205835" y="147340"/>
                </a:cubicBezTo>
                <a:lnTo>
                  <a:pt x="6184404" y="147340"/>
                </a:lnTo>
                <a:cubicBezTo>
                  <a:pt x="6182618" y="147340"/>
                  <a:pt x="6181724" y="146447"/>
                  <a:pt x="6181724" y="144661"/>
                </a:cubicBezTo>
                <a:lnTo>
                  <a:pt x="6181724" y="123230"/>
                </a:lnTo>
                <a:cubicBezTo>
                  <a:pt x="6181948" y="121444"/>
                  <a:pt x="6182841" y="120551"/>
                  <a:pt x="6184404" y="120551"/>
                </a:cubicBezTo>
                <a:close/>
                <a:moveTo>
                  <a:pt x="6112073" y="120551"/>
                </a:moveTo>
                <a:lnTo>
                  <a:pt x="6133504" y="120551"/>
                </a:lnTo>
                <a:cubicBezTo>
                  <a:pt x="6135290" y="120774"/>
                  <a:pt x="6136183" y="121667"/>
                  <a:pt x="6136183" y="123230"/>
                </a:cubicBezTo>
                <a:lnTo>
                  <a:pt x="6136183" y="144661"/>
                </a:lnTo>
                <a:cubicBezTo>
                  <a:pt x="6136183" y="146447"/>
                  <a:pt x="6135290" y="147340"/>
                  <a:pt x="6133504" y="147340"/>
                </a:cubicBezTo>
                <a:lnTo>
                  <a:pt x="6112073" y="147340"/>
                </a:lnTo>
                <a:cubicBezTo>
                  <a:pt x="6110287" y="147340"/>
                  <a:pt x="6109394" y="146447"/>
                  <a:pt x="6109394" y="144661"/>
                </a:cubicBezTo>
                <a:lnTo>
                  <a:pt x="6109394" y="123230"/>
                </a:lnTo>
                <a:cubicBezTo>
                  <a:pt x="6109618" y="121444"/>
                  <a:pt x="6110510" y="120551"/>
                  <a:pt x="6112073" y="120551"/>
                </a:cubicBezTo>
                <a:close/>
                <a:moveTo>
                  <a:pt x="6071890" y="120551"/>
                </a:moveTo>
                <a:lnTo>
                  <a:pt x="6093320" y="120551"/>
                </a:lnTo>
                <a:cubicBezTo>
                  <a:pt x="6095106" y="120774"/>
                  <a:pt x="6096000" y="121667"/>
                  <a:pt x="6096000" y="123230"/>
                </a:cubicBezTo>
                <a:lnTo>
                  <a:pt x="6096000" y="144661"/>
                </a:lnTo>
                <a:cubicBezTo>
                  <a:pt x="6096000" y="146447"/>
                  <a:pt x="6095106" y="147340"/>
                  <a:pt x="6093320" y="147340"/>
                </a:cubicBezTo>
                <a:lnTo>
                  <a:pt x="6071890" y="147340"/>
                </a:lnTo>
                <a:cubicBezTo>
                  <a:pt x="6070104" y="147340"/>
                  <a:pt x="6069210" y="146447"/>
                  <a:pt x="6069210" y="144661"/>
                </a:cubicBezTo>
                <a:lnTo>
                  <a:pt x="6069210" y="123230"/>
                </a:lnTo>
                <a:cubicBezTo>
                  <a:pt x="6069434" y="121444"/>
                  <a:pt x="6070327" y="120551"/>
                  <a:pt x="6071890" y="120551"/>
                </a:cubicBezTo>
                <a:close/>
                <a:moveTo>
                  <a:pt x="6031706" y="120551"/>
                </a:moveTo>
                <a:lnTo>
                  <a:pt x="6053137" y="120551"/>
                </a:lnTo>
                <a:cubicBezTo>
                  <a:pt x="6054923" y="120774"/>
                  <a:pt x="6055816" y="121667"/>
                  <a:pt x="6055816" y="123230"/>
                </a:cubicBezTo>
                <a:lnTo>
                  <a:pt x="6055816" y="144661"/>
                </a:lnTo>
                <a:cubicBezTo>
                  <a:pt x="6055816" y="146447"/>
                  <a:pt x="6054923" y="147340"/>
                  <a:pt x="6053137" y="147340"/>
                </a:cubicBezTo>
                <a:lnTo>
                  <a:pt x="6031706" y="147340"/>
                </a:lnTo>
                <a:cubicBezTo>
                  <a:pt x="6029920" y="147340"/>
                  <a:pt x="6029027" y="146447"/>
                  <a:pt x="6029027" y="144661"/>
                </a:cubicBezTo>
                <a:lnTo>
                  <a:pt x="6029027" y="123230"/>
                </a:lnTo>
                <a:cubicBezTo>
                  <a:pt x="6029250" y="121444"/>
                  <a:pt x="6030143" y="120551"/>
                  <a:pt x="6031706" y="120551"/>
                </a:cubicBezTo>
                <a:close/>
                <a:moveTo>
                  <a:pt x="5991522" y="120551"/>
                </a:moveTo>
                <a:lnTo>
                  <a:pt x="6012954" y="120551"/>
                </a:lnTo>
                <a:cubicBezTo>
                  <a:pt x="6014740" y="120774"/>
                  <a:pt x="6015632" y="121667"/>
                  <a:pt x="6015632" y="123230"/>
                </a:cubicBezTo>
                <a:lnTo>
                  <a:pt x="6015632" y="144661"/>
                </a:lnTo>
                <a:cubicBezTo>
                  <a:pt x="6015632" y="146447"/>
                  <a:pt x="6014740" y="147340"/>
                  <a:pt x="6012954" y="147340"/>
                </a:cubicBezTo>
                <a:lnTo>
                  <a:pt x="5991522" y="147340"/>
                </a:lnTo>
                <a:cubicBezTo>
                  <a:pt x="5989736" y="147340"/>
                  <a:pt x="5988844" y="146447"/>
                  <a:pt x="5988844" y="144661"/>
                </a:cubicBezTo>
                <a:lnTo>
                  <a:pt x="5988844" y="123230"/>
                </a:lnTo>
                <a:cubicBezTo>
                  <a:pt x="5989066" y="121444"/>
                  <a:pt x="5989960" y="120551"/>
                  <a:pt x="5991522" y="120551"/>
                </a:cubicBezTo>
                <a:close/>
                <a:moveTo>
                  <a:pt x="5911155" y="120551"/>
                </a:moveTo>
                <a:lnTo>
                  <a:pt x="5932586" y="120551"/>
                </a:lnTo>
                <a:cubicBezTo>
                  <a:pt x="5934372" y="120774"/>
                  <a:pt x="5935265" y="121667"/>
                  <a:pt x="5935265" y="123230"/>
                </a:cubicBezTo>
                <a:lnTo>
                  <a:pt x="5935265" y="144661"/>
                </a:lnTo>
                <a:cubicBezTo>
                  <a:pt x="5935265" y="146447"/>
                  <a:pt x="5934372" y="147340"/>
                  <a:pt x="5932586" y="147340"/>
                </a:cubicBezTo>
                <a:lnTo>
                  <a:pt x="5911155" y="147340"/>
                </a:lnTo>
                <a:cubicBezTo>
                  <a:pt x="5909369" y="147340"/>
                  <a:pt x="5908476" y="146447"/>
                  <a:pt x="5908476" y="144661"/>
                </a:cubicBezTo>
                <a:lnTo>
                  <a:pt x="5908476" y="123230"/>
                </a:lnTo>
                <a:cubicBezTo>
                  <a:pt x="5908700" y="121444"/>
                  <a:pt x="5909592" y="120551"/>
                  <a:pt x="5911155" y="120551"/>
                </a:cubicBezTo>
                <a:close/>
                <a:moveTo>
                  <a:pt x="5870972" y="120551"/>
                </a:moveTo>
                <a:lnTo>
                  <a:pt x="5892402" y="120551"/>
                </a:lnTo>
                <a:cubicBezTo>
                  <a:pt x="5894188" y="120774"/>
                  <a:pt x="5895082" y="121667"/>
                  <a:pt x="5895082" y="123230"/>
                </a:cubicBezTo>
                <a:lnTo>
                  <a:pt x="5895082" y="144661"/>
                </a:lnTo>
                <a:cubicBezTo>
                  <a:pt x="5895082" y="146447"/>
                  <a:pt x="5894188" y="147340"/>
                  <a:pt x="5892402" y="147340"/>
                </a:cubicBezTo>
                <a:lnTo>
                  <a:pt x="5870972" y="147340"/>
                </a:lnTo>
                <a:cubicBezTo>
                  <a:pt x="5869186" y="147340"/>
                  <a:pt x="5868292" y="146447"/>
                  <a:pt x="5868292" y="144661"/>
                </a:cubicBezTo>
                <a:lnTo>
                  <a:pt x="5868292" y="123230"/>
                </a:lnTo>
                <a:cubicBezTo>
                  <a:pt x="5868516" y="121444"/>
                  <a:pt x="5869409" y="120551"/>
                  <a:pt x="5870972" y="120551"/>
                </a:cubicBezTo>
                <a:close/>
                <a:moveTo>
                  <a:pt x="5830788" y="120551"/>
                </a:moveTo>
                <a:lnTo>
                  <a:pt x="5852219" y="120551"/>
                </a:lnTo>
                <a:cubicBezTo>
                  <a:pt x="5854005" y="120774"/>
                  <a:pt x="5854898" y="121667"/>
                  <a:pt x="5854898" y="123230"/>
                </a:cubicBezTo>
                <a:lnTo>
                  <a:pt x="5854898" y="144661"/>
                </a:lnTo>
                <a:cubicBezTo>
                  <a:pt x="5854898" y="146447"/>
                  <a:pt x="5854005" y="147340"/>
                  <a:pt x="5852219" y="147340"/>
                </a:cubicBezTo>
                <a:lnTo>
                  <a:pt x="5830788" y="147340"/>
                </a:lnTo>
                <a:cubicBezTo>
                  <a:pt x="5829002" y="147340"/>
                  <a:pt x="5828109" y="146447"/>
                  <a:pt x="5828109" y="144661"/>
                </a:cubicBezTo>
                <a:lnTo>
                  <a:pt x="5828109" y="123230"/>
                </a:lnTo>
                <a:cubicBezTo>
                  <a:pt x="5828332" y="121444"/>
                  <a:pt x="5829225" y="120551"/>
                  <a:pt x="5830788" y="120551"/>
                </a:cubicBezTo>
                <a:close/>
                <a:moveTo>
                  <a:pt x="5790604" y="120551"/>
                </a:moveTo>
                <a:lnTo>
                  <a:pt x="5812036" y="120551"/>
                </a:lnTo>
                <a:cubicBezTo>
                  <a:pt x="5813822" y="120774"/>
                  <a:pt x="5814714" y="121667"/>
                  <a:pt x="5814714" y="123230"/>
                </a:cubicBezTo>
                <a:lnTo>
                  <a:pt x="5814714" y="144661"/>
                </a:lnTo>
                <a:cubicBezTo>
                  <a:pt x="5814714" y="146447"/>
                  <a:pt x="5813822" y="147340"/>
                  <a:pt x="5812036" y="147340"/>
                </a:cubicBezTo>
                <a:lnTo>
                  <a:pt x="5790604" y="147340"/>
                </a:lnTo>
                <a:cubicBezTo>
                  <a:pt x="5788818" y="147340"/>
                  <a:pt x="5787926" y="146447"/>
                  <a:pt x="5787926" y="144661"/>
                </a:cubicBezTo>
                <a:lnTo>
                  <a:pt x="5787926" y="123230"/>
                </a:lnTo>
                <a:cubicBezTo>
                  <a:pt x="5788148" y="121444"/>
                  <a:pt x="5789042" y="120551"/>
                  <a:pt x="5790604" y="120551"/>
                </a:cubicBezTo>
                <a:close/>
                <a:moveTo>
                  <a:pt x="5750420" y="120551"/>
                </a:moveTo>
                <a:lnTo>
                  <a:pt x="5771852" y="120551"/>
                </a:lnTo>
                <a:cubicBezTo>
                  <a:pt x="5773638" y="120774"/>
                  <a:pt x="5774531" y="121667"/>
                  <a:pt x="5774531" y="123230"/>
                </a:cubicBezTo>
                <a:lnTo>
                  <a:pt x="5774531" y="144661"/>
                </a:lnTo>
                <a:cubicBezTo>
                  <a:pt x="5774531" y="146447"/>
                  <a:pt x="5773638" y="147340"/>
                  <a:pt x="5771852" y="147340"/>
                </a:cubicBezTo>
                <a:lnTo>
                  <a:pt x="5750420" y="147340"/>
                </a:lnTo>
                <a:cubicBezTo>
                  <a:pt x="5748635" y="147340"/>
                  <a:pt x="5747742" y="146447"/>
                  <a:pt x="5747742" y="144661"/>
                </a:cubicBezTo>
                <a:lnTo>
                  <a:pt x="5747742" y="123230"/>
                </a:lnTo>
                <a:cubicBezTo>
                  <a:pt x="5747965" y="121444"/>
                  <a:pt x="5748858" y="120551"/>
                  <a:pt x="5750420" y="120551"/>
                </a:cubicBezTo>
                <a:close/>
                <a:moveTo>
                  <a:pt x="5710237" y="120551"/>
                </a:moveTo>
                <a:lnTo>
                  <a:pt x="5731668" y="120551"/>
                </a:lnTo>
                <a:cubicBezTo>
                  <a:pt x="5733454" y="120774"/>
                  <a:pt x="5734348" y="121667"/>
                  <a:pt x="5734348" y="123230"/>
                </a:cubicBezTo>
                <a:lnTo>
                  <a:pt x="5734348" y="144661"/>
                </a:lnTo>
                <a:cubicBezTo>
                  <a:pt x="5734348" y="146447"/>
                  <a:pt x="5733454" y="147340"/>
                  <a:pt x="5731668" y="147340"/>
                </a:cubicBezTo>
                <a:lnTo>
                  <a:pt x="5710237" y="147340"/>
                </a:lnTo>
                <a:cubicBezTo>
                  <a:pt x="5708451" y="147340"/>
                  <a:pt x="5707558" y="146447"/>
                  <a:pt x="5707558" y="144661"/>
                </a:cubicBezTo>
                <a:lnTo>
                  <a:pt x="5707558" y="123230"/>
                </a:lnTo>
                <a:cubicBezTo>
                  <a:pt x="5707782" y="121444"/>
                  <a:pt x="5708674" y="120551"/>
                  <a:pt x="5710237" y="120551"/>
                </a:cubicBezTo>
                <a:close/>
                <a:moveTo>
                  <a:pt x="5670054" y="120551"/>
                </a:moveTo>
                <a:lnTo>
                  <a:pt x="5691485" y="120551"/>
                </a:lnTo>
                <a:cubicBezTo>
                  <a:pt x="5693270" y="120774"/>
                  <a:pt x="5694164" y="121667"/>
                  <a:pt x="5694164" y="123230"/>
                </a:cubicBezTo>
                <a:lnTo>
                  <a:pt x="5694164" y="144661"/>
                </a:lnTo>
                <a:cubicBezTo>
                  <a:pt x="5694164" y="146447"/>
                  <a:pt x="5693270" y="147340"/>
                  <a:pt x="5691485" y="147340"/>
                </a:cubicBezTo>
                <a:lnTo>
                  <a:pt x="5670054" y="147340"/>
                </a:lnTo>
                <a:cubicBezTo>
                  <a:pt x="5668268" y="147340"/>
                  <a:pt x="5667374" y="146447"/>
                  <a:pt x="5667374" y="144661"/>
                </a:cubicBezTo>
                <a:lnTo>
                  <a:pt x="5667374" y="123230"/>
                </a:lnTo>
                <a:cubicBezTo>
                  <a:pt x="5667598" y="121444"/>
                  <a:pt x="5668491" y="120551"/>
                  <a:pt x="5670054" y="120551"/>
                </a:cubicBezTo>
                <a:close/>
                <a:moveTo>
                  <a:pt x="5588198" y="120551"/>
                </a:moveTo>
                <a:lnTo>
                  <a:pt x="5609630" y="120551"/>
                </a:lnTo>
                <a:cubicBezTo>
                  <a:pt x="5611415" y="120774"/>
                  <a:pt x="5612308" y="121667"/>
                  <a:pt x="5612308" y="123230"/>
                </a:cubicBezTo>
                <a:lnTo>
                  <a:pt x="5612308" y="144661"/>
                </a:lnTo>
                <a:cubicBezTo>
                  <a:pt x="5612308" y="146447"/>
                  <a:pt x="5611415" y="147340"/>
                  <a:pt x="5609630" y="147340"/>
                </a:cubicBezTo>
                <a:lnTo>
                  <a:pt x="5588198" y="147340"/>
                </a:lnTo>
                <a:cubicBezTo>
                  <a:pt x="5586412" y="147340"/>
                  <a:pt x="5585519" y="146447"/>
                  <a:pt x="5585519" y="144661"/>
                </a:cubicBezTo>
                <a:lnTo>
                  <a:pt x="5585519" y="123230"/>
                </a:lnTo>
                <a:cubicBezTo>
                  <a:pt x="5585742" y="121444"/>
                  <a:pt x="5586636" y="120551"/>
                  <a:pt x="5588198" y="120551"/>
                </a:cubicBezTo>
                <a:close/>
                <a:moveTo>
                  <a:pt x="5548014" y="120551"/>
                </a:moveTo>
                <a:lnTo>
                  <a:pt x="5569446" y="120551"/>
                </a:lnTo>
                <a:cubicBezTo>
                  <a:pt x="5571232" y="120774"/>
                  <a:pt x="5572124" y="121667"/>
                  <a:pt x="5572124" y="123230"/>
                </a:cubicBezTo>
                <a:lnTo>
                  <a:pt x="5572124" y="144661"/>
                </a:lnTo>
                <a:cubicBezTo>
                  <a:pt x="5572124" y="146447"/>
                  <a:pt x="5571232" y="147340"/>
                  <a:pt x="5569446" y="147340"/>
                </a:cubicBezTo>
                <a:lnTo>
                  <a:pt x="5548014" y="147340"/>
                </a:lnTo>
                <a:cubicBezTo>
                  <a:pt x="5546228" y="147340"/>
                  <a:pt x="5545336" y="146447"/>
                  <a:pt x="5545336" y="144661"/>
                </a:cubicBezTo>
                <a:lnTo>
                  <a:pt x="5545336" y="123230"/>
                </a:lnTo>
                <a:cubicBezTo>
                  <a:pt x="5545559" y="121444"/>
                  <a:pt x="5546452" y="120551"/>
                  <a:pt x="5548014" y="120551"/>
                </a:cubicBezTo>
                <a:close/>
                <a:moveTo>
                  <a:pt x="5507831" y="120551"/>
                </a:moveTo>
                <a:lnTo>
                  <a:pt x="5529262" y="120551"/>
                </a:lnTo>
                <a:cubicBezTo>
                  <a:pt x="5531048" y="120774"/>
                  <a:pt x="5531941" y="121667"/>
                  <a:pt x="5531941" y="123230"/>
                </a:cubicBezTo>
                <a:lnTo>
                  <a:pt x="5531941" y="144661"/>
                </a:lnTo>
                <a:cubicBezTo>
                  <a:pt x="5531941" y="146447"/>
                  <a:pt x="5531048" y="147340"/>
                  <a:pt x="5529262" y="147340"/>
                </a:cubicBezTo>
                <a:lnTo>
                  <a:pt x="5507831" y="147340"/>
                </a:lnTo>
                <a:cubicBezTo>
                  <a:pt x="5506045" y="147340"/>
                  <a:pt x="5505152" y="146447"/>
                  <a:pt x="5505152" y="144661"/>
                </a:cubicBezTo>
                <a:lnTo>
                  <a:pt x="5505152" y="123230"/>
                </a:lnTo>
                <a:cubicBezTo>
                  <a:pt x="5505375" y="121444"/>
                  <a:pt x="5506268" y="120551"/>
                  <a:pt x="5507831" y="120551"/>
                </a:cubicBezTo>
                <a:close/>
                <a:moveTo>
                  <a:pt x="5467648" y="120551"/>
                </a:moveTo>
                <a:lnTo>
                  <a:pt x="5489079" y="120551"/>
                </a:lnTo>
                <a:cubicBezTo>
                  <a:pt x="5490865" y="120774"/>
                  <a:pt x="5491758" y="121667"/>
                  <a:pt x="5491758" y="123230"/>
                </a:cubicBezTo>
                <a:lnTo>
                  <a:pt x="5491758" y="144661"/>
                </a:lnTo>
                <a:cubicBezTo>
                  <a:pt x="5491758" y="146447"/>
                  <a:pt x="5490865" y="147340"/>
                  <a:pt x="5489079" y="147340"/>
                </a:cubicBezTo>
                <a:lnTo>
                  <a:pt x="5467648" y="147340"/>
                </a:lnTo>
                <a:cubicBezTo>
                  <a:pt x="5465862" y="147340"/>
                  <a:pt x="5464969" y="146447"/>
                  <a:pt x="5464969" y="144661"/>
                </a:cubicBezTo>
                <a:lnTo>
                  <a:pt x="5464969" y="123230"/>
                </a:lnTo>
                <a:cubicBezTo>
                  <a:pt x="5465192" y="121444"/>
                  <a:pt x="5466085" y="120551"/>
                  <a:pt x="5467648" y="120551"/>
                </a:cubicBezTo>
                <a:close/>
                <a:moveTo>
                  <a:pt x="5427464" y="120551"/>
                </a:moveTo>
                <a:lnTo>
                  <a:pt x="5448895" y="120551"/>
                </a:lnTo>
                <a:cubicBezTo>
                  <a:pt x="5450681" y="120774"/>
                  <a:pt x="5451574" y="121667"/>
                  <a:pt x="5451574" y="123230"/>
                </a:cubicBezTo>
                <a:lnTo>
                  <a:pt x="5451574" y="144661"/>
                </a:lnTo>
                <a:cubicBezTo>
                  <a:pt x="5451574" y="146447"/>
                  <a:pt x="5450681" y="147340"/>
                  <a:pt x="5448895" y="147340"/>
                </a:cubicBezTo>
                <a:lnTo>
                  <a:pt x="5427464" y="147340"/>
                </a:lnTo>
                <a:cubicBezTo>
                  <a:pt x="5425678" y="147340"/>
                  <a:pt x="5424785" y="146447"/>
                  <a:pt x="5424785" y="144661"/>
                </a:cubicBezTo>
                <a:lnTo>
                  <a:pt x="5424785" y="123230"/>
                </a:lnTo>
                <a:cubicBezTo>
                  <a:pt x="5425008" y="121444"/>
                  <a:pt x="5425901" y="120551"/>
                  <a:pt x="5427464" y="120551"/>
                </a:cubicBezTo>
                <a:close/>
                <a:moveTo>
                  <a:pt x="5387280" y="120551"/>
                </a:moveTo>
                <a:lnTo>
                  <a:pt x="5408712" y="120551"/>
                </a:lnTo>
                <a:cubicBezTo>
                  <a:pt x="5410498" y="120774"/>
                  <a:pt x="5411390" y="121667"/>
                  <a:pt x="5411390" y="123230"/>
                </a:cubicBezTo>
                <a:lnTo>
                  <a:pt x="5411390" y="144661"/>
                </a:lnTo>
                <a:cubicBezTo>
                  <a:pt x="5411390" y="146447"/>
                  <a:pt x="5410498" y="147340"/>
                  <a:pt x="5408712" y="147340"/>
                </a:cubicBezTo>
                <a:lnTo>
                  <a:pt x="5387280" y="147340"/>
                </a:lnTo>
                <a:cubicBezTo>
                  <a:pt x="5385494" y="147340"/>
                  <a:pt x="5384601" y="146447"/>
                  <a:pt x="5384601" y="144661"/>
                </a:cubicBezTo>
                <a:lnTo>
                  <a:pt x="5384601" y="123230"/>
                </a:lnTo>
                <a:cubicBezTo>
                  <a:pt x="5384825" y="121444"/>
                  <a:pt x="5385718" y="120551"/>
                  <a:pt x="5387280" y="120551"/>
                </a:cubicBezTo>
                <a:close/>
                <a:moveTo>
                  <a:pt x="5347097" y="120551"/>
                </a:moveTo>
                <a:lnTo>
                  <a:pt x="5368528" y="120551"/>
                </a:lnTo>
                <a:cubicBezTo>
                  <a:pt x="5370314" y="120774"/>
                  <a:pt x="5371207" y="121667"/>
                  <a:pt x="5371207" y="123230"/>
                </a:cubicBezTo>
                <a:lnTo>
                  <a:pt x="5371207" y="144661"/>
                </a:lnTo>
                <a:cubicBezTo>
                  <a:pt x="5371207" y="146447"/>
                  <a:pt x="5370314" y="147340"/>
                  <a:pt x="5368528" y="147340"/>
                </a:cubicBezTo>
                <a:lnTo>
                  <a:pt x="5347097" y="147340"/>
                </a:lnTo>
                <a:cubicBezTo>
                  <a:pt x="5345311" y="147340"/>
                  <a:pt x="5344418" y="146447"/>
                  <a:pt x="5344418" y="144661"/>
                </a:cubicBezTo>
                <a:lnTo>
                  <a:pt x="5344418" y="123230"/>
                </a:lnTo>
                <a:cubicBezTo>
                  <a:pt x="5344641" y="121444"/>
                  <a:pt x="5345534" y="120551"/>
                  <a:pt x="5347097" y="120551"/>
                </a:cubicBezTo>
                <a:close/>
                <a:moveTo>
                  <a:pt x="5306913" y="120551"/>
                </a:moveTo>
                <a:lnTo>
                  <a:pt x="5328344" y="120551"/>
                </a:lnTo>
                <a:cubicBezTo>
                  <a:pt x="5330130" y="120774"/>
                  <a:pt x="5331023" y="121667"/>
                  <a:pt x="5331023" y="123230"/>
                </a:cubicBezTo>
                <a:lnTo>
                  <a:pt x="5331023" y="144661"/>
                </a:lnTo>
                <a:cubicBezTo>
                  <a:pt x="5331023" y="146447"/>
                  <a:pt x="5330130" y="147340"/>
                  <a:pt x="5328344" y="147340"/>
                </a:cubicBezTo>
                <a:lnTo>
                  <a:pt x="5306913" y="147340"/>
                </a:lnTo>
                <a:cubicBezTo>
                  <a:pt x="5305127" y="147340"/>
                  <a:pt x="5304234" y="146447"/>
                  <a:pt x="5304234" y="144661"/>
                </a:cubicBezTo>
                <a:lnTo>
                  <a:pt x="5304234" y="123230"/>
                </a:lnTo>
                <a:cubicBezTo>
                  <a:pt x="5304457" y="121444"/>
                  <a:pt x="5305350" y="120551"/>
                  <a:pt x="5306913" y="120551"/>
                </a:cubicBezTo>
                <a:close/>
                <a:moveTo>
                  <a:pt x="5266730" y="120551"/>
                </a:moveTo>
                <a:lnTo>
                  <a:pt x="5288161" y="120551"/>
                </a:lnTo>
                <a:cubicBezTo>
                  <a:pt x="5289947" y="120774"/>
                  <a:pt x="5290840" y="121667"/>
                  <a:pt x="5290840" y="123230"/>
                </a:cubicBezTo>
                <a:lnTo>
                  <a:pt x="5290840" y="144661"/>
                </a:lnTo>
                <a:cubicBezTo>
                  <a:pt x="5290840" y="146447"/>
                  <a:pt x="5289947" y="147340"/>
                  <a:pt x="5288161" y="147340"/>
                </a:cubicBezTo>
                <a:lnTo>
                  <a:pt x="5266730" y="147340"/>
                </a:lnTo>
                <a:cubicBezTo>
                  <a:pt x="5264944" y="147340"/>
                  <a:pt x="5264051" y="146447"/>
                  <a:pt x="5264051" y="144661"/>
                </a:cubicBezTo>
                <a:lnTo>
                  <a:pt x="5264051" y="123230"/>
                </a:lnTo>
                <a:cubicBezTo>
                  <a:pt x="5264274" y="121444"/>
                  <a:pt x="5265167" y="120551"/>
                  <a:pt x="5266730" y="120551"/>
                </a:cubicBezTo>
                <a:close/>
                <a:moveTo>
                  <a:pt x="5226546" y="120551"/>
                </a:moveTo>
                <a:lnTo>
                  <a:pt x="5247977" y="120551"/>
                </a:lnTo>
                <a:cubicBezTo>
                  <a:pt x="5249763" y="120774"/>
                  <a:pt x="5250656" y="121667"/>
                  <a:pt x="5250656" y="123230"/>
                </a:cubicBezTo>
                <a:lnTo>
                  <a:pt x="5250656" y="144661"/>
                </a:lnTo>
                <a:cubicBezTo>
                  <a:pt x="5250656" y="146447"/>
                  <a:pt x="5249763" y="147340"/>
                  <a:pt x="5247977" y="147340"/>
                </a:cubicBezTo>
                <a:lnTo>
                  <a:pt x="5226546" y="147340"/>
                </a:lnTo>
                <a:cubicBezTo>
                  <a:pt x="5224760" y="147340"/>
                  <a:pt x="5223867" y="146447"/>
                  <a:pt x="5223867" y="144661"/>
                </a:cubicBezTo>
                <a:lnTo>
                  <a:pt x="5223867" y="123230"/>
                </a:lnTo>
                <a:cubicBezTo>
                  <a:pt x="5224090" y="121444"/>
                  <a:pt x="5224983" y="120551"/>
                  <a:pt x="5226546" y="120551"/>
                </a:cubicBezTo>
                <a:close/>
                <a:moveTo>
                  <a:pt x="5186362" y="120551"/>
                </a:moveTo>
                <a:lnTo>
                  <a:pt x="5207794" y="120551"/>
                </a:lnTo>
                <a:cubicBezTo>
                  <a:pt x="5209580" y="120774"/>
                  <a:pt x="5210473" y="121667"/>
                  <a:pt x="5210473" y="123230"/>
                </a:cubicBezTo>
                <a:lnTo>
                  <a:pt x="5210473" y="144661"/>
                </a:lnTo>
                <a:cubicBezTo>
                  <a:pt x="5210473" y="146447"/>
                  <a:pt x="5209580" y="147340"/>
                  <a:pt x="5207794" y="147340"/>
                </a:cubicBezTo>
                <a:lnTo>
                  <a:pt x="5186362" y="147340"/>
                </a:lnTo>
                <a:cubicBezTo>
                  <a:pt x="5184576" y="147340"/>
                  <a:pt x="5183683" y="146447"/>
                  <a:pt x="5183683" y="144661"/>
                </a:cubicBezTo>
                <a:lnTo>
                  <a:pt x="5183683" y="123230"/>
                </a:lnTo>
                <a:cubicBezTo>
                  <a:pt x="5183907" y="121444"/>
                  <a:pt x="5184800" y="120551"/>
                  <a:pt x="5186362" y="120551"/>
                </a:cubicBezTo>
                <a:close/>
                <a:moveTo>
                  <a:pt x="5146179" y="120551"/>
                </a:moveTo>
                <a:lnTo>
                  <a:pt x="5167610" y="120551"/>
                </a:lnTo>
                <a:cubicBezTo>
                  <a:pt x="5169396" y="120774"/>
                  <a:pt x="5170289" y="121667"/>
                  <a:pt x="5170289" y="123230"/>
                </a:cubicBezTo>
                <a:lnTo>
                  <a:pt x="5170289" y="144661"/>
                </a:lnTo>
                <a:cubicBezTo>
                  <a:pt x="5170289" y="146447"/>
                  <a:pt x="5169396" y="147340"/>
                  <a:pt x="5167610" y="147340"/>
                </a:cubicBezTo>
                <a:lnTo>
                  <a:pt x="5146179" y="147340"/>
                </a:lnTo>
                <a:cubicBezTo>
                  <a:pt x="5144393" y="147340"/>
                  <a:pt x="5143500" y="146447"/>
                  <a:pt x="5143500" y="144661"/>
                </a:cubicBezTo>
                <a:lnTo>
                  <a:pt x="5143500" y="123230"/>
                </a:lnTo>
                <a:cubicBezTo>
                  <a:pt x="5143723" y="121444"/>
                  <a:pt x="5144616" y="120551"/>
                  <a:pt x="5146179" y="120551"/>
                </a:cubicBezTo>
                <a:close/>
                <a:moveTo>
                  <a:pt x="5073848" y="120551"/>
                </a:moveTo>
                <a:lnTo>
                  <a:pt x="5095280" y="120551"/>
                </a:lnTo>
                <a:cubicBezTo>
                  <a:pt x="5097065" y="120774"/>
                  <a:pt x="5097958" y="121667"/>
                  <a:pt x="5097958" y="123230"/>
                </a:cubicBezTo>
                <a:lnTo>
                  <a:pt x="5097958" y="144661"/>
                </a:lnTo>
                <a:cubicBezTo>
                  <a:pt x="5097958" y="146447"/>
                  <a:pt x="5097065" y="147340"/>
                  <a:pt x="5095280" y="147340"/>
                </a:cubicBezTo>
                <a:lnTo>
                  <a:pt x="5073848" y="147340"/>
                </a:lnTo>
                <a:cubicBezTo>
                  <a:pt x="5072062" y="147340"/>
                  <a:pt x="5071169" y="146447"/>
                  <a:pt x="5071169" y="144661"/>
                </a:cubicBezTo>
                <a:lnTo>
                  <a:pt x="5071169" y="123230"/>
                </a:lnTo>
                <a:cubicBezTo>
                  <a:pt x="5071393" y="121444"/>
                  <a:pt x="5072286" y="120551"/>
                  <a:pt x="5073848" y="120551"/>
                </a:cubicBezTo>
                <a:close/>
                <a:moveTo>
                  <a:pt x="5033665" y="120551"/>
                </a:moveTo>
                <a:lnTo>
                  <a:pt x="5055096" y="120551"/>
                </a:lnTo>
                <a:cubicBezTo>
                  <a:pt x="5056882" y="120774"/>
                  <a:pt x="5057775" y="121667"/>
                  <a:pt x="5057775" y="123230"/>
                </a:cubicBezTo>
                <a:lnTo>
                  <a:pt x="5057775" y="144661"/>
                </a:lnTo>
                <a:cubicBezTo>
                  <a:pt x="5057775" y="146447"/>
                  <a:pt x="5056882" y="147340"/>
                  <a:pt x="5055096" y="147340"/>
                </a:cubicBezTo>
                <a:lnTo>
                  <a:pt x="5033665" y="147340"/>
                </a:lnTo>
                <a:cubicBezTo>
                  <a:pt x="5031879" y="147340"/>
                  <a:pt x="5030986" y="146447"/>
                  <a:pt x="5030986" y="144661"/>
                </a:cubicBezTo>
                <a:lnTo>
                  <a:pt x="5030986" y="123230"/>
                </a:lnTo>
                <a:cubicBezTo>
                  <a:pt x="5031209" y="121444"/>
                  <a:pt x="5032102" y="120551"/>
                  <a:pt x="5033665" y="120551"/>
                </a:cubicBezTo>
                <a:close/>
                <a:moveTo>
                  <a:pt x="4993481" y="120551"/>
                </a:moveTo>
                <a:lnTo>
                  <a:pt x="5014912" y="120551"/>
                </a:lnTo>
                <a:cubicBezTo>
                  <a:pt x="5016698" y="120774"/>
                  <a:pt x="5017591" y="121667"/>
                  <a:pt x="5017591" y="123230"/>
                </a:cubicBezTo>
                <a:lnTo>
                  <a:pt x="5017591" y="144661"/>
                </a:lnTo>
                <a:cubicBezTo>
                  <a:pt x="5017591" y="146447"/>
                  <a:pt x="5016698" y="147340"/>
                  <a:pt x="5014912" y="147340"/>
                </a:cubicBezTo>
                <a:lnTo>
                  <a:pt x="4993481" y="147340"/>
                </a:lnTo>
                <a:cubicBezTo>
                  <a:pt x="4991695" y="147340"/>
                  <a:pt x="4990802" y="146447"/>
                  <a:pt x="4990802" y="144661"/>
                </a:cubicBezTo>
                <a:lnTo>
                  <a:pt x="4990802" y="123230"/>
                </a:lnTo>
                <a:cubicBezTo>
                  <a:pt x="4991025" y="121444"/>
                  <a:pt x="4991918" y="120551"/>
                  <a:pt x="4993481" y="120551"/>
                </a:cubicBezTo>
                <a:close/>
                <a:moveTo>
                  <a:pt x="4953298" y="120551"/>
                </a:moveTo>
                <a:lnTo>
                  <a:pt x="4974729" y="120551"/>
                </a:lnTo>
                <a:cubicBezTo>
                  <a:pt x="4976515" y="120774"/>
                  <a:pt x="4977408" y="121667"/>
                  <a:pt x="4977408" y="123230"/>
                </a:cubicBezTo>
                <a:lnTo>
                  <a:pt x="4977408" y="144661"/>
                </a:lnTo>
                <a:cubicBezTo>
                  <a:pt x="4977408" y="146447"/>
                  <a:pt x="4976515" y="147340"/>
                  <a:pt x="4974729" y="147340"/>
                </a:cubicBezTo>
                <a:lnTo>
                  <a:pt x="4953298" y="147340"/>
                </a:lnTo>
                <a:cubicBezTo>
                  <a:pt x="4951512" y="147340"/>
                  <a:pt x="4950619" y="146447"/>
                  <a:pt x="4950619" y="144661"/>
                </a:cubicBezTo>
                <a:lnTo>
                  <a:pt x="4950619" y="123230"/>
                </a:lnTo>
                <a:cubicBezTo>
                  <a:pt x="4950842" y="121444"/>
                  <a:pt x="4951735" y="120551"/>
                  <a:pt x="4953298" y="120551"/>
                </a:cubicBezTo>
                <a:close/>
                <a:moveTo>
                  <a:pt x="4913114" y="120551"/>
                </a:moveTo>
                <a:lnTo>
                  <a:pt x="4934545" y="120551"/>
                </a:lnTo>
                <a:cubicBezTo>
                  <a:pt x="4936331" y="120774"/>
                  <a:pt x="4937224" y="121667"/>
                  <a:pt x="4937224" y="123230"/>
                </a:cubicBezTo>
                <a:lnTo>
                  <a:pt x="4937224" y="144661"/>
                </a:lnTo>
                <a:cubicBezTo>
                  <a:pt x="4937224" y="146447"/>
                  <a:pt x="4936331" y="147340"/>
                  <a:pt x="4934545" y="147340"/>
                </a:cubicBezTo>
                <a:lnTo>
                  <a:pt x="4913114" y="147340"/>
                </a:lnTo>
                <a:cubicBezTo>
                  <a:pt x="4911328" y="147340"/>
                  <a:pt x="4910435" y="146447"/>
                  <a:pt x="4910435" y="144661"/>
                </a:cubicBezTo>
                <a:lnTo>
                  <a:pt x="4910435" y="123230"/>
                </a:lnTo>
                <a:cubicBezTo>
                  <a:pt x="4910658" y="121444"/>
                  <a:pt x="4911551" y="120551"/>
                  <a:pt x="4913114" y="120551"/>
                </a:cubicBezTo>
                <a:close/>
                <a:moveTo>
                  <a:pt x="4872930" y="120551"/>
                </a:moveTo>
                <a:lnTo>
                  <a:pt x="4894362" y="120551"/>
                </a:lnTo>
                <a:cubicBezTo>
                  <a:pt x="4896148" y="120774"/>
                  <a:pt x="4897040" y="121667"/>
                  <a:pt x="4897040" y="123230"/>
                </a:cubicBezTo>
                <a:lnTo>
                  <a:pt x="4897040" y="144661"/>
                </a:lnTo>
                <a:cubicBezTo>
                  <a:pt x="4897040" y="146447"/>
                  <a:pt x="4896148" y="147340"/>
                  <a:pt x="4894362" y="147340"/>
                </a:cubicBezTo>
                <a:lnTo>
                  <a:pt x="4872930" y="147340"/>
                </a:lnTo>
                <a:cubicBezTo>
                  <a:pt x="4871144" y="147340"/>
                  <a:pt x="4870251" y="146447"/>
                  <a:pt x="4870251" y="144661"/>
                </a:cubicBezTo>
                <a:lnTo>
                  <a:pt x="4870251" y="123230"/>
                </a:lnTo>
                <a:cubicBezTo>
                  <a:pt x="4870475" y="121444"/>
                  <a:pt x="4871368" y="120551"/>
                  <a:pt x="4872930" y="120551"/>
                </a:cubicBezTo>
                <a:close/>
                <a:moveTo>
                  <a:pt x="4832747" y="120551"/>
                </a:moveTo>
                <a:lnTo>
                  <a:pt x="4854178" y="120551"/>
                </a:lnTo>
                <a:cubicBezTo>
                  <a:pt x="4855964" y="120774"/>
                  <a:pt x="4856857" y="121667"/>
                  <a:pt x="4856857" y="123230"/>
                </a:cubicBezTo>
                <a:lnTo>
                  <a:pt x="4856857" y="144661"/>
                </a:lnTo>
                <a:cubicBezTo>
                  <a:pt x="4856857" y="146447"/>
                  <a:pt x="4855964" y="147340"/>
                  <a:pt x="4854178" y="147340"/>
                </a:cubicBezTo>
                <a:lnTo>
                  <a:pt x="4832747" y="147340"/>
                </a:lnTo>
                <a:cubicBezTo>
                  <a:pt x="4830961" y="147340"/>
                  <a:pt x="4830068" y="146447"/>
                  <a:pt x="4830068" y="144661"/>
                </a:cubicBezTo>
                <a:lnTo>
                  <a:pt x="4830068" y="123230"/>
                </a:lnTo>
                <a:cubicBezTo>
                  <a:pt x="4830291" y="121444"/>
                  <a:pt x="4831184" y="120551"/>
                  <a:pt x="4832747" y="120551"/>
                </a:cubicBezTo>
                <a:close/>
                <a:moveTo>
                  <a:pt x="4792563" y="120551"/>
                </a:moveTo>
                <a:lnTo>
                  <a:pt x="4813994" y="120551"/>
                </a:lnTo>
                <a:cubicBezTo>
                  <a:pt x="4815780" y="120774"/>
                  <a:pt x="4816673" y="121667"/>
                  <a:pt x="4816673" y="123230"/>
                </a:cubicBezTo>
                <a:lnTo>
                  <a:pt x="4816673" y="144661"/>
                </a:lnTo>
                <a:cubicBezTo>
                  <a:pt x="4816673" y="146447"/>
                  <a:pt x="4815780" y="147340"/>
                  <a:pt x="4813994" y="147340"/>
                </a:cubicBezTo>
                <a:lnTo>
                  <a:pt x="4792563" y="147340"/>
                </a:lnTo>
                <a:cubicBezTo>
                  <a:pt x="4790777" y="147340"/>
                  <a:pt x="4789884" y="146447"/>
                  <a:pt x="4789884" y="144661"/>
                </a:cubicBezTo>
                <a:lnTo>
                  <a:pt x="4789884" y="123230"/>
                </a:lnTo>
                <a:cubicBezTo>
                  <a:pt x="4790107" y="121444"/>
                  <a:pt x="4791000" y="120551"/>
                  <a:pt x="4792563" y="120551"/>
                </a:cubicBezTo>
                <a:close/>
                <a:moveTo>
                  <a:pt x="4752380" y="120551"/>
                </a:moveTo>
                <a:lnTo>
                  <a:pt x="4773811" y="120551"/>
                </a:lnTo>
                <a:cubicBezTo>
                  <a:pt x="4775597" y="120774"/>
                  <a:pt x="4776490" y="121667"/>
                  <a:pt x="4776490" y="123230"/>
                </a:cubicBezTo>
                <a:lnTo>
                  <a:pt x="4776490" y="144661"/>
                </a:lnTo>
                <a:cubicBezTo>
                  <a:pt x="4776490" y="146447"/>
                  <a:pt x="4775597" y="147340"/>
                  <a:pt x="4773811" y="147340"/>
                </a:cubicBezTo>
                <a:lnTo>
                  <a:pt x="4752380" y="147340"/>
                </a:lnTo>
                <a:cubicBezTo>
                  <a:pt x="4750594" y="147340"/>
                  <a:pt x="4749701" y="146447"/>
                  <a:pt x="4749701" y="144661"/>
                </a:cubicBezTo>
                <a:lnTo>
                  <a:pt x="4749701" y="123230"/>
                </a:lnTo>
                <a:cubicBezTo>
                  <a:pt x="4749924" y="121444"/>
                  <a:pt x="4750817" y="120551"/>
                  <a:pt x="4752380" y="120551"/>
                </a:cubicBezTo>
                <a:close/>
                <a:moveTo>
                  <a:pt x="4712196" y="120551"/>
                </a:moveTo>
                <a:lnTo>
                  <a:pt x="4733627" y="120551"/>
                </a:lnTo>
                <a:cubicBezTo>
                  <a:pt x="4735413" y="120774"/>
                  <a:pt x="4736306" y="121667"/>
                  <a:pt x="4736306" y="123230"/>
                </a:cubicBezTo>
                <a:lnTo>
                  <a:pt x="4736306" y="144661"/>
                </a:lnTo>
                <a:cubicBezTo>
                  <a:pt x="4736306" y="146447"/>
                  <a:pt x="4735413" y="147340"/>
                  <a:pt x="4733627" y="147340"/>
                </a:cubicBezTo>
                <a:lnTo>
                  <a:pt x="4712196" y="147340"/>
                </a:lnTo>
                <a:cubicBezTo>
                  <a:pt x="4710410" y="147340"/>
                  <a:pt x="4709517" y="146447"/>
                  <a:pt x="4709517" y="144661"/>
                </a:cubicBezTo>
                <a:lnTo>
                  <a:pt x="4709517" y="123230"/>
                </a:lnTo>
                <a:cubicBezTo>
                  <a:pt x="4709740" y="121444"/>
                  <a:pt x="4710633" y="120551"/>
                  <a:pt x="4712196" y="120551"/>
                </a:cubicBezTo>
                <a:close/>
                <a:moveTo>
                  <a:pt x="4672012" y="120551"/>
                </a:moveTo>
                <a:lnTo>
                  <a:pt x="4693444" y="120551"/>
                </a:lnTo>
                <a:cubicBezTo>
                  <a:pt x="4695230" y="120774"/>
                  <a:pt x="4696123" y="121667"/>
                  <a:pt x="4696123" y="123230"/>
                </a:cubicBezTo>
                <a:lnTo>
                  <a:pt x="4696123" y="144661"/>
                </a:lnTo>
                <a:cubicBezTo>
                  <a:pt x="4696123" y="146447"/>
                  <a:pt x="4695230" y="147340"/>
                  <a:pt x="4693444" y="147340"/>
                </a:cubicBezTo>
                <a:lnTo>
                  <a:pt x="4672012" y="147340"/>
                </a:lnTo>
                <a:cubicBezTo>
                  <a:pt x="4670226" y="147340"/>
                  <a:pt x="4669333" y="146447"/>
                  <a:pt x="4669333" y="144661"/>
                </a:cubicBezTo>
                <a:lnTo>
                  <a:pt x="4669333" y="123230"/>
                </a:lnTo>
                <a:cubicBezTo>
                  <a:pt x="4669557" y="121444"/>
                  <a:pt x="4670450" y="120551"/>
                  <a:pt x="4672012" y="120551"/>
                </a:cubicBezTo>
                <a:close/>
                <a:moveTo>
                  <a:pt x="4631829" y="120551"/>
                </a:moveTo>
                <a:lnTo>
                  <a:pt x="4653260" y="120551"/>
                </a:lnTo>
                <a:cubicBezTo>
                  <a:pt x="4655046" y="120774"/>
                  <a:pt x="4655939" y="121667"/>
                  <a:pt x="4655939" y="123230"/>
                </a:cubicBezTo>
                <a:lnTo>
                  <a:pt x="4655939" y="144661"/>
                </a:lnTo>
                <a:cubicBezTo>
                  <a:pt x="4655939" y="146447"/>
                  <a:pt x="4655046" y="147340"/>
                  <a:pt x="4653260" y="147340"/>
                </a:cubicBezTo>
                <a:lnTo>
                  <a:pt x="4631829" y="147340"/>
                </a:lnTo>
                <a:cubicBezTo>
                  <a:pt x="4630043" y="147340"/>
                  <a:pt x="4629150" y="146447"/>
                  <a:pt x="4629150" y="144661"/>
                </a:cubicBezTo>
                <a:lnTo>
                  <a:pt x="4629150" y="123230"/>
                </a:lnTo>
                <a:cubicBezTo>
                  <a:pt x="4629373" y="121444"/>
                  <a:pt x="4630266" y="120551"/>
                  <a:pt x="4631829" y="120551"/>
                </a:cubicBezTo>
                <a:close/>
                <a:moveTo>
                  <a:pt x="4559498" y="120551"/>
                </a:moveTo>
                <a:lnTo>
                  <a:pt x="4580930" y="120551"/>
                </a:lnTo>
                <a:cubicBezTo>
                  <a:pt x="4582715" y="120774"/>
                  <a:pt x="4583608" y="121667"/>
                  <a:pt x="4583608" y="123230"/>
                </a:cubicBezTo>
                <a:lnTo>
                  <a:pt x="4583608" y="144661"/>
                </a:lnTo>
                <a:cubicBezTo>
                  <a:pt x="4583608" y="146447"/>
                  <a:pt x="4582715" y="147340"/>
                  <a:pt x="4580930" y="147340"/>
                </a:cubicBezTo>
                <a:lnTo>
                  <a:pt x="4559498" y="147340"/>
                </a:lnTo>
                <a:cubicBezTo>
                  <a:pt x="4557712" y="147340"/>
                  <a:pt x="4556819" y="146447"/>
                  <a:pt x="4556819" y="144661"/>
                </a:cubicBezTo>
                <a:lnTo>
                  <a:pt x="4556819" y="123230"/>
                </a:lnTo>
                <a:cubicBezTo>
                  <a:pt x="4557043" y="121444"/>
                  <a:pt x="4557936" y="120551"/>
                  <a:pt x="4559498" y="120551"/>
                </a:cubicBezTo>
                <a:close/>
                <a:moveTo>
                  <a:pt x="4519315" y="120551"/>
                </a:moveTo>
                <a:lnTo>
                  <a:pt x="4540746" y="120551"/>
                </a:lnTo>
                <a:cubicBezTo>
                  <a:pt x="4542532" y="120774"/>
                  <a:pt x="4543425" y="121667"/>
                  <a:pt x="4543425" y="123230"/>
                </a:cubicBezTo>
                <a:lnTo>
                  <a:pt x="4543425" y="144661"/>
                </a:lnTo>
                <a:cubicBezTo>
                  <a:pt x="4543425" y="146447"/>
                  <a:pt x="4542532" y="147340"/>
                  <a:pt x="4540746" y="147340"/>
                </a:cubicBezTo>
                <a:lnTo>
                  <a:pt x="4519315" y="147340"/>
                </a:lnTo>
                <a:cubicBezTo>
                  <a:pt x="4517529" y="147340"/>
                  <a:pt x="4516636" y="146447"/>
                  <a:pt x="4516636" y="144661"/>
                </a:cubicBezTo>
                <a:lnTo>
                  <a:pt x="4516636" y="123230"/>
                </a:lnTo>
                <a:cubicBezTo>
                  <a:pt x="4516859" y="121444"/>
                  <a:pt x="4517752" y="120551"/>
                  <a:pt x="4519315" y="120551"/>
                </a:cubicBezTo>
                <a:close/>
                <a:moveTo>
                  <a:pt x="4479131" y="120551"/>
                </a:moveTo>
                <a:lnTo>
                  <a:pt x="4500562" y="120551"/>
                </a:lnTo>
                <a:cubicBezTo>
                  <a:pt x="4502348" y="120774"/>
                  <a:pt x="4503241" y="121667"/>
                  <a:pt x="4503241" y="123230"/>
                </a:cubicBezTo>
                <a:lnTo>
                  <a:pt x="4503241" y="144661"/>
                </a:lnTo>
                <a:cubicBezTo>
                  <a:pt x="4503241" y="146447"/>
                  <a:pt x="4502348" y="147340"/>
                  <a:pt x="4500562" y="147340"/>
                </a:cubicBezTo>
                <a:lnTo>
                  <a:pt x="4479131" y="147340"/>
                </a:lnTo>
                <a:cubicBezTo>
                  <a:pt x="4477345" y="147340"/>
                  <a:pt x="4476452" y="146447"/>
                  <a:pt x="4476452" y="144661"/>
                </a:cubicBezTo>
                <a:lnTo>
                  <a:pt x="4476452" y="123230"/>
                </a:lnTo>
                <a:cubicBezTo>
                  <a:pt x="4476675" y="121444"/>
                  <a:pt x="4477568" y="120551"/>
                  <a:pt x="4479131" y="120551"/>
                </a:cubicBezTo>
                <a:close/>
                <a:moveTo>
                  <a:pt x="4438948" y="120551"/>
                </a:moveTo>
                <a:lnTo>
                  <a:pt x="4460379" y="120551"/>
                </a:lnTo>
                <a:cubicBezTo>
                  <a:pt x="4462165" y="120774"/>
                  <a:pt x="4463058" y="121667"/>
                  <a:pt x="4463058" y="123230"/>
                </a:cubicBezTo>
                <a:lnTo>
                  <a:pt x="4463058" y="144661"/>
                </a:lnTo>
                <a:cubicBezTo>
                  <a:pt x="4463058" y="146447"/>
                  <a:pt x="4462165" y="147340"/>
                  <a:pt x="4460379" y="147340"/>
                </a:cubicBezTo>
                <a:lnTo>
                  <a:pt x="4438948" y="147340"/>
                </a:lnTo>
                <a:cubicBezTo>
                  <a:pt x="4437162" y="147340"/>
                  <a:pt x="4436269" y="146447"/>
                  <a:pt x="4436269" y="144661"/>
                </a:cubicBezTo>
                <a:lnTo>
                  <a:pt x="4436269" y="123230"/>
                </a:lnTo>
                <a:cubicBezTo>
                  <a:pt x="4436492" y="121444"/>
                  <a:pt x="4437385" y="120551"/>
                  <a:pt x="4438948" y="120551"/>
                </a:cubicBezTo>
                <a:close/>
                <a:moveTo>
                  <a:pt x="4358580" y="120551"/>
                </a:moveTo>
                <a:lnTo>
                  <a:pt x="4380012" y="120551"/>
                </a:lnTo>
                <a:cubicBezTo>
                  <a:pt x="4381798" y="120774"/>
                  <a:pt x="4382690" y="121667"/>
                  <a:pt x="4382690" y="123230"/>
                </a:cubicBezTo>
                <a:lnTo>
                  <a:pt x="4382690" y="144661"/>
                </a:lnTo>
                <a:cubicBezTo>
                  <a:pt x="4382690" y="146447"/>
                  <a:pt x="4381798" y="147340"/>
                  <a:pt x="4380012" y="147340"/>
                </a:cubicBezTo>
                <a:lnTo>
                  <a:pt x="4358580" y="147340"/>
                </a:lnTo>
                <a:cubicBezTo>
                  <a:pt x="4356794" y="147340"/>
                  <a:pt x="4355901" y="146447"/>
                  <a:pt x="4355901" y="144661"/>
                </a:cubicBezTo>
                <a:lnTo>
                  <a:pt x="4355901" y="123230"/>
                </a:lnTo>
                <a:cubicBezTo>
                  <a:pt x="4356125" y="121444"/>
                  <a:pt x="4357018" y="120551"/>
                  <a:pt x="4358580" y="120551"/>
                </a:cubicBezTo>
                <a:close/>
                <a:moveTo>
                  <a:pt x="4318397" y="120551"/>
                </a:moveTo>
                <a:lnTo>
                  <a:pt x="4339828" y="120551"/>
                </a:lnTo>
                <a:cubicBezTo>
                  <a:pt x="4341614" y="120774"/>
                  <a:pt x="4342507" y="121667"/>
                  <a:pt x="4342507" y="123230"/>
                </a:cubicBezTo>
                <a:lnTo>
                  <a:pt x="4342507" y="144661"/>
                </a:lnTo>
                <a:cubicBezTo>
                  <a:pt x="4342507" y="146447"/>
                  <a:pt x="4341614" y="147340"/>
                  <a:pt x="4339828" y="147340"/>
                </a:cubicBezTo>
                <a:lnTo>
                  <a:pt x="4318397" y="147340"/>
                </a:lnTo>
                <a:cubicBezTo>
                  <a:pt x="4316611" y="147340"/>
                  <a:pt x="4315718" y="146447"/>
                  <a:pt x="4315718" y="144661"/>
                </a:cubicBezTo>
                <a:lnTo>
                  <a:pt x="4315718" y="123230"/>
                </a:lnTo>
                <a:cubicBezTo>
                  <a:pt x="4315941" y="121444"/>
                  <a:pt x="4316834" y="120551"/>
                  <a:pt x="4318397" y="120551"/>
                </a:cubicBezTo>
                <a:close/>
                <a:moveTo>
                  <a:pt x="4278213" y="120551"/>
                </a:moveTo>
                <a:lnTo>
                  <a:pt x="4299644" y="120551"/>
                </a:lnTo>
                <a:cubicBezTo>
                  <a:pt x="4301430" y="120774"/>
                  <a:pt x="4302323" y="121667"/>
                  <a:pt x="4302323" y="123230"/>
                </a:cubicBezTo>
                <a:lnTo>
                  <a:pt x="4302323" y="144661"/>
                </a:lnTo>
                <a:cubicBezTo>
                  <a:pt x="4302323" y="146447"/>
                  <a:pt x="4301430" y="147340"/>
                  <a:pt x="4299644" y="147340"/>
                </a:cubicBezTo>
                <a:lnTo>
                  <a:pt x="4278213" y="147340"/>
                </a:lnTo>
                <a:cubicBezTo>
                  <a:pt x="4276427" y="147340"/>
                  <a:pt x="4275534" y="146447"/>
                  <a:pt x="4275534" y="144661"/>
                </a:cubicBezTo>
                <a:lnTo>
                  <a:pt x="4275534" y="123230"/>
                </a:lnTo>
                <a:cubicBezTo>
                  <a:pt x="4275757" y="121444"/>
                  <a:pt x="4276650" y="120551"/>
                  <a:pt x="4278213" y="120551"/>
                </a:cubicBezTo>
                <a:close/>
                <a:moveTo>
                  <a:pt x="4238030" y="120551"/>
                </a:moveTo>
                <a:lnTo>
                  <a:pt x="4259461" y="120551"/>
                </a:lnTo>
                <a:cubicBezTo>
                  <a:pt x="4261247" y="120774"/>
                  <a:pt x="4262140" y="121667"/>
                  <a:pt x="4262140" y="123230"/>
                </a:cubicBezTo>
                <a:lnTo>
                  <a:pt x="4262140" y="144661"/>
                </a:lnTo>
                <a:cubicBezTo>
                  <a:pt x="4262140" y="146447"/>
                  <a:pt x="4261247" y="147340"/>
                  <a:pt x="4259461" y="147340"/>
                </a:cubicBezTo>
                <a:lnTo>
                  <a:pt x="4238030" y="147340"/>
                </a:lnTo>
                <a:cubicBezTo>
                  <a:pt x="4236244" y="147340"/>
                  <a:pt x="4235351" y="146447"/>
                  <a:pt x="4235351" y="144661"/>
                </a:cubicBezTo>
                <a:lnTo>
                  <a:pt x="4235351" y="123230"/>
                </a:lnTo>
                <a:cubicBezTo>
                  <a:pt x="4235574" y="121444"/>
                  <a:pt x="4236467" y="120551"/>
                  <a:pt x="4238030" y="120551"/>
                </a:cubicBezTo>
                <a:close/>
                <a:moveTo>
                  <a:pt x="4197846" y="120551"/>
                </a:moveTo>
                <a:lnTo>
                  <a:pt x="4219277" y="120551"/>
                </a:lnTo>
                <a:cubicBezTo>
                  <a:pt x="4221063" y="120774"/>
                  <a:pt x="4221956" y="121667"/>
                  <a:pt x="4221956" y="123230"/>
                </a:cubicBezTo>
                <a:lnTo>
                  <a:pt x="4221956" y="144661"/>
                </a:lnTo>
                <a:cubicBezTo>
                  <a:pt x="4221956" y="146447"/>
                  <a:pt x="4221063" y="147340"/>
                  <a:pt x="4219277" y="147340"/>
                </a:cubicBezTo>
                <a:lnTo>
                  <a:pt x="4197846" y="147340"/>
                </a:lnTo>
                <a:cubicBezTo>
                  <a:pt x="4196060" y="147340"/>
                  <a:pt x="4195167" y="146447"/>
                  <a:pt x="4195167" y="144661"/>
                </a:cubicBezTo>
                <a:lnTo>
                  <a:pt x="4195167" y="123230"/>
                </a:lnTo>
                <a:cubicBezTo>
                  <a:pt x="4195390" y="121444"/>
                  <a:pt x="4196283" y="120551"/>
                  <a:pt x="4197846" y="120551"/>
                </a:cubicBezTo>
                <a:close/>
                <a:moveTo>
                  <a:pt x="4157662" y="120551"/>
                </a:moveTo>
                <a:lnTo>
                  <a:pt x="4179094" y="120551"/>
                </a:lnTo>
                <a:cubicBezTo>
                  <a:pt x="4180880" y="120774"/>
                  <a:pt x="4181773" y="121667"/>
                  <a:pt x="4181773" y="123230"/>
                </a:cubicBezTo>
                <a:lnTo>
                  <a:pt x="4181773" y="144661"/>
                </a:lnTo>
                <a:cubicBezTo>
                  <a:pt x="4181773" y="146447"/>
                  <a:pt x="4180880" y="147340"/>
                  <a:pt x="4179094" y="147340"/>
                </a:cubicBezTo>
                <a:lnTo>
                  <a:pt x="4157662" y="147340"/>
                </a:lnTo>
                <a:cubicBezTo>
                  <a:pt x="4155876" y="147340"/>
                  <a:pt x="4154983" y="146447"/>
                  <a:pt x="4154983" y="144661"/>
                </a:cubicBezTo>
                <a:lnTo>
                  <a:pt x="4154983" y="123230"/>
                </a:lnTo>
                <a:cubicBezTo>
                  <a:pt x="4155207" y="121444"/>
                  <a:pt x="4156100" y="120551"/>
                  <a:pt x="4157662" y="120551"/>
                </a:cubicBezTo>
                <a:close/>
                <a:moveTo>
                  <a:pt x="4117479" y="120551"/>
                </a:moveTo>
                <a:lnTo>
                  <a:pt x="4138910" y="120551"/>
                </a:lnTo>
                <a:cubicBezTo>
                  <a:pt x="4140696" y="120774"/>
                  <a:pt x="4141589" y="121667"/>
                  <a:pt x="4141589" y="123230"/>
                </a:cubicBezTo>
                <a:lnTo>
                  <a:pt x="4141589" y="144661"/>
                </a:lnTo>
                <a:cubicBezTo>
                  <a:pt x="4141589" y="146447"/>
                  <a:pt x="4140696" y="147340"/>
                  <a:pt x="4138910" y="147340"/>
                </a:cubicBezTo>
                <a:lnTo>
                  <a:pt x="4117479" y="147340"/>
                </a:lnTo>
                <a:cubicBezTo>
                  <a:pt x="4115693" y="147340"/>
                  <a:pt x="4114800" y="146447"/>
                  <a:pt x="4114800" y="144661"/>
                </a:cubicBezTo>
                <a:lnTo>
                  <a:pt x="4114800" y="123230"/>
                </a:lnTo>
                <a:cubicBezTo>
                  <a:pt x="4115023" y="121444"/>
                  <a:pt x="4115916" y="120551"/>
                  <a:pt x="4117479" y="120551"/>
                </a:cubicBezTo>
                <a:close/>
                <a:moveTo>
                  <a:pt x="4045148" y="120551"/>
                </a:moveTo>
                <a:lnTo>
                  <a:pt x="4066580" y="120551"/>
                </a:lnTo>
                <a:cubicBezTo>
                  <a:pt x="4068365" y="120774"/>
                  <a:pt x="4069258" y="121667"/>
                  <a:pt x="4069258" y="123230"/>
                </a:cubicBezTo>
                <a:lnTo>
                  <a:pt x="4069258" y="144661"/>
                </a:lnTo>
                <a:cubicBezTo>
                  <a:pt x="4069258" y="146447"/>
                  <a:pt x="4068365" y="147340"/>
                  <a:pt x="4066580" y="147340"/>
                </a:cubicBezTo>
                <a:lnTo>
                  <a:pt x="4045148" y="147340"/>
                </a:lnTo>
                <a:cubicBezTo>
                  <a:pt x="4043362" y="147340"/>
                  <a:pt x="4042469" y="146447"/>
                  <a:pt x="4042469" y="144661"/>
                </a:cubicBezTo>
                <a:lnTo>
                  <a:pt x="4042469" y="123230"/>
                </a:lnTo>
                <a:cubicBezTo>
                  <a:pt x="4042693" y="121444"/>
                  <a:pt x="4043586" y="120551"/>
                  <a:pt x="4045148" y="120551"/>
                </a:cubicBezTo>
                <a:close/>
                <a:moveTo>
                  <a:pt x="4004965" y="120551"/>
                </a:moveTo>
                <a:lnTo>
                  <a:pt x="4026396" y="120551"/>
                </a:lnTo>
                <a:cubicBezTo>
                  <a:pt x="4028182" y="120774"/>
                  <a:pt x="4029075" y="121667"/>
                  <a:pt x="4029075" y="123230"/>
                </a:cubicBezTo>
                <a:lnTo>
                  <a:pt x="4029075" y="144661"/>
                </a:lnTo>
                <a:cubicBezTo>
                  <a:pt x="4029075" y="146447"/>
                  <a:pt x="4028182" y="147340"/>
                  <a:pt x="4026396" y="147340"/>
                </a:cubicBezTo>
                <a:lnTo>
                  <a:pt x="4004965" y="147340"/>
                </a:lnTo>
                <a:cubicBezTo>
                  <a:pt x="4003179" y="147340"/>
                  <a:pt x="4002286" y="146447"/>
                  <a:pt x="4002286" y="144661"/>
                </a:cubicBezTo>
                <a:lnTo>
                  <a:pt x="4002286" y="123230"/>
                </a:lnTo>
                <a:cubicBezTo>
                  <a:pt x="4002509" y="121444"/>
                  <a:pt x="4003402" y="120551"/>
                  <a:pt x="4004965" y="120551"/>
                </a:cubicBezTo>
                <a:close/>
                <a:moveTo>
                  <a:pt x="3964781" y="120551"/>
                </a:moveTo>
                <a:lnTo>
                  <a:pt x="3986212" y="120551"/>
                </a:lnTo>
                <a:cubicBezTo>
                  <a:pt x="3987998" y="120774"/>
                  <a:pt x="3988891" y="121667"/>
                  <a:pt x="3988891" y="123230"/>
                </a:cubicBezTo>
                <a:lnTo>
                  <a:pt x="3988891" y="144661"/>
                </a:lnTo>
                <a:cubicBezTo>
                  <a:pt x="3988891" y="146447"/>
                  <a:pt x="3987998" y="147340"/>
                  <a:pt x="3986212" y="147340"/>
                </a:cubicBezTo>
                <a:lnTo>
                  <a:pt x="3964781" y="147340"/>
                </a:lnTo>
                <a:cubicBezTo>
                  <a:pt x="3962995" y="147340"/>
                  <a:pt x="3962102" y="146447"/>
                  <a:pt x="3962102" y="144661"/>
                </a:cubicBezTo>
                <a:lnTo>
                  <a:pt x="3962102" y="123230"/>
                </a:lnTo>
                <a:cubicBezTo>
                  <a:pt x="3962325" y="121444"/>
                  <a:pt x="3963218" y="120551"/>
                  <a:pt x="3964781" y="120551"/>
                </a:cubicBezTo>
                <a:close/>
                <a:moveTo>
                  <a:pt x="3924598" y="120551"/>
                </a:moveTo>
                <a:lnTo>
                  <a:pt x="3946029" y="120551"/>
                </a:lnTo>
                <a:cubicBezTo>
                  <a:pt x="3947815" y="120774"/>
                  <a:pt x="3948708" y="121667"/>
                  <a:pt x="3948708" y="123230"/>
                </a:cubicBezTo>
                <a:lnTo>
                  <a:pt x="3948708" y="144661"/>
                </a:lnTo>
                <a:cubicBezTo>
                  <a:pt x="3948708" y="146447"/>
                  <a:pt x="3947815" y="147340"/>
                  <a:pt x="3946029" y="147340"/>
                </a:cubicBezTo>
                <a:lnTo>
                  <a:pt x="3924598" y="147340"/>
                </a:lnTo>
                <a:cubicBezTo>
                  <a:pt x="3922812" y="147340"/>
                  <a:pt x="3921919" y="146447"/>
                  <a:pt x="3921919" y="144661"/>
                </a:cubicBezTo>
                <a:lnTo>
                  <a:pt x="3921919" y="123230"/>
                </a:lnTo>
                <a:cubicBezTo>
                  <a:pt x="3922142" y="121444"/>
                  <a:pt x="3923035" y="120551"/>
                  <a:pt x="3924598" y="120551"/>
                </a:cubicBezTo>
                <a:close/>
                <a:moveTo>
                  <a:pt x="3884414" y="120551"/>
                </a:moveTo>
                <a:lnTo>
                  <a:pt x="3905845" y="120551"/>
                </a:lnTo>
                <a:cubicBezTo>
                  <a:pt x="3907631" y="120774"/>
                  <a:pt x="3908524" y="121667"/>
                  <a:pt x="3908524" y="123230"/>
                </a:cubicBezTo>
                <a:lnTo>
                  <a:pt x="3908524" y="144661"/>
                </a:lnTo>
                <a:cubicBezTo>
                  <a:pt x="3908524" y="146447"/>
                  <a:pt x="3907631" y="147340"/>
                  <a:pt x="3905845" y="147340"/>
                </a:cubicBezTo>
                <a:lnTo>
                  <a:pt x="3884414" y="147340"/>
                </a:lnTo>
                <a:cubicBezTo>
                  <a:pt x="3882628" y="147340"/>
                  <a:pt x="3881735" y="146447"/>
                  <a:pt x="3881735" y="144661"/>
                </a:cubicBezTo>
                <a:lnTo>
                  <a:pt x="3881735" y="123230"/>
                </a:lnTo>
                <a:cubicBezTo>
                  <a:pt x="3881958" y="121444"/>
                  <a:pt x="3882851" y="120551"/>
                  <a:pt x="3884414" y="120551"/>
                </a:cubicBezTo>
                <a:close/>
                <a:moveTo>
                  <a:pt x="3844230" y="120551"/>
                </a:moveTo>
                <a:lnTo>
                  <a:pt x="3865662" y="120551"/>
                </a:lnTo>
                <a:cubicBezTo>
                  <a:pt x="3867448" y="120774"/>
                  <a:pt x="3868340" y="121667"/>
                  <a:pt x="3868340" y="123230"/>
                </a:cubicBezTo>
                <a:lnTo>
                  <a:pt x="3868340" y="144661"/>
                </a:lnTo>
                <a:cubicBezTo>
                  <a:pt x="3868340" y="146447"/>
                  <a:pt x="3867448" y="147340"/>
                  <a:pt x="3865662" y="147340"/>
                </a:cubicBezTo>
                <a:lnTo>
                  <a:pt x="3844230" y="147340"/>
                </a:lnTo>
                <a:cubicBezTo>
                  <a:pt x="3842444" y="147340"/>
                  <a:pt x="3841551" y="146447"/>
                  <a:pt x="3841551" y="144661"/>
                </a:cubicBezTo>
                <a:lnTo>
                  <a:pt x="3841551" y="123230"/>
                </a:lnTo>
                <a:cubicBezTo>
                  <a:pt x="3841775" y="121444"/>
                  <a:pt x="3842668" y="120551"/>
                  <a:pt x="3844230" y="120551"/>
                </a:cubicBezTo>
                <a:close/>
                <a:moveTo>
                  <a:pt x="3804047" y="120551"/>
                </a:moveTo>
                <a:lnTo>
                  <a:pt x="3825478" y="120551"/>
                </a:lnTo>
                <a:cubicBezTo>
                  <a:pt x="3827264" y="120774"/>
                  <a:pt x="3828157" y="121667"/>
                  <a:pt x="3828157" y="123230"/>
                </a:cubicBezTo>
                <a:lnTo>
                  <a:pt x="3828157" y="144661"/>
                </a:lnTo>
                <a:cubicBezTo>
                  <a:pt x="3828157" y="146447"/>
                  <a:pt x="3827264" y="147340"/>
                  <a:pt x="3825478" y="147340"/>
                </a:cubicBezTo>
                <a:lnTo>
                  <a:pt x="3804047" y="147340"/>
                </a:lnTo>
                <a:cubicBezTo>
                  <a:pt x="3802261" y="147340"/>
                  <a:pt x="3801368" y="146447"/>
                  <a:pt x="3801368" y="144661"/>
                </a:cubicBezTo>
                <a:lnTo>
                  <a:pt x="3801368" y="123230"/>
                </a:lnTo>
                <a:cubicBezTo>
                  <a:pt x="3801591" y="121444"/>
                  <a:pt x="3802484" y="120551"/>
                  <a:pt x="3804047" y="120551"/>
                </a:cubicBezTo>
                <a:close/>
                <a:moveTo>
                  <a:pt x="3763863" y="120551"/>
                </a:moveTo>
                <a:lnTo>
                  <a:pt x="3785294" y="120551"/>
                </a:lnTo>
                <a:cubicBezTo>
                  <a:pt x="3787080" y="120774"/>
                  <a:pt x="3787973" y="121667"/>
                  <a:pt x="3787973" y="123230"/>
                </a:cubicBezTo>
                <a:lnTo>
                  <a:pt x="3787973" y="144661"/>
                </a:lnTo>
                <a:cubicBezTo>
                  <a:pt x="3787973" y="146447"/>
                  <a:pt x="3787080" y="147340"/>
                  <a:pt x="3785294" y="147340"/>
                </a:cubicBezTo>
                <a:lnTo>
                  <a:pt x="3763863" y="147340"/>
                </a:lnTo>
                <a:cubicBezTo>
                  <a:pt x="3762077" y="147340"/>
                  <a:pt x="3761184" y="146447"/>
                  <a:pt x="3761184" y="144661"/>
                </a:cubicBezTo>
                <a:lnTo>
                  <a:pt x="3761184" y="123230"/>
                </a:lnTo>
                <a:cubicBezTo>
                  <a:pt x="3761407" y="121444"/>
                  <a:pt x="3762300" y="120551"/>
                  <a:pt x="3763863" y="120551"/>
                </a:cubicBezTo>
                <a:close/>
                <a:moveTo>
                  <a:pt x="3723679" y="120551"/>
                </a:moveTo>
                <a:lnTo>
                  <a:pt x="3745111" y="120551"/>
                </a:lnTo>
                <a:cubicBezTo>
                  <a:pt x="3746897" y="120774"/>
                  <a:pt x="3747790" y="121667"/>
                  <a:pt x="3747790" y="123230"/>
                </a:cubicBezTo>
                <a:lnTo>
                  <a:pt x="3747790" y="144661"/>
                </a:lnTo>
                <a:cubicBezTo>
                  <a:pt x="3747790" y="146447"/>
                  <a:pt x="3746897" y="147340"/>
                  <a:pt x="3745111" y="147340"/>
                </a:cubicBezTo>
                <a:lnTo>
                  <a:pt x="3723679" y="147340"/>
                </a:lnTo>
                <a:cubicBezTo>
                  <a:pt x="3721893" y="147340"/>
                  <a:pt x="3721001" y="146447"/>
                  <a:pt x="3721001" y="144661"/>
                </a:cubicBezTo>
                <a:lnTo>
                  <a:pt x="3721001" y="123230"/>
                </a:lnTo>
                <a:cubicBezTo>
                  <a:pt x="3721224" y="121444"/>
                  <a:pt x="3722117" y="120551"/>
                  <a:pt x="3723679" y="120551"/>
                </a:cubicBezTo>
                <a:close/>
                <a:moveTo>
                  <a:pt x="3683496" y="120551"/>
                </a:moveTo>
                <a:lnTo>
                  <a:pt x="3704927" y="120551"/>
                </a:lnTo>
                <a:cubicBezTo>
                  <a:pt x="3706713" y="120774"/>
                  <a:pt x="3707606" y="121667"/>
                  <a:pt x="3707606" y="123230"/>
                </a:cubicBezTo>
                <a:lnTo>
                  <a:pt x="3707606" y="144661"/>
                </a:lnTo>
                <a:cubicBezTo>
                  <a:pt x="3707606" y="146447"/>
                  <a:pt x="3706713" y="147340"/>
                  <a:pt x="3704927" y="147340"/>
                </a:cubicBezTo>
                <a:lnTo>
                  <a:pt x="3683496" y="147340"/>
                </a:lnTo>
                <a:cubicBezTo>
                  <a:pt x="3681710" y="147340"/>
                  <a:pt x="3680817" y="146447"/>
                  <a:pt x="3680817" y="144661"/>
                </a:cubicBezTo>
                <a:lnTo>
                  <a:pt x="3680817" y="123230"/>
                </a:lnTo>
                <a:cubicBezTo>
                  <a:pt x="3681040" y="121444"/>
                  <a:pt x="3681933" y="120551"/>
                  <a:pt x="3683496" y="120551"/>
                </a:cubicBezTo>
                <a:close/>
                <a:moveTo>
                  <a:pt x="3643312" y="120551"/>
                </a:moveTo>
                <a:lnTo>
                  <a:pt x="3664743" y="120551"/>
                </a:lnTo>
                <a:cubicBezTo>
                  <a:pt x="3666529" y="120774"/>
                  <a:pt x="3667422" y="121667"/>
                  <a:pt x="3667422" y="123230"/>
                </a:cubicBezTo>
                <a:lnTo>
                  <a:pt x="3667422" y="144661"/>
                </a:lnTo>
                <a:cubicBezTo>
                  <a:pt x="3667422" y="146447"/>
                  <a:pt x="3666529" y="147340"/>
                  <a:pt x="3664743" y="147340"/>
                </a:cubicBezTo>
                <a:lnTo>
                  <a:pt x="3643312" y="147340"/>
                </a:lnTo>
                <a:cubicBezTo>
                  <a:pt x="3641526" y="147340"/>
                  <a:pt x="3640633" y="146447"/>
                  <a:pt x="3640633" y="144661"/>
                </a:cubicBezTo>
                <a:lnTo>
                  <a:pt x="3640633" y="123230"/>
                </a:lnTo>
                <a:cubicBezTo>
                  <a:pt x="3640857" y="121444"/>
                  <a:pt x="3641750" y="120551"/>
                  <a:pt x="3643312" y="120551"/>
                </a:cubicBezTo>
                <a:close/>
                <a:moveTo>
                  <a:pt x="3603129" y="120551"/>
                </a:moveTo>
                <a:lnTo>
                  <a:pt x="3624560" y="120551"/>
                </a:lnTo>
                <a:cubicBezTo>
                  <a:pt x="3626346" y="120774"/>
                  <a:pt x="3627239" y="121667"/>
                  <a:pt x="3627239" y="123230"/>
                </a:cubicBezTo>
                <a:lnTo>
                  <a:pt x="3627239" y="144661"/>
                </a:lnTo>
                <a:cubicBezTo>
                  <a:pt x="3627239" y="146447"/>
                  <a:pt x="3626346" y="147340"/>
                  <a:pt x="3624560" y="147340"/>
                </a:cubicBezTo>
                <a:lnTo>
                  <a:pt x="3603129" y="147340"/>
                </a:lnTo>
                <a:cubicBezTo>
                  <a:pt x="3601343" y="147340"/>
                  <a:pt x="3600450" y="146447"/>
                  <a:pt x="3600450" y="144661"/>
                </a:cubicBezTo>
                <a:lnTo>
                  <a:pt x="3600450" y="123230"/>
                </a:lnTo>
                <a:cubicBezTo>
                  <a:pt x="3600673" y="121444"/>
                  <a:pt x="3601566" y="120551"/>
                  <a:pt x="3603129" y="120551"/>
                </a:cubicBezTo>
                <a:close/>
                <a:moveTo>
                  <a:pt x="3016448" y="120551"/>
                </a:moveTo>
                <a:lnTo>
                  <a:pt x="3037879" y="120551"/>
                </a:lnTo>
                <a:cubicBezTo>
                  <a:pt x="3039665" y="120774"/>
                  <a:pt x="3040558" y="121667"/>
                  <a:pt x="3040558" y="123230"/>
                </a:cubicBezTo>
                <a:lnTo>
                  <a:pt x="3040558" y="144661"/>
                </a:lnTo>
                <a:cubicBezTo>
                  <a:pt x="3040558" y="146447"/>
                  <a:pt x="3039665" y="147340"/>
                  <a:pt x="3037879" y="147340"/>
                </a:cubicBezTo>
                <a:lnTo>
                  <a:pt x="3016448" y="147340"/>
                </a:lnTo>
                <a:cubicBezTo>
                  <a:pt x="3014662" y="147340"/>
                  <a:pt x="3013769" y="146447"/>
                  <a:pt x="3013769" y="144661"/>
                </a:cubicBezTo>
                <a:lnTo>
                  <a:pt x="3013769" y="123230"/>
                </a:lnTo>
                <a:cubicBezTo>
                  <a:pt x="3013993" y="121444"/>
                  <a:pt x="3014885" y="120551"/>
                  <a:pt x="3016448" y="120551"/>
                </a:cubicBezTo>
                <a:close/>
                <a:moveTo>
                  <a:pt x="2976265" y="120551"/>
                </a:moveTo>
                <a:lnTo>
                  <a:pt x="2997696" y="120551"/>
                </a:lnTo>
                <a:cubicBezTo>
                  <a:pt x="2999482" y="120774"/>
                  <a:pt x="3000375" y="121667"/>
                  <a:pt x="3000375" y="123230"/>
                </a:cubicBezTo>
                <a:lnTo>
                  <a:pt x="3000375" y="144661"/>
                </a:lnTo>
                <a:cubicBezTo>
                  <a:pt x="3000375" y="146447"/>
                  <a:pt x="2999482" y="147340"/>
                  <a:pt x="2997696" y="147340"/>
                </a:cubicBezTo>
                <a:lnTo>
                  <a:pt x="2976265" y="147340"/>
                </a:lnTo>
                <a:cubicBezTo>
                  <a:pt x="2974479" y="147340"/>
                  <a:pt x="2973586" y="146447"/>
                  <a:pt x="2973586" y="144661"/>
                </a:cubicBezTo>
                <a:lnTo>
                  <a:pt x="2973586" y="123230"/>
                </a:lnTo>
                <a:cubicBezTo>
                  <a:pt x="2973809" y="121444"/>
                  <a:pt x="2974702" y="120551"/>
                  <a:pt x="2976265" y="120551"/>
                </a:cubicBezTo>
                <a:close/>
                <a:moveTo>
                  <a:pt x="2936081" y="120551"/>
                </a:moveTo>
                <a:lnTo>
                  <a:pt x="2957512" y="120551"/>
                </a:lnTo>
                <a:cubicBezTo>
                  <a:pt x="2959298" y="120774"/>
                  <a:pt x="2960191" y="121667"/>
                  <a:pt x="2960191" y="123230"/>
                </a:cubicBezTo>
                <a:lnTo>
                  <a:pt x="2960191" y="144661"/>
                </a:lnTo>
                <a:cubicBezTo>
                  <a:pt x="2960191" y="146447"/>
                  <a:pt x="2959298" y="147340"/>
                  <a:pt x="2957512" y="147340"/>
                </a:cubicBezTo>
                <a:lnTo>
                  <a:pt x="2936081" y="147340"/>
                </a:lnTo>
                <a:cubicBezTo>
                  <a:pt x="2934295" y="147340"/>
                  <a:pt x="2933402" y="146447"/>
                  <a:pt x="2933402" y="144661"/>
                </a:cubicBezTo>
                <a:lnTo>
                  <a:pt x="2933402" y="123230"/>
                </a:lnTo>
                <a:cubicBezTo>
                  <a:pt x="2933625" y="121444"/>
                  <a:pt x="2934518" y="120551"/>
                  <a:pt x="2936081" y="120551"/>
                </a:cubicBezTo>
                <a:close/>
                <a:moveTo>
                  <a:pt x="2895897" y="120551"/>
                </a:moveTo>
                <a:lnTo>
                  <a:pt x="2917329" y="120551"/>
                </a:lnTo>
                <a:cubicBezTo>
                  <a:pt x="2919115" y="120774"/>
                  <a:pt x="2920008" y="121667"/>
                  <a:pt x="2920008" y="123230"/>
                </a:cubicBezTo>
                <a:lnTo>
                  <a:pt x="2920008" y="144661"/>
                </a:lnTo>
                <a:cubicBezTo>
                  <a:pt x="2920008" y="146447"/>
                  <a:pt x="2919115" y="147340"/>
                  <a:pt x="2917329" y="147340"/>
                </a:cubicBezTo>
                <a:lnTo>
                  <a:pt x="2895897" y="147340"/>
                </a:lnTo>
                <a:cubicBezTo>
                  <a:pt x="2894111" y="147340"/>
                  <a:pt x="2893218" y="146447"/>
                  <a:pt x="2893218" y="144661"/>
                </a:cubicBezTo>
                <a:lnTo>
                  <a:pt x="2893218" y="123230"/>
                </a:lnTo>
                <a:cubicBezTo>
                  <a:pt x="2893442" y="121444"/>
                  <a:pt x="2894335" y="120551"/>
                  <a:pt x="2895897" y="120551"/>
                </a:cubicBezTo>
                <a:close/>
                <a:moveTo>
                  <a:pt x="2855714" y="120551"/>
                </a:moveTo>
                <a:lnTo>
                  <a:pt x="2877145" y="120551"/>
                </a:lnTo>
                <a:cubicBezTo>
                  <a:pt x="2878931" y="120774"/>
                  <a:pt x="2879824" y="121667"/>
                  <a:pt x="2879824" y="123230"/>
                </a:cubicBezTo>
                <a:lnTo>
                  <a:pt x="2879824" y="144661"/>
                </a:lnTo>
                <a:cubicBezTo>
                  <a:pt x="2879824" y="146447"/>
                  <a:pt x="2878931" y="147340"/>
                  <a:pt x="2877145" y="147340"/>
                </a:cubicBezTo>
                <a:lnTo>
                  <a:pt x="2855714" y="147340"/>
                </a:lnTo>
                <a:cubicBezTo>
                  <a:pt x="2853928" y="147340"/>
                  <a:pt x="2853035" y="146447"/>
                  <a:pt x="2853035" y="144661"/>
                </a:cubicBezTo>
                <a:lnTo>
                  <a:pt x="2853035" y="123230"/>
                </a:lnTo>
                <a:cubicBezTo>
                  <a:pt x="2853258" y="121444"/>
                  <a:pt x="2854151" y="120551"/>
                  <a:pt x="2855714" y="120551"/>
                </a:cubicBezTo>
                <a:close/>
                <a:moveTo>
                  <a:pt x="2815530" y="120551"/>
                </a:moveTo>
                <a:lnTo>
                  <a:pt x="2836961" y="120551"/>
                </a:lnTo>
                <a:cubicBezTo>
                  <a:pt x="2838747" y="120774"/>
                  <a:pt x="2839640" y="121667"/>
                  <a:pt x="2839640" y="123230"/>
                </a:cubicBezTo>
                <a:lnTo>
                  <a:pt x="2839640" y="144661"/>
                </a:lnTo>
                <a:cubicBezTo>
                  <a:pt x="2839640" y="146447"/>
                  <a:pt x="2838747" y="147340"/>
                  <a:pt x="2836961" y="147340"/>
                </a:cubicBezTo>
                <a:lnTo>
                  <a:pt x="2815530" y="147340"/>
                </a:lnTo>
                <a:cubicBezTo>
                  <a:pt x="2813744" y="147340"/>
                  <a:pt x="2812851" y="146447"/>
                  <a:pt x="2812851" y="144661"/>
                </a:cubicBezTo>
                <a:lnTo>
                  <a:pt x="2812851" y="123230"/>
                </a:lnTo>
                <a:cubicBezTo>
                  <a:pt x="2813075" y="121444"/>
                  <a:pt x="2813968" y="120551"/>
                  <a:pt x="2815530" y="120551"/>
                </a:cubicBezTo>
                <a:close/>
                <a:moveTo>
                  <a:pt x="2775347" y="120551"/>
                </a:moveTo>
                <a:lnTo>
                  <a:pt x="2796778" y="120551"/>
                </a:lnTo>
                <a:cubicBezTo>
                  <a:pt x="2798564" y="120774"/>
                  <a:pt x="2799457" y="121667"/>
                  <a:pt x="2799457" y="123230"/>
                </a:cubicBezTo>
                <a:lnTo>
                  <a:pt x="2799457" y="144661"/>
                </a:lnTo>
                <a:cubicBezTo>
                  <a:pt x="2799457" y="146447"/>
                  <a:pt x="2798564" y="147340"/>
                  <a:pt x="2796778" y="147340"/>
                </a:cubicBezTo>
                <a:lnTo>
                  <a:pt x="2775347" y="147340"/>
                </a:lnTo>
                <a:cubicBezTo>
                  <a:pt x="2773561" y="147340"/>
                  <a:pt x="2772668" y="146447"/>
                  <a:pt x="2772668" y="144661"/>
                </a:cubicBezTo>
                <a:lnTo>
                  <a:pt x="2772668" y="123230"/>
                </a:lnTo>
                <a:cubicBezTo>
                  <a:pt x="2772891" y="121444"/>
                  <a:pt x="2773784" y="120551"/>
                  <a:pt x="2775347" y="120551"/>
                </a:cubicBezTo>
                <a:close/>
                <a:moveTo>
                  <a:pt x="2735163" y="120551"/>
                </a:moveTo>
                <a:lnTo>
                  <a:pt x="2756594" y="120551"/>
                </a:lnTo>
                <a:cubicBezTo>
                  <a:pt x="2758380" y="120774"/>
                  <a:pt x="2759273" y="121667"/>
                  <a:pt x="2759273" y="123230"/>
                </a:cubicBezTo>
                <a:lnTo>
                  <a:pt x="2759273" y="144661"/>
                </a:lnTo>
                <a:cubicBezTo>
                  <a:pt x="2759273" y="146447"/>
                  <a:pt x="2758380" y="147340"/>
                  <a:pt x="2756594" y="147340"/>
                </a:cubicBezTo>
                <a:lnTo>
                  <a:pt x="2735163" y="147340"/>
                </a:lnTo>
                <a:cubicBezTo>
                  <a:pt x="2733377" y="147340"/>
                  <a:pt x="2732484" y="146447"/>
                  <a:pt x="2732484" y="144661"/>
                </a:cubicBezTo>
                <a:lnTo>
                  <a:pt x="2732484" y="123230"/>
                </a:lnTo>
                <a:cubicBezTo>
                  <a:pt x="2732707" y="121444"/>
                  <a:pt x="2733600" y="120551"/>
                  <a:pt x="2735163" y="120551"/>
                </a:cubicBezTo>
                <a:close/>
                <a:moveTo>
                  <a:pt x="2694979" y="120551"/>
                </a:moveTo>
                <a:lnTo>
                  <a:pt x="2716411" y="120551"/>
                </a:lnTo>
                <a:cubicBezTo>
                  <a:pt x="2718197" y="120774"/>
                  <a:pt x="2719090" y="121667"/>
                  <a:pt x="2719090" y="123230"/>
                </a:cubicBezTo>
                <a:lnTo>
                  <a:pt x="2719090" y="144661"/>
                </a:lnTo>
                <a:cubicBezTo>
                  <a:pt x="2719090" y="146447"/>
                  <a:pt x="2718197" y="147340"/>
                  <a:pt x="2716411" y="147340"/>
                </a:cubicBezTo>
                <a:lnTo>
                  <a:pt x="2694979" y="147340"/>
                </a:lnTo>
                <a:cubicBezTo>
                  <a:pt x="2693193" y="147340"/>
                  <a:pt x="2692301" y="146447"/>
                  <a:pt x="2692301" y="144661"/>
                </a:cubicBezTo>
                <a:lnTo>
                  <a:pt x="2692301" y="123230"/>
                </a:lnTo>
                <a:cubicBezTo>
                  <a:pt x="2692524" y="121444"/>
                  <a:pt x="2693417" y="120551"/>
                  <a:pt x="2694979" y="120551"/>
                </a:cubicBezTo>
                <a:close/>
                <a:moveTo>
                  <a:pt x="2654796" y="120551"/>
                </a:moveTo>
                <a:lnTo>
                  <a:pt x="2676227" y="120551"/>
                </a:lnTo>
                <a:cubicBezTo>
                  <a:pt x="2678013" y="120774"/>
                  <a:pt x="2678906" y="121667"/>
                  <a:pt x="2678906" y="123230"/>
                </a:cubicBezTo>
                <a:lnTo>
                  <a:pt x="2678906" y="144661"/>
                </a:lnTo>
                <a:cubicBezTo>
                  <a:pt x="2678906" y="146447"/>
                  <a:pt x="2678013" y="147340"/>
                  <a:pt x="2676227" y="147340"/>
                </a:cubicBezTo>
                <a:lnTo>
                  <a:pt x="2654796" y="147340"/>
                </a:lnTo>
                <a:cubicBezTo>
                  <a:pt x="2653010" y="147340"/>
                  <a:pt x="2652117" y="146447"/>
                  <a:pt x="2652117" y="144661"/>
                </a:cubicBezTo>
                <a:lnTo>
                  <a:pt x="2652117" y="123230"/>
                </a:lnTo>
                <a:cubicBezTo>
                  <a:pt x="2652340" y="121444"/>
                  <a:pt x="2653233" y="120551"/>
                  <a:pt x="2654796" y="120551"/>
                </a:cubicBezTo>
                <a:close/>
                <a:moveTo>
                  <a:pt x="2614612" y="120551"/>
                </a:moveTo>
                <a:lnTo>
                  <a:pt x="2636043" y="120551"/>
                </a:lnTo>
                <a:cubicBezTo>
                  <a:pt x="2637829" y="120774"/>
                  <a:pt x="2638722" y="121667"/>
                  <a:pt x="2638722" y="123230"/>
                </a:cubicBezTo>
                <a:lnTo>
                  <a:pt x="2638722" y="144661"/>
                </a:lnTo>
                <a:cubicBezTo>
                  <a:pt x="2638722" y="146447"/>
                  <a:pt x="2637829" y="147340"/>
                  <a:pt x="2636043" y="147340"/>
                </a:cubicBezTo>
                <a:lnTo>
                  <a:pt x="2614612" y="147340"/>
                </a:lnTo>
                <a:cubicBezTo>
                  <a:pt x="2612826" y="147340"/>
                  <a:pt x="2611933" y="146447"/>
                  <a:pt x="2611933" y="144661"/>
                </a:cubicBezTo>
                <a:lnTo>
                  <a:pt x="2611933" y="123230"/>
                </a:lnTo>
                <a:cubicBezTo>
                  <a:pt x="2612157" y="121444"/>
                  <a:pt x="2613050" y="120551"/>
                  <a:pt x="2614612" y="120551"/>
                </a:cubicBezTo>
                <a:close/>
                <a:moveTo>
                  <a:pt x="2574429" y="120551"/>
                </a:moveTo>
                <a:lnTo>
                  <a:pt x="2595860" y="120551"/>
                </a:lnTo>
                <a:cubicBezTo>
                  <a:pt x="2597646" y="120774"/>
                  <a:pt x="2598539" y="121667"/>
                  <a:pt x="2598539" y="123230"/>
                </a:cubicBezTo>
                <a:lnTo>
                  <a:pt x="2598539" y="144661"/>
                </a:lnTo>
                <a:cubicBezTo>
                  <a:pt x="2598539" y="146447"/>
                  <a:pt x="2597646" y="147340"/>
                  <a:pt x="2595860" y="147340"/>
                </a:cubicBezTo>
                <a:lnTo>
                  <a:pt x="2574429" y="147340"/>
                </a:lnTo>
                <a:cubicBezTo>
                  <a:pt x="2572643" y="147340"/>
                  <a:pt x="2571750" y="146447"/>
                  <a:pt x="2571750" y="144661"/>
                </a:cubicBezTo>
                <a:lnTo>
                  <a:pt x="2571750" y="123230"/>
                </a:lnTo>
                <a:cubicBezTo>
                  <a:pt x="2571973" y="121444"/>
                  <a:pt x="2572866" y="120551"/>
                  <a:pt x="2574429" y="120551"/>
                </a:cubicBezTo>
                <a:close/>
                <a:moveTo>
                  <a:pt x="2180629" y="120551"/>
                </a:moveTo>
                <a:lnTo>
                  <a:pt x="2202061" y="120551"/>
                </a:lnTo>
                <a:cubicBezTo>
                  <a:pt x="2203847" y="120774"/>
                  <a:pt x="2204740" y="121667"/>
                  <a:pt x="2204740" y="123230"/>
                </a:cubicBezTo>
                <a:lnTo>
                  <a:pt x="2204740" y="144661"/>
                </a:lnTo>
                <a:cubicBezTo>
                  <a:pt x="2204740" y="146447"/>
                  <a:pt x="2203847" y="147340"/>
                  <a:pt x="2202061" y="147340"/>
                </a:cubicBezTo>
                <a:lnTo>
                  <a:pt x="2180629" y="147340"/>
                </a:lnTo>
                <a:cubicBezTo>
                  <a:pt x="2178843" y="147340"/>
                  <a:pt x="2177951" y="146447"/>
                  <a:pt x="2177951" y="144661"/>
                </a:cubicBezTo>
                <a:lnTo>
                  <a:pt x="2177951" y="123230"/>
                </a:lnTo>
                <a:cubicBezTo>
                  <a:pt x="2178174" y="121444"/>
                  <a:pt x="2179067" y="120551"/>
                  <a:pt x="2180629" y="120551"/>
                </a:cubicBezTo>
                <a:close/>
                <a:moveTo>
                  <a:pt x="2140446" y="120551"/>
                </a:moveTo>
                <a:lnTo>
                  <a:pt x="2161877" y="120551"/>
                </a:lnTo>
                <a:cubicBezTo>
                  <a:pt x="2163663" y="120774"/>
                  <a:pt x="2164556" y="121667"/>
                  <a:pt x="2164556" y="123230"/>
                </a:cubicBezTo>
                <a:lnTo>
                  <a:pt x="2164556" y="144661"/>
                </a:lnTo>
                <a:cubicBezTo>
                  <a:pt x="2164556" y="146447"/>
                  <a:pt x="2163663" y="147340"/>
                  <a:pt x="2161877" y="147340"/>
                </a:cubicBezTo>
                <a:lnTo>
                  <a:pt x="2140446" y="147340"/>
                </a:lnTo>
                <a:cubicBezTo>
                  <a:pt x="2138660" y="147340"/>
                  <a:pt x="2137767" y="146447"/>
                  <a:pt x="2137767" y="144661"/>
                </a:cubicBezTo>
                <a:lnTo>
                  <a:pt x="2137767" y="123230"/>
                </a:lnTo>
                <a:cubicBezTo>
                  <a:pt x="2137990" y="121444"/>
                  <a:pt x="2138883" y="120551"/>
                  <a:pt x="2140446" y="120551"/>
                </a:cubicBezTo>
                <a:close/>
                <a:moveTo>
                  <a:pt x="2100262" y="120551"/>
                </a:moveTo>
                <a:lnTo>
                  <a:pt x="2121693" y="120551"/>
                </a:lnTo>
                <a:cubicBezTo>
                  <a:pt x="2123479" y="120774"/>
                  <a:pt x="2124372" y="121667"/>
                  <a:pt x="2124372" y="123230"/>
                </a:cubicBezTo>
                <a:lnTo>
                  <a:pt x="2124372" y="144661"/>
                </a:lnTo>
                <a:cubicBezTo>
                  <a:pt x="2124372" y="146447"/>
                  <a:pt x="2123479" y="147340"/>
                  <a:pt x="2121693" y="147340"/>
                </a:cubicBezTo>
                <a:lnTo>
                  <a:pt x="2100262" y="147340"/>
                </a:lnTo>
                <a:cubicBezTo>
                  <a:pt x="2098476" y="147340"/>
                  <a:pt x="2097583" y="146447"/>
                  <a:pt x="2097583" y="144661"/>
                </a:cubicBezTo>
                <a:lnTo>
                  <a:pt x="2097583" y="123230"/>
                </a:lnTo>
                <a:cubicBezTo>
                  <a:pt x="2097807" y="121444"/>
                  <a:pt x="2098700" y="120551"/>
                  <a:pt x="2100262" y="120551"/>
                </a:cubicBezTo>
                <a:close/>
                <a:moveTo>
                  <a:pt x="2060079" y="120551"/>
                </a:moveTo>
                <a:lnTo>
                  <a:pt x="2081510" y="120551"/>
                </a:lnTo>
                <a:cubicBezTo>
                  <a:pt x="2083296" y="120774"/>
                  <a:pt x="2084189" y="121667"/>
                  <a:pt x="2084189" y="123230"/>
                </a:cubicBezTo>
                <a:lnTo>
                  <a:pt x="2084189" y="144661"/>
                </a:lnTo>
                <a:cubicBezTo>
                  <a:pt x="2084189" y="146447"/>
                  <a:pt x="2083296" y="147340"/>
                  <a:pt x="2081510" y="147340"/>
                </a:cubicBezTo>
                <a:lnTo>
                  <a:pt x="2060079" y="147340"/>
                </a:lnTo>
                <a:cubicBezTo>
                  <a:pt x="2058293" y="147340"/>
                  <a:pt x="2057400" y="146447"/>
                  <a:pt x="2057400" y="144661"/>
                </a:cubicBezTo>
                <a:lnTo>
                  <a:pt x="2057400" y="123230"/>
                </a:lnTo>
                <a:cubicBezTo>
                  <a:pt x="2057623" y="121444"/>
                  <a:pt x="2058516" y="120551"/>
                  <a:pt x="2060079" y="120551"/>
                </a:cubicBezTo>
                <a:close/>
                <a:moveTo>
                  <a:pt x="1987748" y="120551"/>
                </a:moveTo>
                <a:lnTo>
                  <a:pt x="2009179" y="120551"/>
                </a:lnTo>
                <a:cubicBezTo>
                  <a:pt x="2010965" y="120774"/>
                  <a:pt x="2011858" y="121667"/>
                  <a:pt x="2011858" y="123230"/>
                </a:cubicBezTo>
                <a:lnTo>
                  <a:pt x="2011858" y="144661"/>
                </a:lnTo>
                <a:cubicBezTo>
                  <a:pt x="2011858" y="146447"/>
                  <a:pt x="2010965" y="147340"/>
                  <a:pt x="2009179" y="147340"/>
                </a:cubicBezTo>
                <a:lnTo>
                  <a:pt x="1987748" y="147340"/>
                </a:lnTo>
                <a:cubicBezTo>
                  <a:pt x="1985962" y="147340"/>
                  <a:pt x="1985069" y="146447"/>
                  <a:pt x="1985069" y="144661"/>
                </a:cubicBezTo>
                <a:lnTo>
                  <a:pt x="1985069" y="123230"/>
                </a:lnTo>
                <a:cubicBezTo>
                  <a:pt x="1985292" y="121444"/>
                  <a:pt x="1986185" y="120551"/>
                  <a:pt x="1987748" y="120551"/>
                </a:cubicBezTo>
                <a:close/>
                <a:moveTo>
                  <a:pt x="1947564" y="120551"/>
                </a:moveTo>
                <a:lnTo>
                  <a:pt x="1968996" y="120551"/>
                </a:lnTo>
                <a:cubicBezTo>
                  <a:pt x="1970782" y="120774"/>
                  <a:pt x="1971675" y="121667"/>
                  <a:pt x="1971675" y="123230"/>
                </a:cubicBezTo>
                <a:lnTo>
                  <a:pt x="1971675" y="144661"/>
                </a:lnTo>
                <a:cubicBezTo>
                  <a:pt x="1971675" y="146447"/>
                  <a:pt x="1970782" y="147340"/>
                  <a:pt x="1968996" y="147340"/>
                </a:cubicBezTo>
                <a:lnTo>
                  <a:pt x="1947564" y="147340"/>
                </a:lnTo>
                <a:cubicBezTo>
                  <a:pt x="1945779" y="147340"/>
                  <a:pt x="1944886" y="146447"/>
                  <a:pt x="1944886" y="144661"/>
                </a:cubicBezTo>
                <a:lnTo>
                  <a:pt x="1944886" y="123230"/>
                </a:lnTo>
                <a:cubicBezTo>
                  <a:pt x="1945109" y="121444"/>
                  <a:pt x="1946002" y="120551"/>
                  <a:pt x="1947564" y="120551"/>
                </a:cubicBezTo>
                <a:close/>
                <a:moveTo>
                  <a:pt x="1907381" y="120551"/>
                </a:moveTo>
                <a:lnTo>
                  <a:pt x="1928812" y="120551"/>
                </a:lnTo>
                <a:cubicBezTo>
                  <a:pt x="1930598" y="120774"/>
                  <a:pt x="1931491" y="121667"/>
                  <a:pt x="1931491" y="123230"/>
                </a:cubicBezTo>
                <a:lnTo>
                  <a:pt x="1931491" y="144661"/>
                </a:lnTo>
                <a:cubicBezTo>
                  <a:pt x="1931491" y="146447"/>
                  <a:pt x="1930598" y="147340"/>
                  <a:pt x="1928812" y="147340"/>
                </a:cubicBezTo>
                <a:lnTo>
                  <a:pt x="1907381" y="147340"/>
                </a:lnTo>
                <a:cubicBezTo>
                  <a:pt x="1905595" y="147340"/>
                  <a:pt x="1904702" y="146447"/>
                  <a:pt x="1904702" y="144661"/>
                </a:cubicBezTo>
                <a:lnTo>
                  <a:pt x="1904702" y="123230"/>
                </a:lnTo>
                <a:cubicBezTo>
                  <a:pt x="1904925" y="121444"/>
                  <a:pt x="1905818" y="120551"/>
                  <a:pt x="1907381" y="120551"/>
                </a:cubicBezTo>
                <a:close/>
                <a:moveTo>
                  <a:pt x="1867197" y="120551"/>
                </a:moveTo>
                <a:lnTo>
                  <a:pt x="1888629" y="120551"/>
                </a:lnTo>
                <a:cubicBezTo>
                  <a:pt x="1890414" y="120774"/>
                  <a:pt x="1891307" y="121667"/>
                  <a:pt x="1891307" y="123230"/>
                </a:cubicBezTo>
                <a:lnTo>
                  <a:pt x="1891307" y="144661"/>
                </a:lnTo>
                <a:cubicBezTo>
                  <a:pt x="1891307" y="146447"/>
                  <a:pt x="1890414" y="147340"/>
                  <a:pt x="1888629" y="147340"/>
                </a:cubicBezTo>
                <a:lnTo>
                  <a:pt x="1867197" y="147340"/>
                </a:lnTo>
                <a:cubicBezTo>
                  <a:pt x="1865411" y="147340"/>
                  <a:pt x="1864518" y="146447"/>
                  <a:pt x="1864518" y="144661"/>
                </a:cubicBezTo>
                <a:lnTo>
                  <a:pt x="1864518" y="123230"/>
                </a:lnTo>
                <a:cubicBezTo>
                  <a:pt x="1864742" y="121444"/>
                  <a:pt x="1865635" y="120551"/>
                  <a:pt x="1867197" y="120551"/>
                </a:cubicBezTo>
                <a:close/>
                <a:moveTo>
                  <a:pt x="1827014" y="120551"/>
                </a:moveTo>
                <a:lnTo>
                  <a:pt x="1848445" y="120551"/>
                </a:lnTo>
                <a:cubicBezTo>
                  <a:pt x="1850231" y="120774"/>
                  <a:pt x="1851124" y="121667"/>
                  <a:pt x="1851124" y="123230"/>
                </a:cubicBezTo>
                <a:lnTo>
                  <a:pt x="1851124" y="144661"/>
                </a:lnTo>
                <a:cubicBezTo>
                  <a:pt x="1851124" y="146447"/>
                  <a:pt x="1850231" y="147340"/>
                  <a:pt x="1848445" y="147340"/>
                </a:cubicBezTo>
                <a:lnTo>
                  <a:pt x="1827014" y="147340"/>
                </a:lnTo>
                <a:cubicBezTo>
                  <a:pt x="1825228" y="147340"/>
                  <a:pt x="1824335" y="146447"/>
                  <a:pt x="1824335" y="144661"/>
                </a:cubicBezTo>
                <a:lnTo>
                  <a:pt x="1824335" y="123230"/>
                </a:lnTo>
                <a:cubicBezTo>
                  <a:pt x="1824558" y="121444"/>
                  <a:pt x="1825451" y="120551"/>
                  <a:pt x="1827014" y="120551"/>
                </a:cubicBezTo>
                <a:close/>
                <a:moveTo>
                  <a:pt x="1786830" y="120551"/>
                </a:moveTo>
                <a:lnTo>
                  <a:pt x="1808261" y="120551"/>
                </a:lnTo>
                <a:cubicBezTo>
                  <a:pt x="1810047" y="120774"/>
                  <a:pt x="1810940" y="121667"/>
                  <a:pt x="1810940" y="123230"/>
                </a:cubicBezTo>
                <a:lnTo>
                  <a:pt x="1810940" y="144661"/>
                </a:lnTo>
                <a:cubicBezTo>
                  <a:pt x="1810940" y="146447"/>
                  <a:pt x="1810047" y="147340"/>
                  <a:pt x="1808261" y="147340"/>
                </a:cubicBezTo>
                <a:lnTo>
                  <a:pt x="1786830" y="147340"/>
                </a:lnTo>
                <a:cubicBezTo>
                  <a:pt x="1785044" y="147340"/>
                  <a:pt x="1784151" y="146447"/>
                  <a:pt x="1784151" y="144661"/>
                </a:cubicBezTo>
                <a:lnTo>
                  <a:pt x="1784151" y="123230"/>
                </a:lnTo>
                <a:cubicBezTo>
                  <a:pt x="1784374" y="121444"/>
                  <a:pt x="1785267" y="120551"/>
                  <a:pt x="1786830" y="120551"/>
                </a:cubicBezTo>
                <a:close/>
                <a:moveTo>
                  <a:pt x="1746646" y="120551"/>
                </a:moveTo>
                <a:lnTo>
                  <a:pt x="1768078" y="120551"/>
                </a:lnTo>
                <a:cubicBezTo>
                  <a:pt x="1769864" y="120774"/>
                  <a:pt x="1770757" y="121667"/>
                  <a:pt x="1770757" y="123230"/>
                </a:cubicBezTo>
                <a:lnTo>
                  <a:pt x="1770757" y="144661"/>
                </a:lnTo>
                <a:cubicBezTo>
                  <a:pt x="1770757" y="146447"/>
                  <a:pt x="1769864" y="147340"/>
                  <a:pt x="1768078" y="147340"/>
                </a:cubicBezTo>
                <a:lnTo>
                  <a:pt x="1746646" y="147340"/>
                </a:lnTo>
                <a:cubicBezTo>
                  <a:pt x="1744861" y="147340"/>
                  <a:pt x="1743968" y="146447"/>
                  <a:pt x="1743968" y="144661"/>
                </a:cubicBezTo>
                <a:lnTo>
                  <a:pt x="1743968" y="123230"/>
                </a:lnTo>
                <a:cubicBezTo>
                  <a:pt x="1744191" y="121444"/>
                  <a:pt x="1745084" y="120551"/>
                  <a:pt x="1746646" y="120551"/>
                </a:cubicBezTo>
                <a:close/>
                <a:moveTo>
                  <a:pt x="1706463" y="120551"/>
                </a:moveTo>
                <a:lnTo>
                  <a:pt x="1727894" y="120551"/>
                </a:lnTo>
                <a:cubicBezTo>
                  <a:pt x="1729680" y="120774"/>
                  <a:pt x="1730573" y="121667"/>
                  <a:pt x="1730573" y="123230"/>
                </a:cubicBezTo>
                <a:lnTo>
                  <a:pt x="1730573" y="144661"/>
                </a:lnTo>
                <a:cubicBezTo>
                  <a:pt x="1730573" y="146447"/>
                  <a:pt x="1729680" y="147340"/>
                  <a:pt x="1727894" y="147340"/>
                </a:cubicBezTo>
                <a:lnTo>
                  <a:pt x="1706463" y="147340"/>
                </a:lnTo>
                <a:cubicBezTo>
                  <a:pt x="1704677" y="147340"/>
                  <a:pt x="1703784" y="146447"/>
                  <a:pt x="1703784" y="144661"/>
                </a:cubicBezTo>
                <a:lnTo>
                  <a:pt x="1703784" y="123230"/>
                </a:lnTo>
                <a:cubicBezTo>
                  <a:pt x="1704007" y="121444"/>
                  <a:pt x="1704900" y="120551"/>
                  <a:pt x="1706463" y="120551"/>
                </a:cubicBezTo>
                <a:close/>
                <a:moveTo>
                  <a:pt x="1666279" y="120551"/>
                </a:moveTo>
                <a:lnTo>
                  <a:pt x="1687711" y="120551"/>
                </a:lnTo>
                <a:cubicBezTo>
                  <a:pt x="1689497" y="120774"/>
                  <a:pt x="1690390" y="121667"/>
                  <a:pt x="1690390" y="123230"/>
                </a:cubicBezTo>
                <a:lnTo>
                  <a:pt x="1690390" y="144661"/>
                </a:lnTo>
                <a:cubicBezTo>
                  <a:pt x="1690390" y="146447"/>
                  <a:pt x="1689497" y="147340"/>
                  <a:pt x="1687711" y="147340"/>
                </a:cubicBezTo>
                <a:lnTo>
                  <a:pt x="1666279" y="147340"/>
                </a:lnTo>
                <a:cubicBezTo>
                  <a:pt x="1664493" y="147340"/>
                  <a:pt x="1663600" y="146447"/>
                  <a:pt x="1663600" y="144661"/>
                </a:cubicBezTo>
                <a:lnTo>
                  <a:pt x="1663600" y="123230"/>
                </a:lnTo>
                <a:cubicBezTo>
                  <a:pt x="1663824" y="121444"/>
                  <a:pt x="1664717" y="120551"/>
                  <a:pt x="1666279" y="120551"/>
                </a:cubicBezTo>
                <a:close/>
                <a:moveTo>
                  <a:pt x="1626096" y="120551"/>
                </a:moveTo>
                <a:lnTo>
                  <a:pt x="1647527" y="120551"/>
                </a:lnTo>
                <a:cubicBezTo>
                  <a:pt x="1649313" y="120774"/>
                  <a:pt x="1650206" y="121667"/>
                  <a:pt x="1650206" y="123230"/>
                </a:cubicBezTo>
                <a:lnTo>
                  <a:pt x="1650206" y="144661"/>
                </a:lnTo>
                <a:cubicBezTo>
                  <a:pt x="1650206" y="146447"/>
                  <a:pt x="1649313" y="147340"/>
                  <a:pt x="1647527" y="147340"/>
                </a:cubicBezTo>
                <a:lnTo>
                  <a:pt x="1626096" y="147340"/>
                </a:lnTo>
                <a:cubicBezTo>
                  <a:pt x="1624310" y="147340"/>
                  <a:pt x="1623417" y="146447"/>
                  <a:pt x="1623417" y="144661"/>
                </a:cubicBezTo>
                <a:lnTo>
                  <a:pt x="1623417" y="123230"/>
                </a:lnTo>
                <a:cubicBezTo>
                  <a:pt x="1623640" y="121444"/>
                  <a:pt x="1624533" y="120551"/>
                  <a:pt x="1626096" y="120551"/>
                </a:cubicBezTo>
                <a:close/>
                <a:moveTo>
                  <a:pt x="1585912" y="120551"/>
                </a:moveTo>
                <a:lnTo>
                  <a:pt x="1607343" y="120551"/>
                </a:lnTo>
                <a:cubicBezTo>
                  <a:pt x="1609129" y="120774"/>
                  <a:pt x="1610022" y="121667"/>
                  <a:pt x="1610022" y="123230"/>
                </a:cubicBezTo>
                <a:lnTo>
                  <a:pt x="1610022" y="144661"/>
                </a:lnTo>
                <a:cubicBezTo>
                  <a:pt x="1610022" y="146447"/>
                  <a:pt x="1609129" y="147340"/>
                  <a:pt x="1607343" y="147340"/>
                </a:cubicBezTo>
                <a:lnTo>
                  <a:pt x="1585912" y="147340"/>
                </a:lnTo>
                <a:cubicBezTo>
                  <a:pt x="1584126" y="147340"/>
                  <a:pt x="1583233" y="146447"/>
                  <a:pt x="1583233" y="144661"/>
                </a:cubicBezTo>
                <a:lnTo>
                  <a:pt x="1583233" y="123230"/>
                </a:lnTo>
                <a:cubicBezTo>
                  <a:pt x="1583456" y="121444"/>
                  <a:pt x="1584349" y="120551"/>
                  <a:pt x="1585912" y="120551"/>
                </a:cubicBezTo>
                <a:close/>
                <a:moveTo>
                  <a:pt x="1545729" y="120551"/>
                </a:moveTo>
                <a:lnTo>
                  <a:pt x="1567160" y="120551"/>
                </a:lnTo>
                <a:cubicBezTo>
                  <a:pt x="1568946" y="120774"/>
                  <a:pt x="1569839" y="121667"/>
                  <a:pt x="1569839" y="123230"/>
                </a:cubicBezTo>
                <a:lnTo>
                  <a:pt x="1569839" y="144661"/>
                </a:lnTo>
                <a:cubicBezTo>
                  <a:pt x="1569839" y="146447"/>
                  <a:pt x="1568946" y="147340"/>
                  <a:pt x="1567160" y="147340"/>
                </a:cubicBezTo>
                <a:lnTo>
                  <a:pt x="1545729" y="147340"/>
                </a:lnTo>
                <a:cubicBezTo>
                  <a:pt x="1543943" y="147340"/>
                  <a:pt x="1543050" y="146447"/>
                  <a:pt x="1543050" y="144661"/>
                </a:cubicBezTo>
                <a:lnTo>
                  <a:pt x="1543050" y="123230"/>
                </a:lnTo>
                <a:cubicBezTo>
                  <a:pt x="1543273" y="121444"/>
                  <a:pt x="1544166" y="120551"/>
                  <a:pt x="1545729" y="120551"/>
                </a:cubicBezTo>
                <a:close/>
                <a:moveTo>
                  <a:pt x="1473398" y="120551"/>
                </a:moveTo>
                <a:lnTo>
                  <a:pt x="1494829" y="120551"/>
                </a:lnTo>
                <a:cubicBezTo>
                  <a:pt x="1496615" y="120774"/>
                  <a:pt x="1497508" y="121667"/>
                  <a:pt x="1497508" y="123230"/>
                </a:cubicBezTo>
                <a:lnTo>
                  <a:pt x="1497508" y="144661"/>
                </a:lnTo>
                <a:cubicBezTo>
                  <a:pt x="1497508" y="146447"/>
                  <a:pt x="1496615" y="147340"/>
                  <a:pt x="1494829" y="147340"/>
                </a:cubicBezTo>
                <a:lnTo>
                  <a:pt x="1473398" y="147340"/>
                </a:lnTo>
                <a:cubicBezTo>
                  <a:pt x="1471612" y="147340"/>
                  <a:pt x="1470719" y="146447"/>
                  <a:pt x="1470719" y="144661"/>
                </a:cubicBezTo>
                <a:lnTo>
                  <a:pt x="1470719" y="123230"/>
                </a:lnTo>
                <a:cubicBezTo>
                  <a:pt x="1470942" y="121444"/>
                  <a:pt x="1471835" y="120551"/>
                  <a:pt x="1473398" y="120551"/>
                </a:cubicBezTo>
                <a:close/>
                <a:moveTo>
                  <a:pt x="1433215" y="120551"/>
                </a:moveTo>
                <a:lnTo>
                  <a:pt x="1454646" y="120551"/>
                </a:lnTo>
                <a:cubicBezTo>
                  <a:pt x="1456432" y="120774"/>
                  <a:pt x="1457325" y="121667"/>
                  <a:pt x="1457325" y="123230"/>
                </a:cubicBezTo>
                <a:lnTo>
                  <a:pt x="1457325" y="144661"/>
                </a:lnTo>
                <a:cubicBezTo>
                  <a:pt x="1457325" y="146447"/>
                  <a:pt x="1456432" y="147340"/>
                  <a:pt x="1454646" y="147340"/>
                </a:cubicBezTo>
                <a:lnTo>
                  <a:pt x="1433215" y="147340"/>
                </a:lnTo>
                <a:cubicBezTo>
                  <a:pt x="1431429" y="147340"/>
                  <a:pt x="1430536" y="146447"/>
                  <a:pt x="1430536" y="144661"/>
                </a:cubicBezTo>
                <a:lnTo>
                  <a:pt x="1430536" y="123230"/>
                </a:lnTo>
                <a:cubicBezTo>
                  <a:pt x="1430759" y="121444"/>
                  <a:pt x="1431652" y="120551"/>
                  <a:pt x="1433215" y="120551"/>
                </a:cubicBezTo>
                <a:close/>
                <a:moveTo>
                  <a:pt x="1393031" y="120551"/>
                </a:moveTo>
                <a:lnTo>
                  <a:pt x="1414462" y="120551"/>
                </a:lnTo>
                <a:cubicBezTo>
                  <a:pt x="1416248" y="120774"/>
                  <a:pt x="1417141" y="121667"/>
                  <a:pt x="1417141" y="123230"/>
                </a:cubicBezTo>
                <a:lnTo>
                  <a:pt x="1417141" y="144661"/>
                </a:lnTo>
                <a:cubicBezTo>
                  <a:pt x="1417141" y="146447"/>
                  <a:pt x="1416248" y="147340"/>
                  <a:pt x="1414462" y="147340"/>
                </a:cubicBezTo>
                <a:lnTo>
                  <a:pt x="1393031" y="147340"/>
                </a:lnTo>
                <a:cubicBezTo>
                  <a:pt x="1391245" y="147340"/>
                  <a:pt x="1390352" y="146447"/>
                  <a:pt x="1390352" y="144661"/>
                </a:cubicBezTo>
                <a:lnTo>
                  <a:pt x="1390352" y="123230"/>
                </a:lnTo>
                <a:cubicBezTo>
                  <a:pt x="1390575" y="121444"/>
                  <a:pt x="1391468" y="120551"/>
                  <a:pt x="1393031" y="120551"/>
                </a:cubicBezTo>
                <a:close/>
                <a:moveTo>
                  <a:pt x="1352847" y="120551"/>
                </a:moveTo>
                <a:lnTo>
                  <a:pt x="1374279" y="120551"/>
                </a:lnTo>
                <a:cubicBezTo>
                  <a:pt x="1376065" y="120774"/>
                  <a:pt x="1376957" y="121667"/>
                  <a:pt x="1376957" y="123230"/>
                </a:cubicBezTo>
                <a:lnTo>
                  <a:pt x="1376957" y="144661"/>
                </a:lnTo>
                <a:cubicBezTo>
                  <a:pt x="1376957" y="146447"/>
                  <a:pt x="1376065" y="147340"/>
                  <a:pt x="1374279" y="147340"/>
                </a:cubicBezTo>
                <a:lnTo>
                  <a:pt x="1352847" y="147340"/>
                </a:lnTo>
                <a:cubicBezTo>
                  <a:pt x="1351061" y="147340"/>
                  <a:pt x="1350169" y="146447"/>
                  <a:pt x="1350169" y="144661"/>
                </a:cubicBezTo>
                <a:lnTo>
                  <a:pt x="1350169" y="123230"/>
                </a:lnTo>
                <a:cubicBezTo>
                  <a:pt x="1350392" y="121444"/>
                  <a:pt x="1351285" y="120551"/>
                  <a:pt x="1352847" y="120551"/>
                </a:cubicBezTo>
                <a:close/>
                <a:moveTo>
                  <a:pt x="1272480" y="120551"/>
                </a:moveTo>
                <a:lnTo>
                  <a:pt x="1293912" y="120551"/>
                </a:lnTo>
                <a:cubicBezTo>
                  <a:pt x="1295697" y="120774"/>
                  <a:pt x="1296590" y="121667"/>
                  <a:pt x="1296590" y="123230"/>
                </a:cubicBezTo>
                <a:lnTo>
                  <a:pt x="1296590" y="144661"/>
                </a:lnTo>
                <a:cubicBezTo>
                  <a:pt x="1296590" y="146447"/>
                  <a:pt x="1295697" y="147340"/>
                  <a:pt x="1293912" y="147340"/>
                </a:cubicBezTo>
                <a:lnTo>
                  <a:pt x="1272480" y="147340"/>
                </a:lnTo>
                <a:cubicBezTo>
                  <a:pt x="1270694" y="147340"/>
                  <a:pt x="1269801" y="146447"/>
                  <a:pt x="1269801" y="144661"/>
                </a:cubicBezTo>
                <a:lnTo>
                  <a:pt x="1269801" y="123230"/>
                </a:lnTo>
                <a:cubicBezTo>
                  <a:pt x="1270024" y="121444"/>
                  <a:pt x="1270917" y="120551"/>
                  <a:pt x="1272480" y="120551"/>
                </a:cubicBezTo>
                <a:close/>
                <a:moveTo>
                  <a:pt x="1232297" y="120551"/>
                </a:moveTo>
                <a:lnTo>
                  <a:pt x="1253728" y="120551"/>
                </a:lnTo>
                <a:cubicBezTo>
                  <a:pt x="1255514" y="120774"/>
                  <a:pt x="1256407" y="121667"/>
                  <a:pt x="1256407" y="123230"/>
                </a:cubicBezTo>
                <a:lnTo>
                  <a:pt x="1256407" y="144661"/>
                </a:lnTo>
                <a:cubicBezTo>
                  <a:pt x="1256407" y="146447"/>
                  <a:pt x="1255514" y="147340"/>
                  <a:pt x="1253728" y="147340"/>
                </a:cubicBezTo>
                <a:lnTo>
                  <a:pt x="1232297" y="147340"/>
                </a:lnTo>
                <a:cubicBezTo>
                  <a:pt x="1230511" y="147340"/>
                  <a:pt x="1229618" y="146447"/>
                  <a:pt x="1229618" y="144661"/>
                </a:cubicBezTo>
                <a:lnTo>
                  <a:pt x="1229618" y="123230"/>
                </a:lnTo>
                <a:cubicBezTo>
                  <a:pt x="1229841" y="121444"/>
                  <a:pt x="1230734" y="120551"/>
                  <a:pt x="1232297" y="120551"/>
                </a:cubicBezTo>
                <a:close/>
                <a:moveTo>
                  <a:pt x="1192113" y="120551"/>
                </a:moveTo>
                <a:lnTo>
                  <a:pt x="1213544" y="120551"/>
                </a:lnTo>
                <a:cubicBezTo>
                  <a:pt x="1215330" y="120774"/>
                  <a:pt x="1216223" y="121667"/>
                  <a:pt x="1216223" y="123230"/>
                </a:cubicBezTo>
                <a:lnTo>
                  <a:pt x="1216223" y="144661"/>
                </a:lnTo>
                <a:cubicBezTo>
                  <a:pt x="1216223" y="146447"/>
                  <a:pt x="1215330" y="147340"/>
                  <a:pt x="1213544" y="147340"/>
                </a:cubicBezTo>
                <a:lnTo>
                  <a:pt x="1192113" y="147340"/>
                </a:lnTo>
                <a:cubicBezTo>
                  <a:pt x="1190327" y="147340"/>
                  <a:pt x="1189434" y="146447"/>
                  <a:pt x="1189434" y="144661"/>
                </a:cubicBezTo>
                <a:lnTo>
                  <a:pt x="1189434" y="123230"/>
                </a:lnTo>
                <a:cubicBezTo>
                  <a:pt x="1189657" y="121444"/>
                  <a:pt x="1190550" y="120551"/>
                  <a:pt x="1192113" y="120551"/>
                </a:cubicBezTo>
                <a:close/>
                <a:moveTo>
                  <a:pt x="1151929" y="120551"/>
                </a:moveTo>
                <a:lnTo>
                  <a:pt x="1173361" y="120551"/>
                </a:lnTo>
                <a:cubicBezTo>
                  <a:pt x="1175147" y="120774"/>
                  <a:pt x="1176040" y="121667"/>
                  <a:pt x="1176040" y="123230"/>
                </a:cubicBezTo>
                <a:lnTo>
                  <a:pt x="1176040" y="144661"/>
                </a:lnTo>
                <a:cubicBezTo>
                  <a:pt x="1176040" y="146447"/>
                  <a:pt x="1175147" y="147340"/>
                  <a:pt x="1173361" y="147340"/>
                </a:cubicBezTo>
                <a:lnTo>
                  <a:pt x="1151929" y="147340"/>
                </a:lnTo>
                <a:cubicBezTo>
                  <a:pt x="1150144" y="147340"/>
                  <a:pt x="1149251" y="146447"/>
                  <a:pt x="1149251" y="144661"/>
                </a:cubicBezTo>
                <a:lnTo>
                  <a:pt x="1149251" y="123230"/>
                </a:lnTo>
                <a:cubicBezTo>
                  <a:pt x="1149474" y="121444"/>
                  <a:pt x="1150367" y="120551"/>
                  <a:pt x="1151929" y="120551"/>
                </a:cubicBezTo>
                <a:close/>
                <a:moveTo>
                  <a:pt x="1111746" y="120551"/>
                </a:moveTo>
                <a:lnTo>
                  <a:pt x="1133177" y="120551"/>
                </a:lnTo>
                <a:cubicBezTo>
                  <a:pt x="1134963" y="120774"/>
                  <a:pt x="1135856" y="121667"/>
                  <a:pt x="1135856" y="123230"/>
                </a:cubicBezTo>
                <a:lnTo>
                  <a:pt x="1135856" y="144661"/>
                </a:lnTo>
                <a:cubicBezTo>
                  <a:pt x="1135856" y="146447"/>
                  <a:pt x="1134963" y="147340"/>
                  <a:pt x="1133177" y="147340"/>
                </a:cubicBezTo>
                <a:lnTo>
                  <a:pt x="1111746" y="147340"/>
                </a:lnTo>
                <a:cubicBezTo>
                  <a:pt x="1109960" y="147340"/>
                  <a:pt x="1109067" y="146447"/>
                  <a:pt x="1109067" y="144661"/>
                </a:cubicBezTo>
                <a:lnTo>
                  <a:pt x="1109067" y="123230"/>
                </a:lnTo>
                <a:cubicBezTo>
                  <a:pt x="1109290" y="121444"/>
                  <a:pt x="1110183" y="120551"/>
                  <a:pt x="1111746" y="120551"/>
                </a:cubicBezTo>
                <a:close/>
                <a:moveTo>
                  <a:pt x="1071562" y="120551"/>
                </a:moveTo>
                <a:lnTo>
                  <a:pt x="1092994" y="120551"/>
                </a:lnTo>
                <a:cubicBezTo>
                  <a:pt x="1094780" y="120774"/>
                  <a:pt x="1095673" y="121667"/>
                  <a:pt x="1095673" y="123230"/>
                </a:cubicBezTo>
                <a:lnTo>
                  <a:pt x="1095673" y="144661"/>
                </a:lnTo>
                <a:cubicBezTo>
                  <a:pt x="1095673" y="146447"/>
                  <a:pt x="1094780" y="147340"/>
                  <a:pt x="1092994" y="147340"/>
                </a:cubicBezTo>
                <a:lnTo>
                  <a:pt x="1071562" y="147340"/>
                </a:lnTo>
                <a:cubicBezTo>
                  <a:pt x="1069776" y="147340"/>
                  <a:pt x="1068883" y="146447"/>
                  <a:pt x="1068883" y="144661"/>
                </a:cubicBezTo>
                <a:lnTo>
                  <a:pt x="1068883" y="123230"/>
                </a:lnTo>
                <a:cubicBezTo>
                  <a:pt x="1069106" y="121444"/>
                  <a:pt x="1070000" y="120551"/>
                  <a:pt x="1071562" y="120551"/>
                </a:cubicBezTo>
                <a:close/>
                <a:moveTo>
                  <a:pt x="1031379" y="120551"/>
                </a:moveTo>
                <a:lnTo>
                  <a:pt x="1052810" y="120551"/>
                </a:lnTo>
                <a:cubicBezTo>
                  <a:pt x="1054596" y="120774"/>
                  <a:pt x="1055489" y="121667"/>
                  <a:pt x="1055489" y="123230"/>
                </a:cubicBezTo>
                <a:lnTo>
                  <a:pt x="1055489" y="144661"/>
                </a:lnTo>
                <a:cubicBezTo>
                  <a:pt x="1055489" y="146447"/>
                  <a:pt x="1054596" y="147340"/>
                  <a:pt x="1052810" y="147340"/>
                </a:cubicBezTo>
                <a:lnTo>
                  <a:pt x="1031379" y="147340"/>
                </a:lnTo>
                <a:cubicBezTo>
                  <a:pt x="1029593" y="147340"/>
                  <a:pt x="1028700" y="146447"/>
                  <a:pt x="1028700" y="144661"/>
                </a:cubicBezTo>
                <a:lnTo>
                  <a:pt x="1028700" y="123230"/>
                </a:lnTo>
                <a:cubicBezTo>
                  <a:pt x="1028923" y="121444"/>
                  <a:pt x="1029816" y="120551"/>
                  <a:pt x="1031379" y="120551"/>
                </a:cubicBezTo>
                <a:close/>
                <a:moveTo>
                  <a:pt x="959048" y="120551"/>
                </a:moveTo>
                <a:lnTo>
                  <a:pt x="980479" y="120551"/>
                </a:lnTo>
                <a:cubicBezTo>
                  <a:pt x="982265" y="120774"/>
                  <a:pt x="983159" y="121667"/>
                  <a:pt x="983159" y="123230"/>
                </a:cubicBezTo>
                <a:lnTo>
                  <a:pt x="983159" y="144661"/>
                </a:lnTo>
                <a:cubicBezTo>
                  <a:pt x="983159" y="146447"/>
                  <a:pt x="982265" y="147340"/>
                  <a:pt x="980479" y="147340"/>
                </a:cubicBezTo>
                <a:lnTo>
                  <a:pt x="959048" y="147340"/>
                </a:lnTo>
                <a:cubicBezTo>
                  <a:pt x="957262" y="147340"/>
                  <a:pt x="956370" y="146447"/>
                  <a:pt x="956370" y="144661"/>
                </a:cubicBezTo>
                <a:lnTo>
                  <a:pt x="956370" y="123230"/>
                </a:lnTo>
                <a:cubicBezTo>
                  <a:pt x="956593" y="121444"/>
                  <a:pt x="957486" y="120551"/>
                  <a:pt x="959048" y="120551"/>
                </a:cubicBezTo>
                <a:close/>
                <a:moveTo>
                  <a:pt x="918865" y="120551"/>
                </a:moveTo>
                <a:lnTo>
                  <a:pt x="940296" y="120551"/>
                </a:lnTo>
                <a:cubicBezTo>
                  <a:pt x="942082" y="120774"/>
                  <a:pt x="942975" y="121667"/>
                  <a:pt x="942975" y="123230"/>
                </a:cubicBezTo>
                <a:lnTo>
                  <a:pt x="942975" y="144661"/>
                </a:lnTo>
                <a:cubicBezTo>
                  <a:pt x="942975" y="146447"/>
                  <a:pt x="942082" y="147340"/>
                  <a:pt x="940296" y="147340"/>
                </a:cubicBezTo>
                <a:lnTo>
                  <a:pt x="918865" y="147340"/>
                </a:lnTo>
                <a:cubicBezTo>
                  <a:pt x="917079" y="147340"/>
                  <a:pt x="916186" y="146447"/>
                  <a:pt x="916186" y="144661"/>
                </a:cubicBezTo>
                <a:lnTo>
                  <a:pt x="916186" y="123230"/>
                </a:lnTo>
                <a:cubicBezTo>
                  <a:pt x="916409" y="121444"/>
                  <a:pt x="917302" y="120551"/>
                  <a:pt x="918865" y="120551"/>
                </a:cubicBezTo>
                <a:close/>
                <a:moveTo>
                  <a:pt x="878681" y="120551"/>
                </a:moveTo>
                <a:lnTo>
                  <a:pt x="900112" y="120551"/>
                </a:lnTo>
                <a:cubicBezTo>
                  <a:pt x="901898" y="120774"/>
                  <a:pt x="902791" y="121667"/>
                  <a:pt x="902791" y="123230"/>
                </a:cubicBezTo>
                <a:lnTo>
                  <a:pt x="902791" y="144661"/>
                </a:lnTo>
                <a:cubicBezTo>
                  <a:pt x="902791" y="146447"/>
                  <a:pt x="901898" y="147340"/>
                  <a:pt x="900112" y="147340"/>
                </a:cubicBezTo>
                <a:lnTo>
                  <a:pt x="878681" y="147340"/>
                </a:lnTo>
                <a:cubicBezTo>
                  <a:pt x="876895" y="147340"/>
                  <a:pt x="876002" y="146447"/>
                  <a:pt x="876002" y="144661"/>
                </a:cubicBezTo>
                <a:lnTo>
                  <a:pt x="876002" y="123230"/>
                </a:lnTo>
                <a:cubicBezTo>
                  <a:pt x="876225" y="121444"/>
                  <a:pt x="877119" y="120551"/>
                  <a:pt x="878681" y="120551"/>
                </a:cubicBezTo>
                <a:close/>
                <a:moveTo>
                  <a:pt x="838497" y="120551"/>
                </a:moveTo>
                <a:lnTo>
                  <a:pt x="859929" y="120551"/>
                </a:lnTo>
                <a:cubicBezTo>
                  <a:pt x="861715" y="120774"/>
                  <a:pt x="862608" y="121667"/>
                  <a:pt x="862608" y="123230"/>
                </a:cubicBezTo>
                <a:lnTo>
                  <a:pt x="862608" y="144661"/>
                </a:lnTo>
                <a:cubicBezTo>
                  <a:pt x="862608" y="146447"/>
                  <a:pt x="861715" y="147340"/>
                  <a:pt x="859929" y="147340"/>
                </a:cubicBezTo>
                <a:lnTo>
                  <a:pt x="838497" y="147340"/>
                </a:lnTo>
                <a:cubicBezTo>
                  <a:pt x="836712" y="147340"/>
                  <a:pt x="835819" y="146447"/>
                  <a:pt x="835819" y="144661"/>
                </a:cubicBezTo>
                <a:lnTo>
                  <a:pt x="835819" y="123230"/>
                </a:lnTo>
                <a:cubicBezTo>
                  <a:pt x="836042" y="121444"/>
                  <a:pt x="836935" y="120551"/>
                  <a:pt x="838497" y="120551"/>
                </a:cubicBezTo>
                <a:close/>
                <a:moveTo>
                  <a:pt x="798314" y="120551"/>
                </a:moveTo>
                <a:lnTo>
                  <a:pt x="819745" y="120551"/>
                </a:lnTo>
                <a:cubicBezTo>
                  <a:pt x="821531" y="120774"/>
                  <a:pt x="822424" y="121667"/>
                  <a:pt x="822424" y="123230"/>
                </a:cubicBezTo>
                <a:lnTo>
                  <a:pt x="822424" y="144661"/>
                </a:lnTo>
                <a:cubicBezTo>
                  <a:pt x="822424" y="146447"/>
                  <a:pt x="821531" y="147340"/>
                  <a:pt x="819745" y="147340"/>
                </a:cubicBezTo>
                <a:lnTo>
                  <a:pt x="798314" y="147340"/>
                </a:lnTo>
                <a:cubicBezTo>
                  <a:pt x="796528" y="147340"/>
                  <a:pt x="795635" y="146447"/>
                  <a:pt x="795635" y="144661"/>
                </a:cubicBezTo>
                <a:lnTo>
                  <a:pt x="795635" y="123230"/>
                </a:lnTo>
                <a:cubicBezTo>
                  <a:pt x="795858" y="121444"/>
                  <a:pt x="796751" y="120551"/>
                  <a:pt x="798314" y="120551"/>
                </a:cubicBezTo>
                <a:close/>
                <a:moveTo>
                  <a:pt x="758130" y="120551"/>
                </a:moveTo>
                <a:lnTo>
                  <a:pt x="779562" y="120551"/>
                </a:lnTo>
                <a:cubicBezTo>
                  <a:pt x="781347" y="120774"/>
                  <a:pt x="782241" y="121667"/>
                  <a:pt x="782241" y="123230"/>
                </a:cubicBezTo>
                <a:lnTo>
                  <a:pt x="782241" y="144661"/>
                </a:lnTo>
                <a:cubicBezTo>
                  <a:pt x="782241" y="146447"/>
                  <a:pt x="781347" y="147340"/>
                  <a:pt x="779562" y="147340"/>
                </a:cubicBezTo>
                <a:lnTo>
                  <a:pt x="758130" y="147340"/>
                </a:lnTo>
                <a:cubicBezTo>
                  <a:pt x="756344" y="147340"/>
                  <a:pt x="755451" y="146447"/>
                  <a:pt x="755451" y="144661"/>
                </a:cubicBezTo>
                <a:lnTo>
                  <a:pt x="755451" y="123230"/>
                </a:lnTo>
                <a:cubicBezTo>
                  <a:pt x="755675" y="121444"/>
                  <a:pt x="756568" y="120551"/>
                  <a:pt x="758130" y="120551"/>
                </a:cubicBezTo>
                <a:close/>
                <a:moveTo>
                  <a:pt x="717947" y="120551"/>
                </a:moveTo>
                <a:lnTo>
                  <a:pt x="739378" y="120551"/>
                </a:lnTo>
                <a:cubicBezTo>
                  <a:pt x="741164" y="120774"/>
                  <a:pt x="742057" y="121667"/>
                  <a:pt x="742057" y="123230"/>
                </a:cubicBezTo>
                <a:lnTo>
                  <a:pt x="742057" y="144661"/>
                </a:lnTo>
                <a:cubicBezTo>
                  <a:pt x="742057" y="146447"/>
                  <a:pt x="741164" y="147340"/>
                  <a:pt x="739378" y="147340"/>
                </a:cubicBezTo>
                <a:lnTo>
                  <a:pt x="717947" y="147340"/>
                </a:lnTo>
                <a:cubicBezTo>
                  <a:pt x="716161" y="147340"/>
                  <a:pt x="715268" y="146447"/>
                  <a:pt x="715268" y="144661"/>
                </a:cubicBezTo>
                <a:lnTo>
                  <a:pt x="715268" y="123230"/>
                </a:lnTo>
                <a:cubicBezTo>
                  <a:pt x="715491" y="121444"/>
                  <a:pt x="716384" y="120551"/>
                  <a:pt x="717947" y="120551"/>
                </a:cubicBezTo>
                <a:close/>
                <a:moveTo>
                  <a:pt x="677763" y="120551"/>
                </a:moveTo>
                <a:lnTo>
                  <a:pt x="699194" y="120551"/>
                </a:lnTo>
                <a:cubicBezTo>
                  <a:pt x="700980" y="120774"/>
                  <a:pt x="701873" y="121667"/>
                  <a:pt x="701873" y="123230"/>
                </a:cubicBezTo>
                <a:lnTo>
                  <a:pt x="701873" y="144661"/>
                </a:lnTo>
                <a:cubicBezTo>
                  <a:pt x="701873" y="146447"/>
                  <a:pt x="700980" y="147340"/>
                  <a:pt x="699194" y="147340"/>
                </a:cubicBezTo>
                <a:lnTo>
                  <a:pt x="677763" y="147340"/>
                </a:lnTo>
                <a:cubicBezTo>
                  <a:pt x="675977" y="147340"/>
                  <a:pt x="675084" y="146447"/>
                  <a:pt x="675084" y="144661"/>
                </a:cubicBezTo>
                <a:lnTo>
                  <a:pt x="675084" y="123230"/>
                </a:lnTo>
                <a:cubicBezTo>
                  <a:pt x="675307" y="121444"/>
                  <a:pt x="676200" y="120551"/>
                  <a:pt x="677763" y="120551"/>
                </a:cubicBezTo>
                <a:close/>
                <a:moveTo>
                  <a:pt x="637580" y="120551"/>
                </a:moveTo>
                <a:lnTo>
                  <a:pt x="659011" y="120551"/>
                </a:lnTo>
                <a:cubicBezTo>
                  <a:pt x="660797" y="120774"/>
                  <a:pt x="661690" y="121667"/>
                  <a:pt x="661690" y="123230"/>
                </a:cubicBezTo>
                <a:lnTo>
                  <a:pt x="661690" y="144661"/>
                </a:lnTo>
                <a:cubicBezTo>
                  <a:pt x="661690" y="146447"/>
                  <a:pt x="660797" y="147340"/>
                  <a:pt x="659011" y="147340"/>
                </a:cubicBezTo>
                <a:lnTo>
                  <a:pt x="637580" y="147340"/>
                </a:lnTo>
                <a:cubicBezTo>
                  <a:pt x="635794" y="147340"/>
                  <a:pt x="634900" y="146447"/>
                  <a:pt x="634900" y="144661"/>
                </a:cubicBezTo>
                <a:lnTo>
                  <a:pt x="634900" y="123230"/>
                </a:lnTo>
                <a:cubicBezTo>
                  <a:pt x="635124" y="121444"/>
                  <a:pt x="636017" y="120551"/>
                  <a:pt x="637580" y="120551"/>
                </a:cubicBezTo>
                <a:close/>
                <a:moveTo>
                  <a:pt x="597396" y="120551"/>
                </a:moveTo>
                <a:lnTo>
                  <a:pt x="618827" y="120551"/>
                </a:lnTo>
                <a:cubicBezTo>
                  <a:pt x="620613" y="120774"/>
                  <a:pt x="621506" y="121667"/>
                  <a:pt x="621506" y="123230"/>
                </a:cubicBezTo>
                <a:lnTo>
                  <a:pt x="621506" y="144661"/>
                </a:lnTo>
                <a:cubicBezTo>
                  <a:pt x="621506" y="146447"/>
                  <a:pt x="620613" y="147340"/>
                  <a:pt x="618827" y="147340"/>
                </a:cubicBezTo>
                <a:lnTo>
                  <a:pt x="597396" y="147340"/>
                </a:lnTo>
                <a:cubicBezTo>
                  <a:pt x="595610" y="147340"/>
                  <a:pt x="594717" y="146447"/>
                  <a:pt x="594717" y="144661"/>
                </a:cubicBezTo>
                <a:lnTo>
                  <a:pt x="594717" y="123230"/>
                </a:lnTo>
                <a:cubicBezTo>
                  <a:pt x="594940" y="121444"/>
                  <a:pt x="595833" y="120551"/>
                  <a:pt x="597396" y="120551"/>
                </a:cubicBezTo>
                <a:close/>
                <a:moveTo>
                  <a:pt x="557212" y="120551"/>
                </a:moveTo>
                <a:lnTo>
                  <a:pt x="578644" y="120551"/>
                </a:lnTo>
                <a:cubicBezTo>
                  <a:pt x="580430" y="120774"/>
                  <a:pt x="581322" y="121667"/>
                  <a:pt x="581322" y="123230"/>
                </a:cubicBezTo>
                <a:lnTo>
                  <a:pt x="581322" y="144661"/>
                </a:lnTo>
                <a:cubicBezTo>
                  <a:pt x="581322" y="146447"/>
                  <a:pt x="580430" y="147340"/>
                  <a:pt x="578644" y="147340"/>
                </a:cubicBezTo>
                <a:lnTo>
                  <a:pt x="557212" y="147340"/>
                </a:lnTo>
                <a:cubicBezTo>
                  <a:pt x="555426" y="147340"/>
                  <a:pt x="554533" y="146447"/>
                  <a:pt x="554533" y="144661"/>
                </a:cubicBezTo>
                <a:lnTo>
                  <a:pt x="554533" y="123230"/>
                </a:lnTo>
                <a:cubicBezTo>
                  <a:pt x="554757" y="121444"/>
                  <a:pt x="555650" y="120551"/>
                  <a:pt x="557212" y="120551"/>
                </a:cubicBezTo>
                <a:close/>
                <a:moveTo>
                  <a:pt x="517029" y="120551"/>
                </a:moveTo>
                <a:lnTo>
                  <a:pt x="538460" y="120551"/>
                </a:lnTo>
                <a:cubicBezTo>
                  <a:pt x="540246" y="120774"/>
                  <a:pt x="541139" y="121667"/>
                  <a:pt x="541139" y="123230"/>
                </a:cubicBezTo>
                <a:lnTo>
                  <a:pt x="541139" y="144661"/>
                </a:lnTo>
                <a:cubicBezTo>
                  <a:pt x="541139" y="146447"/>
                  <a:pt x="540246" y="147340"/>
                  <a:pt x="538460" y="147340"/>
                </a:cubicBezTo>
                <a:lnTo>
                  <a:pt x="517029" y="147340"/>
                </a:lnTo>
                <a:cubicBezTo>
                  <a:pt x="515243" y="147340"/>
                  <a:pt x="514350" y="146447"/>
                  <a:pt x="514350" y="144661"/>
                </a:cubicBezTo>
                <a:lnTo>
                  <a:pt x="514350" y="123230"/>
                </a:lnTo>
                <a:cubicBezTo>
                  <a:pt x="514573" y="121444"/>
                  <a:pt x="515466" y="120551"/>
                  <a:pt x="517029" y="120551"/>
                </a:cubicBezTo>
                <a:close/>
                <a:moveTo>
                  <a:pt x="444698" y="120551"/>
                </a:moveTo>
                <a:lnTo>
                  <a:pt x="466130" y="120551"/>
                </a:lnTo>
                <a:cubicBezTo>
                  <a:pt x="467916" y="120774"/>
                  <a:pt x="468808" y="121667"/>
                  <a:pt x="468808" y="123230"/>
                </a:cubicBezTo>
                <a:lnTo>
                  <a:pt x="468808" y="144661"/>
                </a:lnTo>
                <a:cubicBezTo>
                  <a:pt x="468808" y="146447"/>
                  <a:pt x="467916" y="147340"/>
                  <a:pt x="466130" y="147340"/>
                </a:cubicBezTo>
                <a:lnTo>
                  <a:pt x="444698" y="147340"/>
                </a:lnTo>
                <a:cubicBezTo>
                  <a:pt x="442912" y="147340"/>
                  <a:pt x="442019" y="146447"/>
                  <a:pt x="442019" y="144661"/>
                </a:cubicBezTo>
                <a:lnTo>
                  <a:pt x="442019" y="123230"/>
                </a:lnTo>
                <a:cubicBezTo>
                  <a:pt x="442243" y="121444"/>
                  <a:pt x="443136" y="120551"/>
                  <a:pt x="444698" y="120551"/>
                </a:cubicBezTo>
                <a:close/>
                <a:moveTo>
                  <a:pt x="404515" y="120551"/>
                </a:moveTo>
                <a:lnTo>
                  <a:pt x="425946" y="120551"/>
                </a:lnTo>
                <a:cubicBezTo>
                  <a:pt x="427732" y="120774"/>
                  <a:pt x="428625" y="121667"/>
                  <a:pt x="428625" y="123230"/>
                </a:cubicBezTo>
                <a:lnTo>
                  <a:pt x="428625" y="144661"/>
                </a:lnTo>
                <a:cubicBezTo>
                  <a:pt x="428625" y="146447"/>
                  <a:pt x="427732" y="147340"/>
                  <a:pt x="425946" y="147340"/>
                </a:cubicBezTo>
                <a:lnTo>
                  <a:pt x="404515" y="147340"/>
                </a:lnTo>
                <a:cubicBezTo>
                  <a:pt x="402729" y="147340"/>
                  <a:pt x="401836" y="146447"/>
                  <a:pt x="401836" y="144661"/>
                </a:cubicBezTo>
                <a:lnTo>
                  <a:pt x="401836" y="123230"/>
                </a:lnTo>
                <a:cubicBezTo>
                  <a:pt x="402059" y="121444"/>
                  <a:pt x="402952" y="120551"/>
                  <a:pt x="404515" y="120551"/>
                </a:cubicBezTo>
                <a:close/>
                <a:moveTo>
                  <a:pt x="364331" y="120551"/>
                </a:moveTo>
                <a:lnTo>
                  <a:pt x="385763" y="120551"/>
                </a:lnTo>
                <a:cubicBezTo>
                  <a:pt x="387549" y="120774"/>
                  <a:pt x="388441" y="121667"/>
                  <a:pt x="388441" y="123230"/>
                </a:cubicBezTo>
                <a:lnTo>
                  <a:pt x="388441" y="144661"/>
                </a:lnTo>
                <a:cubicBezTo>
                  <a:pt x="388441" y="146447"/>
                  <a:pt x="387549" y="147340"/>
                  <a:pt x="385763" y="147340"/>
                </a:cubicBezTo>
                <a:lnTo>
                  <a:pt x="364331" y="147340"/>
                </a:lnTo>
                <a:cubicBezTo>
                  <a:pt x="362546" y="147340"/>
                  <a:pt x="361652" y="146447"/>
                  <a:pt x="361652" y="144661"/>
                </a:cubicBezTo>
                <a:lnTo>
                  <a:pt x="361652" y="123230"/>
                </a:lnTo>
                <a:cubicBezTo>
                  <a:pt x="361875" y="121444"/>
                  <a:pt x="362768" y="120551"/>
                  <a:pt x="364331" y="120551"/>
                </a:cubicBezTo>
                <a:close/>
                <a:moveTo>
                  <a:pt x="324148" y="120551"/>
                </a:moveTo>
                <a:lnTo>
                  <a:pt x="345579" y="120551"/>
                </a:lnTo>
                <a:cubicBezTo>
                  <a:pt x="347365" y="120774"/>
                  <a:pt x="348258" y="121667"/>
                  <a:pt x="348258" y="123230"/>
                </a:cubicBezTo>
                <a:lnTo>
                  <a:pt x="348258" y="144661"/>
                </a:lnTo>
                <a:cubicBezTo>
                  <a:pt x="348258" y="146447"/>
                  <a:pt x="347365" y="147340"/>
                  <a:pt x="345579" y="147340"/>
                </a:cubicBezTo>
                <a:lnTo>
                  <a:pt x="324148" y="147340"/>
                </a:lnTo>
                <a:cubicBezTo>
                  <a:pt x="322362" y="147340"/>
                  <a:pt x="321469" y="146447"/>
                  <a:pt x="321469" y="144661"/>
                </a:cubicBezTo>
                <a:lnTo>
                  <a:pt x="321469" y="123230"/>
                </a:lnTo>
                <a:cubicBezTo>
                  <a:pt x="321692" y="121444"/>
                  <a:pt x="322585" y="120551"/>
                  <a:pt x="324148" y="120551"/>
                </a:cubicBezTo>
                <a:close/>
                <a:moveTo>
                  <a:pt x="283964" y="120551"/>
                </a:moveTo>
                <a:lnTo>
                  <a:pt x="305395" y="120551"/>
                </a:lnTo>
                <a:cubicBezTo>
                  <a:pt x="307181" y="120774"/>
                  <a:pt x="308074" y="121667"/>
                  <a:pt x="308074" y="123230"/>
                </a:cubicBezTo>
                <a:lnTo>
                  <a:pt x="308074" y="144661"/>
                </a:lnTo>
                <a:cubicBezTo>
                  <a:pt x="308074" y="146447"/>
                  <a:pt x="307181" y="147340"/>
                  <a:pt x="305395" y="147340"/>
                </a:cubicBezTo>
                <a:lnTo>
                  <a:pt x="283964" y="147340"/>
                </a:lnTo>
                <a:cubicBezTo>
                  <a:pt x="282178" y="147340"/>
                  <a:pt x="281285" y="146447"/>
                  <a:pt x="281285" y="144661"/>
                </a:cubicBezTo>
                <a:lnTo>
                  <a:pt x="281285" y="123230"/>
                </a:lnTo>
                <a:cubicBezTo>
                  <a:pt x="281509" y="121444"/>
                  <a:pt x="282401" y="120551"/>
                  <a:pt x="283964" y="120551"/>
                </a:cubicBezTo>
                <a:close/>
                <a:moveTo>
                  <a:pt x="243780" y="120551"/>
                </a:moveTo>
                <a:lnTo>
                  <a:pt x="265211" y="120551"/>
                </a:lnTo>
                <a:cubicBezTo>
                  <a:pt x="266998" y="120774"/>
                  <a:pt x="267890" y="121667"/>
                  <a:pt x="267890" y="123230"/>
                </a:cubicBezTo>
                <a:lnTo>
                  <a:pt x="267890" y="144661"/>
                </a:lnTo>
                <a:cubicBezTo>
                  <a:pt x="267890" y="146447"/>
                  <a:pt x="266998" y="147340"/>
                  <a:pt x="265211" y="147340"/>
                </a:cubicBezTo>
                <a:lnTo>
                  <a:pt x="243780" y="147340"/>
                </a:lnTo>
                <a:cubicBezTo>
                  <a:pt x="241994" y="147340"/>
                  <a:pt x="241102" y="146447"/>
                  <a:pt x="241102" y="144661"/>
                </a:cubicBezTo>
                <a:lnTo>
                  <a:pt x="241102" y="123230"/>
                </a:lnTo>
                <a:cubicBezTo>
                  <a:pt x="241325" y="121444"/>
                  <a:pt x="242218" y="120551"/>
                  <a:pt x="243780" y="120551"/>
                </a:cubicBezTo>
                <a:close/>
                <a:moveTo>
                  <a:pt x="203597" y="120551"/>
                </a:moveTo>
                <a:lnTo>
                  <a:pt x="225028" y="120551"/>
                </a:lnTo>
                <a:cubicBezTo>
                  <a:pt x="226814" y="120774"/>
                  <a:pt x="227707" y="121667"/>
                  <a:pt x="227707" y="123230"/>
                </a:cubicBezTo>
                <a:lnTo>
                  <a:pt x="227707" y="144661"/>
                </a:lnTo>
                <a:cubicBezTo>
                  <a:pt x="227707" y="146447"/>
                  <a:pt x="226814" y="147340"/>
                  <a:pt x="225028" y="147340"/>
                </a:cubicBezTo>
                <a:lnTo>
                  <a:pt x="203597" y="147340"/>
                </a:lnTo>
                <a:cubicBezTo>
                  <a:pt x="201811" y="147340"/>
                  <a:pt x="200918" y="146447"/>
                  <a:pt x="200918" y="144661"/>
                </a:cubicBezTo>
                <a:lnTo>
                  <a:pt x="200918" y="123230"/>
                </a:lnTo>
                <a:cubicBezTo>
                  <a:pt x="201141" y="121444"/>
                  <a:pt x="202034" y="120551"/>
                  <a:pt x="203597" y="120551"/>
                </a:cubicBezTo>
                <a:close/>
                <a:moveTo>
                  <a:pt x="163413" y="120551"/>
                </a:moveTo>
                <a:lnTo>
                  <a:pt x="184844" y="120551"/>
                </a:lnTo>
                <a:cubicBezTo>
                  <a:pt x="186630" y="120774"/>
                  <a:pt x="187523" y="121667"/>
                  <a:pt x="187523" y="123230"/>
                </a:cubicBezTo>
                <a:lnTo>
                  <a:pt x="187523" y="144661"/>
                </a:lnTo>
                <a:cubicBezTo>
                  <a:pt x="187523" y="146447"/>
                  <a:pt x="186630" y="147340"/>
                  <a:pt x="184844" y="147340"/>
                </a:cubicBezTo>
                <a:lnTo>
                  <a:pt x="163413" y="147340"/>
                </a:lnTo>
                <a:cubicBezTo>
                  <a:pt x="161627" y="147340"/>
                  <a:pt x="160735" y="146447"/>
                  <a:pt x="160735" y="144661"/>
                </a:cubicBezTo>
                <a:lnTo>
                  <a:pt x="160735" y="123230"/>
                </a:lnTo>
                <a:cubicBezTo>
                  <a:pt x="160957" y="121444"/>
                  <a:pt x="161850" y="120551"/>
                  <a:pt x="163413" y="120551"/>
                </a:cubicBezTo>
                <a:close/>
                <a:moveTo>
                  <a:pt x="123229" y="120551"/>
                </a:moveTo>
                <a:lnTo>
                  <a:pt x="144661" y="120551"/>
                </a:lnTo>
                <a:cubicBezTo>
                  <a:pt x="146447" y="120774"/>
                  <a:pt x="147340" y="121667"/>
                  <a:pt x="147340" y="123230"/>
                </a:cubicBezTo>
                <a:lnTo>
                  <a:pt x="147340" y="144661"/>
                </a:lnTo>
                <a:cubicBezTo>
                  <a:pt x="147340" y="146447"/>
                  <a:pt x="146447" y="147340"/>
                  <a:pt x="144661" y="147340"/>
                </a:cubicBezTo>
                <a:lnTo>
                  <a:pt x="123229" y="147340"/>
                </a:lnTo>
                <a:cubicBezTo>
                  <a:pt x="121443" y="147340"/>
                  <a:pt x="120551" y="146447"/>
                  <a:pt x="120551" y="144661"/>
                </a:cubicBezTo>
                <a:lnTo>
                  <a:pt x="120551" y="123230"/>
                </a:lnTo>
                <a:cubicBezTo>
                  <a:pt x="120774" y="121444"/>
                  <a:pt x="121667" y="120551"/>
                  <a:pt x="123229" y="120551"/>
                </a:cubicBezTo>
                <a:close/>
                <a:moveTo>
                  <a:pt x="83046" y="120551"/>
                </a:moveTo>
                <a:lnTo>
                  <a:pt x="104477" y="120551"/>
                </a:lnTo>
                <a:cubicBezTo>
                  <a:pt x="106263" y="120774"/>
                  <a:pt x="107156" y="121667"/>
                  <a:pt x="107156" y="123230"/>
                </a:cubicBezTo>
                <a:lnTo>
                  <a:pt x="107156" y="144661"/>
                </a:lnTo>
                <a:cubicBezTo>
                  <a:pt x="107156" y="146447"/>
                  <a:pt x="106263" y="147340"/>
                  <a:pt x="104477" y="147340"/>
                </a:cubicBezTo>
                <a:lnTo>
                  <a:pt x="83046" y="147340"/>
                </a:lnTo>
                <a:cubicBezTo>
                  <a:pt x="81260" y="147340"/>
                  <a:pt x="80367" y="146447"/>
                  <a:pt x="80367" y="144661"/>
                </a:cubicBezTo>
                <a:lnTo>
                  <a:pt x="80367" y="123230"/>
                </a:lnTo>
                <a:cubicBezTo>
                  <a:pt x="80590" y="121444"/>
                  <a:pt x="81484" y="120551"/>
                  <a:pt x="83046" y="120551"/>
                </a:cubicBezTo>
                <a:close/>
                <a:moveTo>
                  <a:pt x="42862" y="120551"/>
                </a:moveTo>
                <a:lnTo>
                  <a:pt x="64293" y="120551"/>
                </a:lnTo>
                <a:cubicBezTo>
                  <a:pt x="66079" y="120774"/>
                  <a:pt x="66973" y="121667"/>
                  <a:pt x="66973" y="123230"/>
                </a:cubicBezTo>
                <a:lnTo>
                  <a:pt x="66973" y="144661"/>
                </a:lnTo>
                <a:cubicBezTo>
                  <a:pt x="66973" y="146447"/>
                  <a:pt x="66079" y="147340"/>
                  <a:pt x="64293" y="147340"/>
                </a:cubicBezTo>
                <a:lnTo>
                  <a:pt x="42862" y="147340"/>
                </a:lnTo>
                <a:cubicBezTo>
                  <a:pt x="41076" y="147340"/>
                  <a:pt x="40183" y="146447"/>
                  <a:pt x="40183" y="144661"/>
                </a:cubicBezTo>
                <a:lnTo>
                  <a:pt x="40183" y="123230"/>
                </a:lnTo>
                <a:cubicBezTo>
                  <a:pt x="40407" y="121444"/>
                  <a:pt x="41300" y="120551"/>
                  <a:pt x="42862" y="120551"/>
                </a:cubicBezTo>
                <a:close/>
                <a:moveTo>
                  <a:pt x="2679" y="120551"/>
                </a:moveTo>
                <a:lnTo>
                  <a:pt x="24110" y="120551"/>
                </a:lnTo>
                <a:cubicBezTo>
                  <a:pt x="25896" y="120774"/>
                  <a:pt x="26789" y="121667"/>
                  <a:pt x="26789" y="123230"/>
                </a:cubicBezTo>
                <a:lnTo>
                  <a:pt x="26789" y="144661"/>
                </a:lnTo>
                <a:cubicBezTo>
                  <a:pt x="26789" y="146447"/>
                  <a:pt x="25896" y="147340"/>
                  <a:pt x="24110" y="147340"/>
                </a:cubicBezTo>
                <a:lnTo>
                  <a:pt x="2679" y="147340"/>
                </a:lnTo>
                <a:cubicBezTo>
                  <a:pt x="893" y="147340"/>
                  <a:pt x="0" y="146447"/>
                  <a:pt x="0" y="144661"/>
                </a:cubicBezTo>
                <a:lnTo>
                  <a:pt x="0" y="123230"/>
                </a:lnTo>
                <a:cubicBezTo>
                  <a:pt x="223" y="121444"/>
                  <a:pt x="1116" y="120551"/>
                  <a:pt x="2679" y="120551"/>
                </a:cubicBezTo>
                <a:close/>
                <a:moveTo>
                  <a:pt x="6626423" y="80367"/>
                </a:moveTo>
                <a:lnTo>
                  <a:pt x="6647854" y="80367"/>
                </a:lnTo>
                <a:cubicBezTo>
                  <a:pt x="6649640" y="80591"/>
                  <a:pt x="6650533" y="81484"/>
                  <a:pt x="6650533" y="83046"/>
                </a:cubicBezTo>
                <a:lnTo>
                  <a:pt x="6650533" y="104478"/>
                </a:lnTo>
                <a:cubicBezTo>
                  <a:pt x="6650533" y="106263"/>
                  <a:pt x="6649640" y="107156"/>
                  <a:pt x="6647854" y="107156"/>
                </a:cubicBezTo>
                <a:lnTo>
                  <a:pt x="6626423" y="107156"/>
                </a:lnTo>
                <a:cubicBezTo>
                  <a:pt x="6624637" y="107156"/>
                  <a:pt x="6623744" y="106263"/>
                  <a:pt x="6623744" y="104478"/>
                </a:cubicBezTo>
                <a:lnTo>
                  <a:pt x="6623744" y="83046"/>
                </a:lnTo>
                <a:cubicBezTo>
                  <a:pt x="6623968" y="81260"/>
                  <a:pt x="6624860" y="80367"/>
                  <a:pt x="6626423" y="80367"/>
                </a:cubicBezTo>
                <a:close/>
                <a:moveTo>
                  <a:pt x="6586240" y="80367"/>
                </a:moveTo>
                <a:lnTo>
                  <a:pt x="6607670" y="80367"/>
                </a:lnTo>
                <a:cubicBezTo>
                  <a:pt x="6609456" y="80591"/>
                  <a:pt x="6610350" y="81484"/>
                  <a:pt x="6610350" y="83046"/>
                </a:cubicBezTo>
                <a:lnTo>
                  <a:pt x="6610350" y="104478"/>
                </a:lnTo>
                <a:cubicBezTo>
                  <a:pt x="6610350" y="106263"/>
                  <a:pt x="6609456" y="107156"/>
                  <a:pt x="6607670" y="107156"/>
                </a:cubicBezTo>
                <a:lnTo>
                  <a:pt x="6586240" y="107156"/>
                </a:lnTo>
                <a:cubicBezTo>
                  <a:pt x="6584454" y="107156"/>
                  <a:pt x="6583560" y="106263"/>
                  <a:pt x="6583560" y="104478"/>
                </a:cubicBezTo>
                <a:lnTo>
                  <a:pt x="6583560" y="83046"/>
                </a:lnTo>
                <a:cubicBezTo>
                  <a:pt x="6583784" y="81260"/>
                  <a:pt x="6584677" y="80367"/>
                  <a:pt x="6586240" y="80367"/>
                </a:cubicBezTo>
                <a:close/>
                <a:moveTo>
                  <a:pt x="6546056" y="80367"/>
                </a:moveTo>
                <a:lnTo>
                  <a:pt x="6567487" y="80367"/>
                </a:lnTo>
                <a:cubicBezTo>
                  <a:pt x="6569273" y="80591"/>
                  <a:pt x="6570166" y="81484"/>
                  <a:pt x="6570166" y="83046"/>
                </a:cubicBezTo>
                <a:lnTo>
                  <a:pt x="6570166" y="104478"/>
                </a:lnTo>
                <a:cubicBezTo>
                  <a:pt x="6570166" y="106263"/>
                  <a:pt x="6569273" y="107156"/>
                  <a:pt x="6567487" y="107156"/>
                </a:cubicBezTo>
                <a:lnTo>
                  <a:pt x="6546056" y="107156"/>
                </a:lnTo>
                <a:cubicBezTo>
                  <a:pt x="6544270" y="107156"/>
                  <a:pt x="6543377" y="106263"/>
                  <a:pt x="6543377" y="104478"/>
                </a:cubicBezTo>
                <a:lnTo>
                  <a:pt x="6543377" y="83046"/>
                </a:lnTo>
                <a:cubicBezTo>
                  <a:pt x="6543600" y="81260"/>
                  <a:pt x="6544493" y="80367"/>
                  <a:pt x="6546056" y="80367"/>
                </a:cubicBezTo>
                <a:close/>
                <a:moveTo>
                  <a:pt x="6505872" y="80367"/>
                </a:moveTo>
                <a:lnTo>
                  <a:pt x="6527304" y="80367"/>
                </a:lnTo>
                <a:cubicBezTo>
                  <a:pt x="6529090" y="80591"/>
                  <a:pt x="6529982" y="81484"/>
                  <a:pt x="6529982" y="83046"/>
                </a:cubicBezTo>
                <a:lnTo>
                  <a:pt x="6529982" y="104478"/>
                </a:lnTo>
                <a:cubicBezTo>
                  <a:pt x="6529982" y="106263"/>
                  <a:pt x="6529090" y="107156"/>
                  <a:pt x="6527304" y="107156"/>
                </a:cubicBezTo>
                <a:lnTo>
                  <a:pt x="6505872" y="107156"/>
                </a:lnTo>
                <a:cubicBezTo>
                  <a:pt x="6504086" y="107156"/>
                  <a:pt x="6503194" y="106263"/>
                  <a:pt x="6503194" y="104478"/>
                </a:cubicBezTo>
                <a:lnTo>
                  <a:pt x="6503194" y="83046"/>
                </a:lnTo>
                <a:cubicBezTo>
                  <a:pt x="6503416" y="81260"/>
                  <a:pt x="6504310" y="80367"/>
                  <a:pt x="6505872" y="80367"/>
                </a:cubicBezTo>
                <a:close/>
                <a:moveTo>
                  <a:pt x="6465688" y="80367"/>
                </a:moveTo>
                <a:lnTo>
                  <a:pt x="6487120" y="80367"/>
                </a:lnTo>
                <a:cubicBezTo>
                  <a:pt x="6488906" y="80591"/>
                  <a:pt x="6489799" y="81484"/>
                  <a:pt x="6489799" y="83046"/>
                </a:cubicBezTo>
                <a:lnTo>
                  <a:pt x="6489799" y="104478"/>
                </a:lnTo>
                <a:cubicBezTo>
                  <a:pt x="6489799" y="106263"/>
                  <a:pt x="6488906" y="107156"/>
                  <a:pt x="6487120" y="107156"/>
                </a:cubicBezTo>
                <a:lnTo>
                  <a:pt x="6465688" y="107156"/>
                </a:lnTo>
                <a:cubicBezTo>
                  <a:pt x="6463902" y="107156"/>
                  <a:pt x="6463010" y="106263"/>
                  <a:pt x="6463010" y="104478"/>
                </a:cubicBezTo>
                <a:lnTo>
                  <a:pt x="6463010" y="83046"/>
                </a:lnTo>
                <a:cubicBezTo>
                  <a:pt x="6463233" y="81260"/>
                  <a:pt x="6464126" y="80367"/>
                  <a:pt x="6465688" y="80367"/>
                </a:cubicBezTo>
                <a:close/>
                <a:moveTo>
                  <a:pt x="6425505" y="80367"/>
                </a:moveTo>
                <a:lnTo>
                  <a:pt x="6446936" y="80367"/>
                </a:lnTo>
                <a:cubicBezTo>
                  <a:pt x="6448722" y="80591"/>
                  <a:pt x="6449615" y="81484"/>
                  <a:pt x="6449615" y="83046"/>
                </a:cubicBezTo>
                <a:lnTo>
                  <a:pt x="6449615" y="104478"/>
                </a:lnTo>
                <a:cubicBezTo>
                  <a:pt x="6449615" y="106263"/>
                  <a:pt x="6448722" y="107156"/>
                  <a:pt x="6446936" y="107156"/>
                </a:cubicBezTo>
                <a:lnTo>
                  <a:pt x="6425505" y="107156"/>
                </a:lnTo>
                <a:cubicBezTo>
                  <a:pt x="6423719" y="107156"/>
                  <a:pt x="6422826" y="106263"/>
                  <a:pt x="6422826" y="104478"/>
                </a:cubicBezTo>
                <a:lnTo>
                  <a:pt x="6422826" y="83046"/>
                </a:lnTo>
                <a:cubicBezTo>
                  <a:pt x="6423050" y="81260"/>
                  <a:pt x="6423942" y="80367"/>
                  <a:pt x="6425505" y="80367"/>
                </a:cubicBezTo>
                <a:close/>
                <a:moveTo>
                  <a:pt x="6385322" y="80367"/>
                </a:moveTo>
                <a:lnTo>
                  <a:pt x="6406752" y="80367"/>
                </a:lnTo>
                <a:cubicBezTo>
                  <a:pt x="6408538" y="80591"/>
                  <a:pt x="6409432" y="81484"/>
                  <a:pt x="6409432" y="83046"/>
                </a:cubicBezTo>
                <a:lnTo>
                  <a:pt x="6409432" y="104478"/>
                </a:lnTo>
                <a:cubicBezTo>
                  <a:pt x="6409432" y="106263"/>
                  <a:pt x="6408538" y="107156"/>
                  <a:pt x="6406752" y="107156"/>
                </a:cubicBezTo>
                <a:lnTo>
                  <a:pt x="6385322" y="107156"/>
                </a:lnTo>
                <a:cubicBezTo>
                  <a:pt x="6383536" y="107156"/>
                  <a:pt x="6382642" y="106263"/>
                  <a:pt x="6382642" y="104478"/>
                </a:cubicBezTo>
                <a:lnTo>
                  <a:pt x="6382642" y="83046"/>
                </a:lnTo>
                <a:cubicBezTo>
                  <a:pt x="6382866" y="81260"/>
                  <a:pt x="6383759" y="80367"/>
                  <a:pt x="6385322" y="80367"/>
                </a:cubicBezTo>
                <a:close/>
                <a:moveTo>
                  <a:pt x="6345138" y="80367"/>
                </a:moveTo>
                <a:lnTo>
                  <a:pt x="6366569" y="80367"/>
                </a:lnTo>
                <a:cubicBezTo>
                  <a:pt x="6368355" y="80591"/>
                  <a:pt x="6369248" y="81484"/>
                  <a:pt x="6369248" y="83046"/>
                </a:cubicBezTo>
                <a:lnTo>
                  <a:pt x="6369248" y="104478"/>
                </a:lnTo>
                <a:cubicBezTo>
                  <a:pt x="6369248" y="106263"/>
                  <a:pt x="6368355" y="107156"/>
                  <a:pt x="6366569" y="107156"/>
                </a:cubicBezTo>
                <a:lnTo>
                  <a:pt x="6345138" y="107156"/>
                </a:lnTo>
                <a:cubicBezTo>
                  <a:pt x="6343352" y="107156"/>
                  <a:pt x="6342459" y="106263"/>
                  <a:pt x="6342459" y="104478"/>
                </a:cubicBezTo>
                <a:lnTo>
                  <a:pt x="6342459" y="83046"/>
                </a:lnTo>
                <a:cubicBezTo>
                  <a:pt x="6342682" y="81260"/>
                  <a:pt x="6343575" y="80367"/>
                  <a:pt x="6345138" y="80367"/>
                </a:cubicBezTo>
                <a:close/>
                <a:moveTo>
                  <a:pt x="6304954" y="80367"/>
                </a:moveTo>
                <a:lnTo>
                  <a:pt x="6326386" y="80367"/>
                </a:lnTo>
                <a:cubicBezTo>
                  <a:pt x="6328172" y="80591"/>
                  <a:pt x="6329064" y="81484"/>
                  <a:pt x="6329064" y="83046"/>
                </a:cubicBezTo>
                <a:lnTo>
                  <a:pt x="6329064" y="104478"/>
                </a:lnTo>
                <a:cubicBezTo>
                  <a:pt x="6329064" y="106263"/>
                  <a:pt x="6328172" y="107156"/>
                  <a:pt x="6326386" y="107156"/>
                </a:cubicBezTo>
                <a:lnTo>
                  <a:pt x="6304954" y="107156"/>
                </a:lnTo>
                <a:cubicBezTo>
                  <a:pt x="6303168" y="107156"/>
                  <a:pt x="6302276" y="106263"/>
                  <a:pt x="6302276" y="104478"/>
                </a:cubicBezTo>
                <a:lnTo>
                  <a:pt x="6302276" y="83046"/>
                </a:lnTo>
                <a:cubicBezTo>
                  <a:pt x="6302498" y="81260"/>
                  <a:pt x="6303392" y="80367"/>
                  <a:pt x="6304954" y="80367"/>
                </a:cubicBezTo>
                <a:close/>
                <a:moveTo>
                  <a:pt x="6264770" y="80367"/>
                </a:moveTo>
                <a:lnTo>
                  <a:pt x="6286202" y="80367"/>
                </a:lnTo>
                <a:cubicBezTo>
                  <a:pt x="6287988" y="80591"/>
                  <a:pt x="6288881" y="81484"/>
                  <a:pt x="6288881" y="83046"/>
                </a:cubicBezTo>
                <a:lnTo>
                  <a:pt x="6288881" y="104478"/>
                </a:lnTo>
                <a:cubicBezTo>
                  <a:pt x="6288881" y="106263"/>
                  <a:pt x="6287988" y="107156"/>
                  <a:pt x="6286202" y="107156"/>
                </a:cubicBezTo>
                <a:lnTo>
                  <a:pt x="6264770" y="107156"/>
                </a:lnTo>
                <a:cubicBezTo>
                  <a:pt x="6262985" y="107156"/>
                  <a:pt x="6262092" y="106263"/>
                  <a:pt x="6262092" y="104478"/>
                </a:cubicBezTo>
                <a:lnTo>
                  <a:pt x="6262092" y="83046"/>
                </a:lnTo>
                <a:cubicBezTo>
                  <a:pt x="6262315" y="81260"/>
                  <a:pt x="6263208" y="80367"/>
                  <a:pt x="6264770" y="80367"/>
                </a:cubicBezTo>
                <a:close/>
                <a:moveTo>
                  <a:pt x="6224587" y="80367"/>
                </a:moveTo>
                <a:lnTo>
                  <a:pt x="6246018" y="80367"/>
                </a:lnTo>
                <a:cubicBezTo>
                  <a:pt x="6247804" y="80591"/>
                  <a:pt x="6248698" y="81484"/>
                  <a:pt x="6248698" y="83046"/>
                </a:cubicBezTo>
                <a:lnTo>
                  <a:pt x="6248698" y="104478"/>
                </a:lnTo>
                <a:cubicBezTo>
                  <a:pt x="6248698" y="106263"/>
                  <a:pt x="6247804" y="107156"/>
                  <a:pt x="6246018" y="107156"/>
                </a:cubicBezTo>
                <a:lnTo>
                  <a:pt x="6224587" y="107156"/>
                </a:lnTo>
                <a:cubicBezTo>
                  <a:pt x="6222801" y="107156"/>
                  <a:pt x="6221908" y="106263"/>
                  <a:pt x="6221908" y="104478"/>
                </a:cubicBezTo>
                <a:lnTo>
                  <a:pt x="6221908" y="83046"/>
                </a:lnTo>
                <a:cubicBezTo>
                  <a:pt x="6222132" y="81260"/>
                  <a:pt x="6223024" y="80367"/>
                  <a:pt x="6224587" y="80367"/>
                </a:cubicBezTo>
                <a:close/>
                <a:moveTo>
                  <a:pt x="6184404" y="80367"/>
                </a:moveTo>
                <a:lnTo>
                  <a:pt x="6205835" y="80367"/>
                </a:lnTo>
                <a:cubicBezTo>
                  <a:pt x="6207620" y="80591"/>
                  <a:pt x="6208514" y="81484"/>
                  <a:pt x="6208514" y="83046"/>
                </a:cubicBezTo>
                <a:lnTo>
                  <a:pt x="6208514" y="104478"/>
                </a:lnTo>
                <a:cubicBezTo>
                  <a:pt x="6208514" y="106263"/>
                  <a:pt x="6207620" y="107156"/>
                  <a:pt x="6205835" y="107156"/>
                </a:cubicBezTo>
                <a:lnTo>
                  <a:pt x="6184404" y="107156"/>
                </a:lnTo>
                <a:cubicBezTo>
                  <a:pt x="6182618" y="107156"/>
                  <a:pt x="6181724" y="106263"/>
                  <a:pt x="6181724" y="104478"/>
                </a:cubicBezTo>
                <a:lnTo>
                  <a:pt x="6181724" y="83046"/>
                </a:lnTo>
                <a:cubicBezTo>
                  <a:pt x="6181948" y="81260"/>
                  <a:pt x="6182841" y="80367"/>
                  <a:pt x="6184404" y="80367"/>
                </a:cubicBezTo>
                <a:close/>
                <a:moveTo>
                  <a:pt x="6112073" y="80367"/>
                </a:moveTo>
                <a:lnTo>
                  <a:pt x="6133504" y="80367"/>
                </a:lnTo>
                <a:cubicBezTo>
                  <a:pt x="6135290" y="80591"/>
                  <a:pt x="6136183" y="81484"/>
                  <a:pt x="6136183" y="83046"/>
                </a:cubicBezTo>
                <a:lnTo>
                  <a:pt x="6136183" y="104478"/>
                </a:lnTo>
                <a:cubicBezTo>
                  <a:pt x="6136183" y="106263"/>
                  <a:pt x="6135290" y="107156"/>
                  <a:pt x="6133504" y="107156"/>
                </a:cubicBezTo>
                <a:lnTo>
                  <a:pt x="6112073" y="107156"/>
                </a:lnTo>
                <a:cubicBezTo>
                  <a:pt x="6110287" y="107156"/>
                  <a:pt x="6109394" y="106263"/>
                  <a:pt x="6109394" y="104478"/>
                </a:cubicBezTo>
                <a:lnTo>
                  <a:pt x="6109394" y="83046"/>
                </a:lnTo>
                <a:cubicBezTo>
                  <a:pt x="6109618" y="81260"/>
                  <a:pt x="6110510" y="80367"/>
                  <a:pt x="6112073" y="80367"/>
                </a:cubicBezTo>
                <a:close/>
                <a:moveTo>
                  <a:pt x="6071890" y="80367"/>
                </a:moveTo>
                <a:lnTo>
                  <a:pt x="6093320" y="80367"/>
                </a:lnTo>
                <a:cubicBezTo>
                  <a:pt x="6095106" y="80591"/>
                  <a:pt x="6096000" y="81484"/>
                  <a:pt x="6096000" y="83046"/>
                </a:cubicBezTo>
                <a:lnTo>
                  <a:pt x="6096000" y="104478"/>
                </a:lnTo>
                <a:cubicBezTo>
                  <a:pt x="6096000" y="106263"/>
                  <a:pt x="6095106" y="107156"/>
                  <a:pt x="6093320" y="107156"/>
                </a:cubicBezTo>
                <a:lnTo>
                  <a:pt x="6071890" y="107156"/>
                </a:lnTo>
                <a:cubicBezTo>
                  <a:pt x="6070104" y="107156"/>
                  <a:pt x="6069210" y="106263"/>
                  <a:pt x="6069210" y="104478"/>
                </a:cubicBezTo>
                <a:lnTo>
                  <a:pt x="6069210" y="83046"/>
                </a:lnTo>
                <a:cubicBezTo>
                  <a:pt x="6069434" y="81260"/>
                  <a:pt x="6070327" y="80367"/>
                  <a:pt x="6071890" y="80367"/>
                </a:cubicBezTo>
                <a:close/>
                <a:moveTo>
                  <a:pt x="6031706" y="80367"/>
                </a:moveTo>
                <a:lnTo>
                  <a:pt x="6053137" y="80367"/>
                </a:lnTo>
                <a:cubicBezTo>
                  <a:pt x="6054923" y="80591"/>
                  <a:pt x="6055816" y="81484"/>
                  <a:pt x="6055816" y="83046"/>
                </a:cubicBezTo>
                <a:lnTo>
                  <a:pt x="6055816" y="104478"/>
                </a:lnTo>
                <a:cubicBezTo>
                  <a:pt x="6055816" y="106263"/>
                  <a:pt x="6054923" y="107156"/>
                  <a:pt x="6053137" y="107156"/>
                </a:cubicBezTo>
                <a:lnTo>
                  <a:pt x="6031706" y="107156"/>
                </a:lnTo>
                <a:cubicBezTo>
                  <a:pt x="6029920" y="107156"/>
                  <a:pt x="6029027" y="106263"/>
                  <a:pt x="6029027" y="104478"/>
                </a:cubicBezTo>
                <a:lnTo>
                  <a:pt x="6029027" y="83046"/>
                </a:lnTo>
                <a:cubicBezTo>
                  <a:pt x="6029250" y="81260"/>
                  <a:pt x="6030143" y="80367"/>
                  <a:pt x="6031706" y="80367"/>
                </a:cubicBezTo>
                <a:close/>
                <a:moveTo>
                  <a:pt x="5991522" y="80367"/>
                </a:moveTo>
                <a:lnTo>
                  <a:pt x="6012954" y="80367"/>
                </a:lnTo>
                <a:cubicBezTo>
                  <a:pt x="6014740" y="80591"/>
                  <a:pt x="6015632" y="81484"/>
                  <a:pt x="6015632" y="83046"/>
                </a:cubicBezTo>
                <a:lnTo>
                  <a:pt x="6015632" y="104478"/>
                </a:lnTo>
                <a:cubicBezTo>
                  <a:pt x="6015632" y="106263"/>
                  <a:pt x="6014740" y="107156"/>
                  <a:pt x="6012954" y="107156"/>
                </a:cubicBezTo>
                <a:lnTo>
                  <a:pt x="5991522" y="107156"/>
                </a:lnTo>
                <a:cubicBezTo>
                  <a:pt x="5989736" y="107156"/>
                  <a:pt x="5988844" y="106263"/>
                  <a:pt x="5988844" y="104478"/>
                </a:cubicBezTo>
                <a:lnTo>
                  <a:pt x="5988844" y="83046"/>
                </a:lnTo>
                <a:cubicBezTo>
                  <a:pt x="5989066" y="81260"/>
                  <a:pt x="5989960" y="80367"/>
                  <a:pt x="5991522" y="80367"/>
                </a:cubicBezTo>
                <a:close/>
                <a:moveTo>
                  <a:pt x="5870972" y="80367"/>
                </a:moveTo>
                <a:lnTo>
                  <a:pt x="5892402" y="80367"/>
                </a:lnTo>
                <a:cubicBezTo>
                  <a:pt x="5894188" y="80591"/>
                  <a:pt x="5895082" y="81484"/>
                  <a:pt x="5895082" y="83046"/>
                </a:cubicBezTo>
                <a:lnTo>
                  <a:pt x="5895082" y="104478"/>
                </a:lnTo>
                <a:cubicBezTo>
                  <a:pt x="5895082" y="106263"/>
                  <a:pt x="5894188" y="107156"/>
                  <a:pt x="5892402" y="107156"/>
                </a:cubicBezTo>
                <a:lnTo>
                  <a:pt x="5870972" y="107156"/>
                </a:lnTo>
                <a:cubicBezTo>
                  <a:pt x="5869186" y="107156"/>
                  <a:pt x="5868292" y="106263"/>
                  <a:pt x="5868292" y="104478"/>
                </a:cubicBezTo>
                <a:lnTo>
                  <a:pt x="5868292" y="83046"/>
                </a:lnTo>
                <a:cubicBezTo>
                  <a:pt x="5868516" y="81260"/>
                  <a:pt x="5869409" y="80367"/>
                  <a:pt x="5870972" y="80367"/>
                </a:cubicBezTo>
                <a:close/>
                <a:moveTo>
                  <a:pt x="5830788" y="80367"/>
                </a:moveTo>
                <a:lnTo>
                  <a:pt x="5852219" y="80367"/>
                </a:lnTo>
                <a:cubicBezTo>
                  <a:pt x="5854005" y="80591"/>
                  <a:pt x="5854898" y="81484"/>
                  <a:pt x="5854898" y="83046"/>
                </a:cubicBezTo>
                <a:lnTo>
                  <a:pt x="5854898" y="104478"/>
                </a:lnTo>
                <a:cubicBezTo>
                  <a:pt x="5854898" y="106263"/>
                  <a:pt x="5854005" y="107156"/>
                  <a:pt x="5852219" y="107156"/>
                </a:cubicBezTo>
                <a:lnTo>
                  <a:pt x="5830788" y="107156"/>
                </a:lnTo>
                <a:cubicBezTo>
                  <a:pt x="5829002" y="107156"/>
                  <a:pt x="5828109" y="106263"/>
                  <a:pt x="5828109" y="104478"/>
                </a:cubicBezTo>
                <a:lnTo>
                  <a:pt x="5828109" y="83046"/>
                </a:lnTo>
                <a:cubicBezTo>
                  <a:pt x="5828332" y="81260"/>
                  <a:pt x="5829225" y="80367"/>
                  <a:pt x="5830788" y="80367"/>
                </a:cubicBezTo>
                <a:close/>
                <a:moveTo>
                  <a:pt x="5790604" y="80367"/>
                </a:moveTo>
                <a:lnTo>
                  <a:pt x="5812036" y="80367"/>
                </a:lnTo>
                <a:cubicBezTo>
                  <a:pt x="5813822" y="80591"/>
                  <a:pt x="5814714" y="81484"/>
                  <a:pt x="5814714" y="83046"/>
                </a:cubicBezTo>
                <a:lnTo>
                  <a:pt x="5814714" y="104478"/>
                </a:lnTo>
                <a:cubicBezTo>
                  <a:pt x="5814714" y="106263"/>
                  <a:pt x="5813822" y="107156"/>
                  <a:pt x="5812036" y="107156"/>
                </a:cubicBezTo>
                <a:lnTo>
                  <a:pt x="5790604" y="107156"/>
                </a:lnTo>
                <a:cubicBezTo>
                  <a:pt x="5788818" y="107156"/>
                  <a:pt x="5787926" y="106263"/>
                  <a:pt x="5787926" y="104478"/>
                </a:cubicBezTo>
                <a:lnTo>
                  <a:pt x="5787926" y="83046"/>
                </a:lnTo>
                <a:cubicBezTo>
                  <a:pt x="5788148" y="81260"/>
                  <a:pt x="5789042" y="80367"/>
                  <a:pt x="5790604" y="80367"/>
                </a:cubicBezTo>
                <a:close/>
                <a:moveTo>
                  <a:pt x="5750420" y="80367"/>
                </a:moveTo>
                <a:lnTo>
                  <a:pt x="5771852" y="80367"/>
                </a:lnTo>
                <a:cubicBezTo>
                  <a:pt x="5773638" y="80591"/>
                  <a:pt x="5774531" y="81484"/>
                  <a:pt x="5774531" y="83046"/>
                </a:cubicBezTo>
                <a:lnTo>
                  <a:pt x="5774531" y="104478"/>
                </a:lnTo>
                <a:cubicBezTo>
                  <a:pt x="5774531" y="106263"/>
                  <a:pt x="5773638" y="107156"/>
                  <a:pt x="5771852" y="107156"/>
                </a:cubicBezTo>
                <a:lnTo>
                  <a:pt x="5750420" y="107156"/>
                </a:lnTo>
                <a:cubicBezTo>
                  <a:pt x="5748635" y="107156"/>
                  <a:pt x="5747742" y="106263"/>
                  <a:pt x="5747742" y="104478"/>
                </a:cubicBezTo>
                <a:lnTo>
                  <a:pt x="5747742" y="83046"/>
                </a:lnTo>
                <a:cubicBezTo>
                  <a:pt x="5747965" y="81260"/>
                  <a:pt x="5748858" y="80367"/>
                  <a:pt x="5750420" y="80367"/>
                </a:cubicBezTo>
                <a:close/>
                <a:moveTo>
                  <a:pt x="5710237" y="80367"/>
                </a:moveTo>
                <a:lnTo>
                  <a:pt x="5731668" y="80367"/>
                </a:lnTo>
                <a:cubicBezTo>
                  <a:pt x="5733454" y="80591"/>
                  <a:pt x="5734348" y="81484"/>
                  <a:pt x="5734348" y="83046"/>
                </a:cubicBezTo>
                <a:lnTo>
                  <a:pt x="5734348" y="104478"/>
                </a:lnTo>
                <a:cubicBezTo>
                  <a:pt x="5734348" y="106263"/>
                  <a:pt x="5733454" y="107156"/>
                  <a:pt x="5731668" y="107156"/>
                </a:cubicBezTo>
                <a:lnTo>
                  <a:pt x="5710237" y="107156"/>
                </a:lnTo>
                <a:cubicBezTo>
                  <a:pt x="5708451" y="107156"/>
                  <a:pt x="5707558" y="106263"/>
                  <a:pt x="5707558" y="104478"/>
                </a:cubicBezTo>
                <a:lnTo>
                  <a:pt x="5707558" y="83046"/>
                </a:lnTo>
                <a:cubicBezTo>
                  <a:pt x="5707782" y="81260"/>
                  <a:pt x="5708674" y="80367"/>
                  <a:pt x="5710237" y="80367"/>
                </a:cubicBezTo>
                <a:close/>
                <a:moveTo>
                  <a:pt x="5670054" y="80367"/>
                </a:moveTo>
                <a:lnTo>
                  <a:pt x="5691485" y="80367"/>
                </a:lnTo>
                <a:cubicBezTo>
                  <a:pt x="5693270" y="80591"/>
                  <a:pt x="5694164" y="81484"/>
                  <a:pt x="5694164" y="83046"/>
                </a:cubicBezTo>
                <a:lnTo>
                  <a:pt x="5694164" y="104478"/>
                </a:lnTo>
                <a:cubicBezTo>
                  <a:pt x="5694164" y="106263"/>
                  <a:pt x="5693270" y="107156"/>
                  <a:pt x="5691485" y="107156"/>
                </a:cubicBezTo>
                <a:lnTo>
                  <a:pt x="5670054" y="107156"/>
                </a:lnTo>
                <a:cubicBezTo>
                  <a:pt x="5668268" y="107156"/>
                  <a:pt x="5667374" y="106263"/>
                  <a:pt x="5667374" y="104478"/>
                </a:cubicBezTo>
                <a:lnTo>
                  <a:pt x="5667374" y="83046"/>
                </a:lnTo>
                <a:cubicBezTo>
                  <a:pt x="5667598" y="81260"/>
                  <a:pt x="5668491" y="80367"/>
                  <a:pt x="5670054" y="80367"/>
                </a:cubicBezTo>
                <a:close/>
                <a:moveTo>
                  <a:pt x="5588198" y="80367"/>
                </a:moveTo>
                <a:lnTo>
                  <a:pt x="5609630" y="80367"/>
                </a:lnTo>
                <a:cubicBezTo>
                  <a:pt x="5611415" y="80591"/>
                  <a:pt x="5612308" y="81484"/>
                  <a:pt x="5612308" y="83046"/>
                </a:cubicBezTo>
                <a:lnTo>
                  <a:pt x="5612308" y="104478"/>
                </a:lnTo>
                <a:cubicBezTo>
                  <a:pt x="5612308" y="106263"/>
                  <a:pt x="5611415" y="107156"/>
                  <a:pt x="5609630" y="107156"/>
                </a:cubicBezTo>
                <a:lnTo>
                  <a:pt x="5588198" y="107156"/>
                </a:lnTo>
                <a:cubicBezTo>
                  <a:pt x="5586412" y="107156"/>
                  <a:pt x="5585519" y="106263"/>
                  <a:pt x="5585519" y="104478"/>
                </a:cubicBezTo>
                <a:lnTo>
                  <a:pt x="5585519" y="83046"/>
                </a:lnTo>
                <a:cubicBezTo>
                  <a:pt x="5585742" y="81260"/>
                  <a:pt x="5586636" y="80367"/>
                  <a:pt x="5588198" y="80367"/>
                </a:cubicBezTo>
                <a:close/>
                <a:moveTo>
                  <a:pt x="5548014" y="80367"/>
                </a:moveTo>
                <a:lnTo>
                  <a:pt x="5569446" y="80367"/>
                </a:lnTo>
                <a:cubicBezTo>
                  <a:pt x="5571232" y="80591"/>
                  <a:pt x="5572124" y="81484"/>
                  <a:pt x="5572124" y="83046"/>
                </a:cubicBezTo>
                <a:lnTo>
                  <a:pt x="5572124" y="104478"/>
                </a:lnTo>
                <a:cubicBezTo>
                  <a:pt x="5572124" y="106263"/>
                  <a:pt x="5571232" y="107156"/>
                  <a:pt x="5569446" y="107156"/>
                </a:cubicBezTo>
                <a:lnTo>
                  <a:pt x="5548014" y="107156"/>
                </a:lnTo>
                <a:cubicBezTo>
                  <a:pt x="5546228" y="107156"/>
                  <a:pt x="5545336" y="106263"/>
                  <a:pt x="5545336" y="104478"/>
                </a:cubicBezTo>
                <a:lnTo>
                  <a:pt x="5545336" y="83046"/>
                </a:lnTo>
                <a:cubicBezTo>
                  <a:pt x="5545559" y="81260"/>
                  <a:pt x="5546452" y="80367"/>
                  <a:pt x="5548014" y="80367"/>
                </a:cubicBezTo>
                <a:close/>
                <a:moveTo>
                  <a:pt x="5507831" y="80367"/>
                </a:moveTo>
                <a:lnTo>
                  <a:pt x="5529262" y="80367"/>
                </a:lnTo>
                <a:cubicBezTo>
                  <a:pt x="5531048" y="80591"/>
                  <a:pt x="5531941" y="81484"/>
                  <a:pt x="5531941" y="83046"/>
                </a:cubicBezTo>
                <a:lnTo>
                  <a:pt x="5531941" y="104478"/>
                </a:lnTo>
                <a:cubicBezTo>
                  <a:pt x="5531941" y="106263"/>
                  <a:pt x="5531048" y="107156"/>
                  <a:pt x="5529262" y="107156"/>
                </a:cubicBezTo>
                <a:lnTo>
                  <a:pt x="5507831" y="107156"/>
                </a:lnTo>
                <a:cubicBezTo>
                  <a:pt x="5506045" y="107156"/>
                  <a:pt x="5505152" y="106263"/>
                  <a:pt x="5505152" y="104478"/>
                </a:cubicBezTo>
                <a:lnTo>
                  <a:pt x="5505152" y="83046"/>
                </a:lnTo>
                <a:cubicBezTo>
                  <a:pt x="5505375" y="81260"/>
                  <a:pt x="5506268" y="80367"/>
                  <a:pt x="5507831" y="80367"/>
                </a:cubicBezTo>
                <a:close/>
                <a:moveTo>
                  <a:pt x="5467648" y="80367"/>
                </a:moveTo>
                <a:lnTo>
                  <a:pt x="5489079" y="80367"/>
                </a:lnTo>
                <a:cubicBezTo>
                  <a:pt x="5490865" y="80591"/>
                  <a:pt x="5491758" y="81484"/>
                  <a:pt x="5491758" y="83046"/>
                </a:cubicBezTo>
                <a:lnTo>
                  <a:pt x="5491758" y="104478"/>
                </a:lnTo>
                <a:cubicBezTo>
                  <a:pt x="5491758" y="106263"/>
                  <a:pt x="5490865" y="107156"/>
                  <a:pt x="5489079" y="107156"/>
                </a:cubicBezTo>
                <a:lnTo>
                  <a:pt x="5467648" y="107156"/>
                </a:lnTo>
                <a:cubicBezTo>
                  <a:pt x="5465862" y="107156"/>
                  <a:pt x="5464969" y="106263"/>
                  <a:pt x="5464969" y="104478"/>
                </a:cubicBezTo>
                <a:lnTo>
                  <a:pt x="5464969" y="83046"/>
                </a:lnTo>
                <a:cubicBezTo>
                  <a:pt x="5465192" y="81260"/>
                  <a:pt x="5466085" y="80367"/>
                  <a:pt x="5467648" y="80367"/>
                </a:cubicBezTo>
                <a:close/>
                <a:moveTo>
                  <a:pt x="5427464" y="80367"/>
                </a:moveTo>
                <a:lnTo>
                  <a:pt x="5448895" y="80367"/>
                </a:lnTo>
                <a:cubicBezTo>
                  <a:pt x="5450681" y="80591"/>
                  <a:pt x="5451574" y="81484"/>
                  <a:pt x="5451574" y="83046"/>
                </a:cubicBezTo>
                <a:lnTo>
                  <a:pt x="5451574" y="104478"/>
                </a:lnTo>
                <a:cubicBezTo>
                  <a:pt x="5451574" y="106263"/>
                  <a:pt x="5450681" y="107156"/>
                  <a:pt x="5448895" y="107156"/>
                </a:cubicBezTo>
                <a:lnTo>
                  <a:pt x="5427464" y="107156"/>
                </a:lnTo>
                <a:cubicBezTo>
                  <a:pt x="5425678" y="107156"/>
                  <a:pt x="5424785" y="106263"/>
                  <a:pt x="5424785" y="104478"/>
                </a:cubicBezTo>
                <a:lnTo>
                  <a:pt x="5424785" y="83046"/>
                </a:lnTo>
                <a:cubicBezTo>
                  <a:pt x="5425008" y="81260"/>
                  <a:pt x="5425901" y="80367"/>
                  <a:pt x="5427464" y="80367"/>
                </a:cubicBezTo>
                <a:close/>
                <a:moveTo>
                  <a:pt x="5387280" y="80367"/>
                </a:moveTo>
                <a:lnTo>
                  <a:pt x="5408712" y="80367"/>
                </a:lnTo>
                <a:cubicBezTo>
                  <a:pt x="5410498" y="80591"/>
                  <a:pt x="5411390" y="81484"/>
                  <a:pt x="5411390" y="83046"/>
                </a:cubicBezTo>
                <a:lnTo>
                  <a:pt x="5411390" y="104478"/>
                </a:lnTo>
                <a:cubicBezTo>
                  <a:pt x="5411390" y="106263"/>
                  <a:pt x="5410498" y="107156"/>
                  <a:pt x="5408712" y="107156"/>
                </a:cubicBezTo>
                <a:lnTo>
                  <a:pt x="5387280" y="107156"/>
                </a:lnTo>
                <a:cubicBezTo>
                  <a:pt x="5385494" y="107156"/>
                  <a:pt x="5384601" y="106263"/>
                  <a:pt x="5384601" y="104478"/>
                </a:cubicBezTo>
                <a:lnTo>
                  <a:pt x="5384601" y="83046"/>
                </a:lnTo>
                <a:cubicBezTo>
                  <a:pt x="5384825" y="81260"/>
                  <a:pt x="5385718" y="80367"/>
                  <a:pt x="5387280" y="80367"/>
                </a:cubicBezTo>
                <a:close/>
                <a:moveTo>
                  <a:pt x="5347097" y="80367"/>
                </a:moveTo>
                <a:lnTo>
                  <a:pt x="5368528" y="80367"/>
                </a:lnTo>
                <a:cubicBezTo>
                  <a:pt x="5370314" y="80591"/>
                  <a:pt x="5371207" y="81484"/>
                  <a:pt x="5371207" y="83046"/>
                </a:cubicBezTo>
                <a:lnTo>
                  <a:pt x="5371207" y="104478"/>
                </a:lnTo>
                <a:cubicBezTo>
                  <a:pt x="5371207" y="106263"/>
                  <a:pt x="5370314" y="107156"/>
                  <a:pt x="5368528" y="107156"/>
                </a:cubicBezTo>
                <a:lnTo>
                  <a:pt x="5347097" y="107156"/>
                </a:lnTo>
                <a:cubicBezTo>
                  <a:pt x="5345311" y="107156"/>
                  <a:pt x="5344418" y="106263"/>
                  <a:pt x="5344418" y="104478"/>
                </a:cubicBezTo>
                <a:lnTo>
                  <a:pt x="5344418" y="83046"/>
                </a:lnTo>
                <a:cubicBezTo>
                  <a:pt x="5344641" y="81260"/>
                  <a:pt x="5345534" y="80367"/>
                  <a:pt x="5347097" y="80367"/>
                </a:cubicBezTo>
                <a:close/>
                <a:moveTo>
                  <a:pt x="5306913" y="80367"/>
                </a:moveTo>
                <a:lnTo>
                  <a:pt x="5328344" y="80367"/>
                </a:lnTo>
                <a:cubicBezTo>
                  <a:pt x="5330130" y="80591"/>
                  <a:pt x="5331023" y="81484"/>
                  <a:pt x="5331023" y="83046"/>
                </a:cubicBezTo>
                <a:lnTo>
                  <a:pt x="5331023" y="104478"/>
                </a:lnTo>
                <a:cubicBezTo>
                  <a:pt x="5331023" y="106263"/>
                  <a:pt x="5330130" y="107156"/>
                  <a:pt x="5328344" y="107156"/>
                </a:cubicBezTo>
                <a:lnTo>
                  <a:pt x="5306913" y="107156"/>
                </a:lnTo>
                <a:cubicBezTo>
                  <a:pt x="5305127" y="107156"/>
                  <a:pt x="5304234" y="106263"/>
                  <a:pt x="5304234" y="104478"/>
                </a:cubicBezTo>
                <a:lnTo>
                  <a:pt x="5304234" y="83046"/>
                </a:lnTo>
                <a:cubicBezTo>
                  <a:pt x="5304457" y="81260"/>
                  <a:pt x="5305350" y="80367"/>
                  <a:pt x="5306913" y="80367"/>
                </a:cubicBezTo>
                <a:close/>
                <a:moveTo>
                  <a:pt x="5266730" y="80367"/>
                </a:moveTo>
                <a:lnTo>
                  <a:pt x="5288161" y="80367"/>
                </a:lnTo>
                <a:cubicBezTo>
                  <a:pt x="5289947" y="80591"/>
                  <a:pt x="5290840" y="81484"/>
                  <a:pt x="5290840" y="83046"/>
                </a:cubicBezTo>
                <a:lnTo>
                  <a:pt x="5290840" y="104478"/>
                </a:lnTo>
                <a:cubicBezTo>
                  <a:pt x="5290840" y="106263"/>
                  <a:pt x="5289947" y="107156"/>
                  <a:pt x="5288161" y="107156"/>
                </a:cubicBezTo>
                <a:lnTo>
                  <a:pt x="5266730" y="107156"/>
                </a:lnTo>
                <a:cubicBezTo>
                  <a:pt x="5264944" y="107156"/>
                  <a:pt x="5264051" y="106263"/>
                  <a:pt x="5264051" y="104478"/>
                </a:cubicBezTo>
                <a:lnTo>
                  <a:pt x="5264051" y="83046"/>
                </a:lnTo>
                <a:cubicBezTo>
                  <a:pt x="5264274" y="81260"/>
                  <a:pt x="5265167" y="80367"/>
                  <a:pt x="5266730" y="80367"/>
                </a:cubicBezTo>
                <a:close/>
                <a:moveTo>
                  <a:pt x="5226546" y="80367"/>
                </a:moveTo>
                <a:lnTo>
                  <a:pt x="5247977" y="80367"/>
                </a:lnTo>
                <a:cubicBezTo>
                  <a:pt x="5249763" y="80591"/>
                  <a:pt x="5250656" y="81484"/>
                  <a:pt x="5250656" y="83046"/>
                </a:cubicBezTo>
                <a:lnTo>
                  <a:pt x="5250656" y="104478"/>
                </a:lnTo>
                <a:cubicBezTo>
                  <a:pt x="5250656" y="106263"/>
                  <a:pt x="5249763" y="107156"/>
                  <a:pt x="5247977" y="107156"/>
                </a:cubicBezTo>
                <a:lnTo>
                  <a:pt x="5226546" y="107156"/>
                </a:lnTo>
                <a:cubicBezTo>
                  <a:pt x="5224760" y="107156"/>
                  <a:pt x="5223867" y="106263"/>
                  <a:pt x="5223867" y="104478"/>
                </a:cubicBezTo>
                <a:lnTo>
                  <a:pt x="5223867" y="83046"/>
                </a:lnTo>
                <a:cubicBezTo>
                  <a:pt x="5224090" y="81260"/>
                  <a:pt x="5224983" y="80367"/>
                  <a:pt x="5226546" y="80367"/>
                </a:cubicBezTo>
                <a:close/>
                <a:moveTo>
                  <a:pt x="5186362" y="80367"/>
                </a:moveTo>
                <a:lnTo>
                  <a:pt x="5207794" y="80367"/>
                </a:lnTo>
                <a:cubicBezTo>
                  <a:pt x="5209580" y="80591"/>
                  <a:pt x="5210473" y="81484"/>
                  <a:pt x="5210473" y="83046"/>
                </a:cubicBezTo>
                <a:lnTo>
                  <a:pt x="5210473" y="104478"/>
                </a:lnTo>
                <a:cubicBezTo>
                  <a:pt x="5210473" y="106263"/>
                  <a:pt x="5209580" y="107156"/>
                  <a:pt x="5207794" y="107156"/>
                </a:cubicBezTo>
                <a:lnTo>
                  <a:pt x="5186362" y="107156"/>
                </a:lnTo>
                <a:cubicBezTo>
                  <a:pt x="5184576" y="107156"/>
                  <a:pt x="5183683" y="106263"/>
                  <a:pt x="5183683" y="104478"/>
                </a:cubicBezTo>
                <a:lnTo>
                  <a:pt x="5183683" y="83046"/>
                </a:lnTo>
                <a:cubicBezTo>
                  <a:pt x="5183907" y="81260"/>
                  <a:pt x="5184800" y="80367"/>
                  <a:pt x="5186362" y="80367"/>
                </a:cubicBezTo>
                <a:close/>
                <a:moveTo>
                  <a:pt x="5146179" y="80367"/>
                </a:moveTo>
                <a:lnTo>
                  <a:pt x="5167610" y="80367"/>
                </a:lnTo>
                <a:cubicBezTo>
                  <a:pt x="5169396" y="80591"/>
                  <a:pt x="5170289" y="81484"/>
                  <a:pt x="5170289" y="83046"/>
                </a:cubicBezTo>
                <a:lnTo>
                  <a:pt x="5170289" y="104478"/>
                </a:lnTo>
                <a:cubicBezTo>
                  <a:pt x="5170289" y="106263"/>
                  <a:pt x="5169396" y="107156"/>
                  <a:pt x="5167610" y="107156"/>
                </a:cubicBezTo>
                <a:lnTo>
                  <a:pt x="5146179" y="107156"/>
                </a:lnTo>
                <a:cubicBezTo>
                  <a:pt x="5144393" y="107156"/>
                  <a:pt x="5143500" y="106263"/>
                  <a:pt x="5143500" y="104478"/>
                </a:cubicBezTo>
                <a:lnTo>
                  <a:pt x="5143500" y="83046"/>
                </a:lnTo>
                <a:cubicBezTo>
                  <a:pt x="5143723" y="81260"/>
                  <a:pt x="5144616" y="80367"/>
                  <a:pt x="5146179" y="80367"/>
                </a:cubicBezTo>
                <a:close/>
                <a:moveTo>
                  <a:pt x="5073848" y="80367"/>
                </a:moveTo>
                <a:lnTo>
                  <a:pt x="5095280" y="80367"/>
                </a:lnTo>
                <a:cubicBezTo>
                  <a:pt x="5097065" y="80591"/>
                  <a:pt x="5097958" y="81484"/>
                  <a:pt x="5097958" y="83046"/>
                </a:cubicBezTo>
                <a:lnTo>
                  <a:pt x="5097958" y="104478"/>
                </a:lnTo>
                <a:cubicBezTo>
                  <a:pt x="5097958" y="106263"/>
                  <a:pt x="5097065" y="107156"/>
                  <a:pt x="5095280" y="107156"/>
                </a:cubicBezTo>
                <a:lnTo>
                  <a:pt x="5073848" y="107156"/>
                </a:lnTo>
                <a:cubicBezTo>
                  <a:pt x="5072062" y="107156"/>
                  <a:pt x="5071169" y="106263"/>
                  <a:pt x="5071169" y="104478"/>
                </a:cubicBezTo>
                <a:lnTo>
                  <a:pt x="5071169" y="83046"/>
                </a:lnTo>
                <a:cubicBezTo>
                  <a:pt x="5071393" y="81260"/>
                  <a:pt x="5072286" y="80367"/>
                  <a:pt x="5073848" y="80367"/>
                </a:cubicBezTo>
                <a:close/>
                <a:moveTo>
                  <a:pt x="5033665" y="80367"/>
                </a:moveTo>
                <a:lnTo>
                  <a:pt x="5055096" y="80367"/>
                </a:lnTo>
                <a:cubicBezTo>
                  <a:pt x="5056882" y="80591"/>
                  <a:pt x="5057775" y="81484"/>
                  <a:pt x="5057775" y="83046"/>
                </a:cubicBezTo>
                <a:lnTo>
                  <a:pt x="5057775" y="104478"/>
                </a:lnTo>
                <a:cubicBezTo>
                  <a:pt x="5057775" y="106263"/>
                  <a:pt x="5056882" y="107156"/>
                  <a:pt x="5055096" y="107156"/>
                </a:cubicBezTo>
                <a:lnTo>
                  <a:pt x="5033665" y="107156"/>
                </a:lnTo>
                <a:cubicBezTo>
                  <a:pt x="5031879" y="107156"/>
                  <a:pt x="5030986" y="106263"/>
                  <a:pt x="5030986" y="104478"/>
                </a:cubicBezTo>
                <a:lnTo>
                  <a:pt x="5030986" y="83046"/>
                </a:lnTo>
                <a:cubicBezTo>
                  <a:pt x="5031209" y="81260"/>
                  <a:pt x="5032102" y="80367"/>
                  <a:pt x="5033665" y="80367"/>
                </a:cubicBezTo>
                <a:close/>
                <a:moveTo>
                  <a:pt x="4993481" y="80367"/>
                </a:moveTo>
                <a:lnTo>
                  <a:pt x="5014912" y="80367"/>
                </a:lnTo>
                <a:cubicBezTo>
                  <a:pt x="5016698" y="80591"/>
                  <a:pt x="5017591" y="81484"/>
                  <a:pt x="5017591" y="83046"/>
                </a:cubicBezTo>
                <a:lnTo>
                  <a:pt x="5017591" y="104478"/>
                </a:lnTo>
                <a:cubicBezTo>
                  <a:pt x="5017591" y="106263"/>
                  <a:pt x="5016698" y="107156"/>
                  <a:pt x="5014912" y="107156"/>
                </a:cubicBezTo>
                <a:lnTo>
                  <a:pt x="4993481" y="107156"/>
                </a:lnTo>
                <a:cubicBezTo>
                  <a:pt x="4991695" y="107156"/>
                  <a:pt x="4990802" y="106263"/>
                  <a:pt x="4990802" y="104478"/>
                </a:cubicBezTo>
                <a:lnTo>
                  <a:pt x="4990802" y="83046"/>
                </a:lnTo>
                <a:cubicBezTo>
                  <a:pt x="4991025" y="81260"/>
                  <a:pt x="4991918" y="80367"/>
                  <a:pt x="4993481" y="80367"/>
                </a:cubicBezTo>
                <a:close/>
                <a:moveTo>
                  <a:pt x="4953298" y="80367"/>
                </a:moveTo>
                <a:lnTo>
                  <a:pt x="4974729" y="80367"/>
                </a:lnTo>
                <a:cubicBezTo>
                  <a:pt x="4976515" y="80591"/>
                  <a:pt x="4977408" y="81484"/>
                  <a:pt x="4977408" y="83046"/>
                </a:cubicBezTo>
                <a:lnTo>
                  <a:pt x="4977408" y="104478"/>
                </a:lnTo>
                <a:cubicBezTo>
                  <a:pt x="4977408" y="106263"/>
                  <a:pt x="4976515" y="107156"/>
                  <a:pt x="4974729" y="107156"/>
                </a:cubicBezTo>
                <a:lnTo>
                  <a:pt x="4953298" y="107156"/>
                </a:lnTo>
                <a:cubicBezTo>
                  <a:pt x="4951512" y="107156"/>
                  <a:pt x="4950619" y="106263"/>
                  <a:pt x="4950619" y="104478"/>
                </a:cubicBezTo>
                <a:lnTo>
                  <a:pt x="4950619" y="83046"/>
                </a:lnTo>
                <a:cubicBezTo>
                  <a:pt x="4950842" y="81260"/>
                  <a:pt x="4951735" y="80367"/>
                  <a:pt x="4953298" y="80367"/>
                </a:cubicBezTo>
                <a:close/>
                <a:moveTo>
                  <a:pt x="4913114" y="80367"/>
                </a:moveTo>
                <a:lnTo>
                  <a:pt x="4934545" y="80367"/>
                </a:lnTo>
                <a:cubicBezTo>
                  <a:pt x="4936331" y="80591"/>
                  <a:pt x="4937224" y="81484"/>
                  <a:pt x="4937224" y="83046"/>
                </a:cubicBezTo>
                <a:lnTo>
                  <a:pt x="4937224" y="104478"/>
                </a:lnTo>
                <a:cubicBezTo>
                  <a:pt x="4937224" y="106263"/>
                  <a:pt x="4936331" y="107156"/>
                  <a:pt x="4934545" y="107156"/>
                </a:cubicBezTo>
                <a:lnTo>
                  <a:pt x="4913114" y="107156"/>
                </a:lnTo>
                <a:cubicBezTo>
                  <a:pt x="4911328" y="107156"/>
                  <a:pt x="4910435" y="106263"/>
                  <a:pt x="4910435" y="104478"/>
                </a:cubicBezTo>
                <a:lnTo>
                  <a:pt x="4910435" y="83046"/>
                </a:lnTo>
                <a:cubicBezTo>
                  <a:pt x="4910658" y="81260"/>
                  <a:pt x="4911551" y="80367"/>
                  <a:pt x="4913114" y="80367"/>
                </a:cubicBezTo>
                <a:close/>
                <a:moveTo>
                  <a:pt x="4872930" y="80367"/>
                </a:moveTo>
                <a:lnTo>
                  <a:pt x="4894362" y="80367"/>
                </a:lnTo>
                <a:cubicBezTo>
                  <a:pt x="4896148" y="80591"/>
                  <a:pt x="4897040" y="81484"/>
                  <a:pt x="4897040" y="83046"/>
                </a:cubicBezTo>
                <a:lnTo>
                  <a:pt x="4897040" y="104478"/>
                </a:lnTo>
                <a:cubicBezTo>
                  <a:pt x="4897040" y="106263"/>
                  <a:pt x="4896148" y="107156"/>
                  <a:pt x="4894362" y="107156"/>
                </a:cubicBezTo>
                <a:lnTo>
                  <a:pt x="4872930" y="107156"/>
                </a:lnTo>
                <a:cubicBezTo>
                  <a:pt x="4871144" y="107156"/>
                  <a:pt x="4870251" y="106263"/>
                  <a:pt x="4870251" y="104478"/>
                </a:cubicBezTo>
                <a:lnTo>
                  <a:pt x="4870251" y="83046"/>
                </a:lnTo>
                <a:cubicBezTo>
                  <a:pt x="4870475" y="81260"/>
                  <a:pt x="4871368" y="80367"/>
                  <a:pt x="4872930" y="80367"/>
                </a:cubicBezTo>
                <a:close/>
                <a:moveTo>
                  <a:pt x="4832747" y="80367"/>
                </a:moveTo>
                <a:lnTo>
                  <a:pt x="4854178" y="80367"/>
                </a:lnTo>
                <a:cubicBezTo>
                  <a:pt x="4855964" y="80591"/>
                  <a:pt x="4856857" y="81484"/>
                  <a:pt x="4856857" y="83046"/>
                </a:cubicBezTo>
                <a:lnTo>
                  <a:pt x="4856857" y="104478"/>
                </a:lnTo>
                <a:cubicBezTo>
                  <a:pt x="4856857" y="106263"/>
                  <a:pt x="4855964" y="107156"/>
                  <a:pt x="4854178" y="107156"/>
                </a:cubicBezTo>
                <a:lnTo>
                  <a:pt x="4832747" y="107156"/>
                </a:lnTo>
                <a:cubicBezTo>
                  <a:pt x="4830961" y="107156"/>
                  <a:pt x="4830068" y="106263"/>
                  <a:pt x="4830068" y="104478"/>
                </a:cubicBezTo>
                <a:lnTo>
                  <a:pt x="4830068" y="83046"/>
                </a:lnTo>
                <a:cubicBezTo>
                  <a:pt x="4830291" y="81260"/>
                  <a:pt x="4831184" y="80367"/>
                  <a:pt x="4832747" y="80367"/>
                </a:cubicBezTo>
                <a:close/>
                <a:moveTo>
                  <a:pt x="4792563" y="80367"/>
                </a:moveTo>
                <a:lnTo>
                  <a:pt x="4813994" y="80367"/>
                </a:lnTo>
                <a:cubicBezTo>
                  <a:pt x="4815780" y="80591"/>
                  <a:pt x="4816673" y="81484"/>
                  <a:pt x="4816673" y="83046"/>
                </a:cubicBezTo>
                <a:lnTo>
                  <a:pt x="4816673" y="104478"/>
                </a:lnTo>
                <a:cubicBezTo>
                  <a:pt x="4816673" y="106263"/>
                  <a:pt x="4815780" y="107156"/>
                  <a:pt x="4813994" y="107156"/>
                </a:cubicBezTo>
                <a:lnTo>
                  <a:pt x="4792563" y="107156"/>
                </a:lnTo>
                <a:cubicBezTo>
                  <a:pt x="4790777" y="107156"/>
                  <a:pt x="4789884" y="106263"/>
                  <a:pt x="4789884" y="104478"/>
                </a:cubicBezTo>
                <a:lnTo>
                  <a:pt x="4789884" y="83046"/>
                </a:lnTo>
                <a:cubicBezTo>
                  <a:pt x="4790107" y="81260"/>
                  <a:pt x="4791000" y="80367"/>
                  <a:pt x="4792563" y="80367"/>
                </a:cubicBezTo>
                <a:close/>
                <a:moveTo>
                  <a:pt x="4752380" y="80367"/>
                </a:moveTo>
                <a:lnTo>
                  <a:pt x="4773811" y="80367"/>
                </a:lnTo>
                <a:cubicBezTo>
                  <a:pt x="4775597" y="80591"/>
                  <a:pt x="4776490" y="81484"/>
                  <a:pt x="4776490" y="83046"/>
                </a:cubicBezTo>
                <a:lnTo>
                  <a:pt x="4776490" y="104478"/>
                </a:lnTo>
                <a:cubicBezTo>
                  <a:pt x="4776490" y="106263"/>
                  <a:pt x="4775597" y="107156"/>
                  <a:pt x="4773811" y="107156"/>
                </a:cubicBezTo>
                <a:lnTo>
                  <a:pt x="4752380" y="107156"/>
                </a:lnTo>
                <a:cubicBezTo>
                  <a:pt x="4750594" y="107156"/>
                  <a:pt x="4749701" y="106263"/>
                  <a:pt x="4749701" y="104478"/>
                </a:cubicBezTo>
                <a:lnTo>
                  <a:pt x="4749701" y="83046"/>
                </a:lnTo>
                <a:cubicBezTo>
                  <a:pt x="4749924" y="81260"/>
                  <a:pt x="4750817" y="80367"/>
                  <a:pt x="4752380" y="80367"/>
                </a:cubicBezTo>
                <a:close/>
                <a:moveTo>
                  <a:pt x="4712196" y="80367"/>
                </a:moveTo>
                <a:lnTo>
                  <a:pt x="4733627" y="80367"/>
                </a:lnTo>
                <a:cubicBezTo>
                  <a:pt x="4735413" y="80591"/>
                  <a:pt x="4736306" y="81484"/>
                  <a:pt x="4736306" y="83046"/>
                </a:cubicBezTo>
                <a:lnTo>
                  <a:pt x="4736306" y="104478"/>
                </a:lnTo>
                <a:cubicBezTo>
                  <a:pt x="4736306" y="106263"/>
                  <a:pt x="4735413" y="107156"/>
                  <a:pt x="4733627" y="107156"/>
                </a:cubicBezTo>
                <a:lnTo>
                  <a:pt x="4712196" y="107156"/>
                </a:lnTo>
                <a:cubicBezTo>
                  <a:pt x="4710410" y="107156"/>
                  <a:pt x="4709517" y="106263"/>
                  <a:pt x="4709517" y="104478"/>
                </a:cubicBezTo>
                <a:lnTo>
                  <a:pt x="4709517" y="83046"/>
                </a:lnTo>
                <a:cubicBezTo>
                  <a:pt x="4709740" y="81260"/>
                  <a:pt x="4710633" y="80367"/>
                  <a:pt x="4712196" y="80367"/>
                </a:cubicBezTo>
                <a:close/>
                <a:moveTo>
                  <a:pt x="4672012" y="80367"/>
                </a:moveTo>
                <a:lnTo>
                  <a:pt x="4693444" y="80367"/>
                </a:lnTo>
                <a:cubicBezTo>
                  <a:pt x="4695230" y="80591"/>
                  <a:pt x="4696123" y="81484"/>
                  <a:pt x="4696123" y="83046"/>
                </a:cubicBezTo>
                <a:lnTo>
                  <a:pt x="4696123" y="104478"/>
                </a:lnTo>
                <a:cubicBezTo>
                  <a:pt x="4696123" y="106263"/>
                  <a:pt x="4695230" y="107156"/>
                  <a:pt x="4693444" y="107156"/>
                </a:cubicBezTo>
                <a:lnTo>
                  <a:pt x="4672012" y="107156"/>
                </a:lnTo>
                <a:cubicBezTo>
                  <a:pt x="4670226" y="107156"/>
                  <a:pt x="4669333" y="106263"/>
                  <a:pt x="4669333" y="104478"/>
                </a:cubicBezTo>
                <a:lnTo>
                  <a:pt x="4669333" y="83046"/>
                </a:lnTo>
                <a:cubicBezTo>
                  <a:pt x="4669557" y="81260"/>
                  <a:pt x="4670450" y="80367"/>
                  <a:pt x="4672012" y="80367"/>
                </a:cubicBezTo>
                <a:close/>
                <a:moveTo>
                  <a:pt x="4631829" y="80367"/>
                </a:moveTo>
                <a:lnTo>
                  <a:pt x="4653260" y="80367"/>
                </a:lnTo>
                <a:cubicBezTo>
                  <a:pt x="4655046" y="80591"/>
                  <a:pt x="4655939" y="81484"/>
                  <a:pt x="4655939" y="83046"/>
                </a:cubicBezTo>
                <a:lnTo>
                  <a:pt x="4655939" y="104478"/>
                </a:lnTo>
                <a:cubicBezTo>
                  <a:pt x="4655939" y="106263"/>
                  <a:pt x="4655046" y="107156"/>
                  <a:pt x="4653260" y="107156"/>
                </a:cubicBezTo>
                <a:lnTo>
                  <a:pt x="4631829" y="107156"/>
                </a:lnTo>
                <a:cubicBezTo>
                  <a:pt x="4630043" y="107156"/>
                  <a:pt x="4629150" y="106263"/>
                  <a:pt x="4629150" y="104478"/>
                </a:cubicBezTo>
                <a:lnTo>
                  <a:pt x="4629150" y="83046"/>
                </a:lnTo>
                <a:cubicBezTo>
                  <a:pt x="4629373" y="81260"/>
                  <a:pt x="4630266" y="80367"/>
                  <a:pt x="4631829" y="80367"/>
                </a:cubicBezTo>
                <a:close/>
                <a:moveTo>
                  <a:pt x="4559498" y="80367"/>
                </a:moveTo>
                <a:lnTo>
                  <a:pt x="4580930" y="80367"/>
                </a:lnTo>
                <a:cubicBezTo>
                  <a:pt x="4582715" y="80591"/>
                  <a:pt x="4583608" y="81484"/>
                  <a:pt x="4583608" y="83046"/>
                </a:cubicBezTo>
                <a:lnTo>
                  <a:pt x="4583608" y="104478"/>
                </a:lnTo>
                <a:cubicBezTo>
                  <a:pt x="4583608" y="106263"/>
                  <a:pt x="4582715" y="107156"/>
                  <a:pt x="4580930" y="107156"/>
                </a:cubicBezTo>
                <a:lnTo>
                  <a:pt x="4559498" y="107156"/>
                </a:lnTo>
                <a:cubicBezTo>
                  <a:pt x="4557712" y="107156"/>
                  <a:pt x="4556819" y="106263"/>
                  <a:pt x="4556819" y="104478"/>
                </a:cubicBezTo>
                <a:lnTo>
                  <a:pt x="4556819" y="83046"/>
                </a:lnTo>
                <a:cubicBezTo>
                  <a:pt x="4557043" y="81260"/>
                  <a:pt x="4557936" y="80367"/>
                  <a:pt x="4559498" y="80367"/>
                </a:cubicBezTo>
                <a:close/>
                <a:moveTo>
                  <a:pt x="4519315" y="80367"/>
                </a:moveTo>
                <a:lnTo>
                  <a:pt x="4540746" y="80367"/>
                </a:lnTo>
                <a:cubicBezTo>
                  <a:pt x="4542532" y="80591"/>
                  <a:pt x="4543425" y="81484"/>
                  <a:pt x="4543425" y="83046"/>
                </a:cubicBezTo>
                <a:lnTo>
                  <a:pt x="4543425" y="104478"/>
                </a:lnTo>
                <a:cubicBezTo>
                  <a:pt x="4543425" y="106263"/>
                  <a:pt x="4542532" y="107156"/>
                  <a:pt x="4540746" y="107156"/>
                </a:cubicBezTo>
                <a:lnTo>
                  <a:pt x="4519315" y="107156"/>
                </a:lnTo>
                <a:cubicBezTo>
                  <a:pt x="4517529" y="107156"/>
                  <a:pt x="4516636" y="106263"/>
                  <a:pt x="4516636" y="104478"/>
                </a:cubicBezTo>
                <a:lnTo>
                  <a:pt x="4516636" y="83046"/>
                </a:lnTo>
                <a:cubicBezTo>
                  <a:pt x="4516859" y="81260"/>
                  <a:pt x="4517752" y="80367"/>
                  <a:pt x="4519315" y="80367"/>
                </a:cubicBezTo>
                <a:close/>
                <a:moveTo>
                  <a:pt x="4479131" y="80367"/>
                </a:moveTo>
                <a:lnTo>
                  <a:pt x="4500562" y="80367"/>
                </a:lnTo>
                <a:cubicBezTo>
                  <a:pt x="4502348" y="80591"/>
                  <a:pt x="4503241" y="81484"/>
                  <a:pt x="4503241" y="83046"/>
                </a:cubicBezTo>
                <a:lnTo>
                  <a:pt x="4503241" y="104478"/>
                </a:lnTo>
                <a:cubicBezTo>
                  <a:pt x="4503241" y="106263"/>
                  <a:pt x="4502348" y="107156"/>
                  <a:pt x="4500562" y="107156"/>
                </a:cubicBezTo>
                <a:lnTo>
                  <a:pt x="4479131" y="107156"/>
                </a:lnTo>
                <a:cubicBezTo>
                  <a:pt x="4477345" y="107156"/>
                  <a:pt x="4476452" y="106263"/>
                  <a:pt x="4476452" y="104478"/>
                </a:cubicBezTo>
                <a:lnTo>
                  <a:pt x="4476452" y="83046"/>
                </a:lnTo>
                <a:cubicBezTo>
                  <a:pt x="4476675" y="81260"/>
                  <a:pt x="4477568" y="80367"/>
                  <a:pt x="4479131" y="80367"/>
                </a:cubicBezTo>
                <a:close/>
                <a:moveTo>
                  <a:pt x="4438948" y="80367"/>
                </a:moveTo>
                <a:lnTo>
                  <a:pt x="4460379" y="80367"/>
                </a:lnTo>
                <a:cubicBezTo>
                  <a:pt x="4462165" y="80591"/>
                  <a:pt x="4463058" y="81484"/>
                  <a:pt x="4463058" y="83046"/>
                </a:cubicBezTo>
                <a:lnTo>
                  <a:pt x="4463058" y="104478"/>
                </a:lnTo>
                <a:cubicBezTo>
                  <a:pt x="4463058" y="106263"/>
                  <a:pt x="4462165" y="107156"/>
                  <a:pt x="4460379" y="107156"/>
                </a:cubicBezTo>
                <a:lnTo>
                  <a:pt x="4438948" y="107156"/>
                </a:lnTo>
                <a:cubicBezTo>
                  <a:pt x="4437162" y="107156"/>
                  <a:pt x="4436269" y="106263"/>
                  <a:pt x="4436269" y="104478"/>
                </a:cubicBezTo>
                <a:lnTo>
                  <a:pt x="4436269" y="83046"/>
                </a:lnTo>
                <a:cubicBezTo>
                  <a:pt x="4436492" y="81260"/>
                  <a:pt x="4437385" y="80367"/>
                  <a:pt x="4438948" y="80367"/>
                </a:cubicBezTo>
                <a:close/>
                <a:moveTo>
                  <a:pt x="4318397" y="80367"/>
                </a:moveTo>
                <a:lnTo>
                  <a:pt x="4339828" y="80367"/>
                </a:lnTo>
                <a:cubicBezTo>
                  <a:pt x="4341614" y="80591"/>
                  <a:pt x="4342507" y="81484"/>
                  <a:pt x="4342507" y="83046"/>
                </a:cubicBezTo>
                <a:lnTo>
                  <a:pt x="4342507" y="104478"/>
                </a:lnTo>
                <a:cubicBezTo>
                  <a:pt x="4342507" y="106263"/>
                  <a:pt x="4341614" y="107156"/>
                  <a:pt x="4339828" y="107156"/>
                </a:cubicBezTo>
                <a:lnTo>
                  <a:pt x="4318397" y="107156"/>
                </a:lnTo>
                <a:cubicBezTo>
                  <a:pt x="4316611" y="107156"/>
                  <a:pt x="4315718" y="106263"/>
                  <a:pt x="4315718" y="104478"/>
                </a:cubicBezTo>
                <a:lnTo>
                  <a:pt x="4315718" y="83046"/>
                </a:lnTo>
                <a:cubicBezTo>
                  <a:pt x="4315941" y="81260"/>
                  <a:pt x="4316834" y="80367"/>
                  <a:pt x="4318397" y="80367"/>
                </a:cubicBezTo>
                <a:close/>
                <a:moveTo>
                  <a:pt x="4278213" y="80367"/>
                </a:moveTo>
                <a:lnTo>
                  <a:pt x="4299644" y="80367"/>
                </a:lnTo>
                <a:cubicBezTo>
                  <a:pt x="4301430" y="80591"/>
                  <a:pt x="4302323" y="81484"/>
                  <a:pt x="4302323" y="83046"/>
                </a:cubicBezTo>
                <a:lnTo>
                  <a:pt x="4302323" y="104478"/>
                </a:lnTo>
                <a:cubicBezTo>
                  <a:pt x="4302323" y="106263"/>
                  <a:pt x="4301430" y="107156"/>
                  <a:pt x="4299644" y="107156"/>
                </a:cubicBezTo>
                <a:lnTo>
                  <a:pt x="4278213" y="107156"/>
                </a:lnTo>
                <a:cubicBezTo>
                  <a:pt x="4276427" y="107156"/>
                  <a:pt x="4275534" y="106263"/>
                  <a:pt x="4275534" y="104478"/>
                </a:cubicBezTo>
                <a:lnTo>
                  <a:pt x="4275534" y="83046"/>
                </a:lnTo>
                <a:cubicBezTo>
                  <a:pt x="4275757" y="81260"/>
                  <a:pt x="4276650" y="80367"/>
                  <a:pt x="4278213" y="80367"/>
                </a:cubicBezTo>
                <a:close/>
                <a:moveTo>
                  <a:pt x="4238030" y="80367"/>
                </a:moveTo>
                <a:lnTo>
                  <a:pt x="4259461" y="80367"/>
                </a:lnTo>
                <a:cubicBezTo>
                  <a:pt x="4261247" y="80591"/>
                  <a:pt x="4262140" y="81484"/>
                  <a:pt x="4262140" y="83046"/>
                </a:cubicBezTo>
                <a:lnTo>
                  <a:pt x="4262140" y="104478"/>
                </a:lnTo>
                <a:cubicBezTo>
                  <a:pt x="4262140" y="106263"/>
                  <a:pt x="4261247" y="107156"/>
                  <a:pt x="4259461" y="107156"/>
                </a:cubicBezTo>
                <a:lnTo>
                  <a:pt x="4238030" y="107156"/>
                </a:lnTo>
                <a:cubicBezTo>
                  <a:pt x="4236244" y="107156"/>
                  <a:pt x="4235351" y="106263"/>
                  <a:pt x="4235351" y="104478"/>
                </a:cubicBezTo>
                <a:lnTo>
                  <a:pt x="4235351" y="83046"/>
                </a:lnTo>
                <a:cubicBezTo>
                  <a:pt x="4235574" y="81260"/>
                  <a:pt x="4236467" y="80367"/>
                  <a:pt x="4238030" y="80367"/>
                </a:cubicBezTo>
                <a:close/>
                <a:moveTo>
                  <a:pt x="4197846" y="80367"/>
                </a:moveTo>
                <a:lnTo>
                  <a:pt x="4219277" y="80367"/>
                </a:lnTo>
                <a:cubicBezTo>
                  <a:pt x="4221063" y="80591"/>
                  <a:pt x="4221956" y="81484"/>
                  <a:pt x="4221956" y="83046"/>
                </a:cubicBezTo>
                <a:lnTo>
                  <a:pt x="4221956" y="104478"/>
                </a:lnTo>
                <a:cubicBezTo>
                  <a:pt x="4221956" y="106263"/>
                  <a:pt x="4221063" y="107156"/>
                  <a:pt x="4219277" y="107156"/>
                </a:cubicBezTo>
                <a:lnTo>
                  <a:pt x="4197846" y="107156"/>
                </a:lnTo>
                <a:cubicBezTo>
                  <a:pt x="4196060" y="107156"/>
                  <a:pt x="4195167" y="106263"/>
                  <a:pt x="4195167" y="104478"/>
                </a:cubicBezTo>
                <a:lnTo>
                  <a:pt x="4195167" y="83046"/>
                </a:lnTo>
                <a:cubicBezTo>
                  <a:pt x="4195390" y="81260"/>
                  <a:pt x="4196283" y="80367"/>
                  <a:pt x="4197846" y="80367"/>
                </a:cubicBezTo>
                <a:close/>
                <a:moveTo>
                  <a:pt x="4157662" y="80367"/>
                </a:moveTo>
                <a:lnTo>
                  <a:pt x="4179094" y="80367"/>
                </a:lnTo>
                <a:cubicBezTo>
                  <a:pt x="4180880" y="80591"/>
                  <a:pt x="4181773" y="81484"/>
                  <a:pt x="4181773" y="83046"/>
                </a:cubicBezTo>
                <a:lnTo>
                  <a:pt x="4181773" y="104478"/>
                </a:lnTo>
                <a:cubicBezTo>
                  <a:pt x="4181773" y="106263"/>
                  <a:pt x="4180880" y="107156"/>
                  <a:pt x="4179094" y="107156"/>
                </a:cubicBezTo>
                <a:lnTo>
                  <a:pt x="4157662" y="107156"/>
                </a:lnTo>
                <a:cubicBezTo>
                  <a:pt x="4155876" y="107156"/>
                  <a:pt x="4154983" y="106263"/>
                  <a:pt x="4154983" y="104478"/>
                </a:cubicBezTo>
                <a:lnTo>
                  <a:pt x="4154983" y="83046"/>
                </a:lnTo>
                <a:cubicBezTo>
                  <a:pt x="4155207" y="81260"/>
                  <a:pt x="4156100" y="80367"/>
                  <a:pt x="4157662" y="80367"/>
                </a:cubicBezTo>
                <a:close/>
                <a:moveTo>
                  <a:pt x="4117479" y="80367"/>
                </a:moveTo>
                <a:lnTo>
                  <a:pt x="4138910" y="80367"/>
                </a:lnTo>
                <a:cubicBezTo>
                  <a:pt x="4140696" y="80591"/>
                  <a:pt x="4141589" y="81484"/>
                  <a:pt x="4141589" y="83046"/>
                </a:cubicBezTo>
                <a:lnTo>
                  <a:pt x="4141589" y="104478"/>
                </a:lnTo>
                <a:cubicBezTo>
                  <a:pt x="4141589" y="106263"/>
                  <a:pt x="4140696" y="107156"/>
                  <a:pt x="4138910" y="107156"/>
                </a:cubicBezTo>
                <a:lnTo>
                  <a:pt x="4117479" y="107156"/>
                </a:lnTo>
                <a:cubicBezTo>
                  <a:pt x="4115693" y="107156"/>
                  <a:pt x="4114800" y="106263"/>
                  <a:pt x="4114800" y="104478"/>
                </a:cubicBezTo>
                <a:lnTo>
                  <a:pt x="4114800" y="83046"/>
                </a:lnTo>
                <a:cubicBezTo>
                  <a:pt x="4115023" y="81260"/>
                  <a:pt x="4115916" y="80367"/>
                  <a:pt x="4117479" y="80367"/>
                </a:cubicBezTo>
                <a:close/>
                <a:moveTo>
                  <a:pt x="4045148" y="80367"/>
                </a:moveTo>
                <a:lnTo>
                  <a:pt x="4066580" y="80367"/>
                </a:lnTo>
                <a:cubicBezTo>
                  <a:pt x="4068365" y="80591"/>
                  <a:pt x="4069258" y="81484"/>
                  <a:pt x="4069258" y="83046"/>
                </a:cubicBezTo>
                <a:lnTo>
                  <a:pt x="4069258" y="104478"/>
                </a:lnTo>
                <a:cubicBezTo>
                  <a:pt x="4069258" y="106263"/>
                  <a:pt x="4068365" y="107156"/>
                  <a:pt x="4066580" y="107156"/>
                </a:cubicBezTo>
                <a:lnTo>
                  <a:pt x="4045148" y="107156"/>
                </a:lnTo>
                <a:cubicBezTo>
                  <a:pt x="4043362" y="107156"/>
                  <a:pt x="4042469" y="106263"/>
                  <a:pt x="4042469" y="104478"/>
                </a:cubicBezTo>
                <a:lnTo>
                  <a:pt x="4042469" y="83046"/>
                </a:lnTo>
                <a:cubicBezTo>
                  <a:pt x="4042693" y="81260"/>
                  <a:pt x="4043586" y="80367"/>
                  <a:pt x="4045148" y="80367"/>
                </a:cubicBezTo>
                <a:close/>
                <a:moveTo>
                  <a:pt x="4004965" y="80367"/>
                </a:moveTo>
                <a:lnTo>
                  <a:pt x="4026396" y="80367"/>
                </a:lnTo>
                <a:cubicBezTo>
                  <a:pt x="4028182" y="80591"/>
                  <a:pt x="4029075" y="81484"/>
                  <a:pt x="4029075" y="83046"/>
                </a:cubicBezTo>
                <a:lnTo>
                  <a:pt x="4029075" y="104478"/>
                </a:lnTo>
                <a:cubicBezTo>
                  <a:pt x="4029075" y="106263"/>
                  <a:pt x="4028182" y="107156"/>
                  <a:pt x="4026396" y="107156"/>
                </a:cubicBezTo>
                <a:lnTo>
                  <a:pt x="4004965" y="107156"/>
                </a:lnTo>
                <a:cubicBezTo>
                  <a:pt x="4003179" y="107156"/>
                  <a:pt x="4002286" y="106263"/>
                  <a:pt x="4002286" y="104478"/>
                </a:cubicBezTo>
                <a:lnTo>
                  <a:pt x="4002286" y="83046"/>
                </a:lnTo>
                <a:cubicBezTo>
                  <a:pt x="4002509" y="81260"/>
                  <a:pt x="4003402" y="80367"/>
                  <a:pt x="4004965" y="80367"/>
                </a:cubicBezTo>
                <a:close/>
                <a:moveTo>
                  <a:pt x="3964781" y="80367"/>
                </a:moveTo>
                <a:lnTo>
                  <a:pt x="3986212" y="80367"/>
                </a:lnTo>
                <a:cubicBezTo>
                  <a:pt x="3987998" y="80591"/>
                  <a:pt x="3988891" y="81484"/>
                  <a:pt x="3988891" y="83046"/>
                </a:cubicBezTo>
                <a:lnTo>
                  <a:pt x="3988891" y="104478"/>
                </a:lnTo>
                <a:cubicBezTo>
                  <a:pt x="3988891" y="106263"/>
                  <a:pt x="3987998" y="107156"/>
                  <a:pt x="3986212" y="107156"/>
                </a:cubicBezTo>
                <a:lnTo>
                  <a:pt x="3964781" y="107156"/>
                </a:lnTo>
                <a:cubicBezTo>
                  <a:pt x="3962995" y="107156"/>
                  <a:pt x="3962102" y="106263"/>
                  <a:pt x="3962102" y="104478"/>
                </a:cubicBezTo>
                <a:lnTo>
                  <a:pt x="3962102" y="83046"/>
                </a:lnTo>
                <a:cubicBezTo>
                  <a:pt x="3962325" y="81260"/>
                  <a:pt x="3963218" y="80367"/>
                  <a:pt x="3964781" y="80367"/>
                </a:cubicBezTo>
                <a:close/>
                <a:moveTo>
                  <a:pt x="3924598" y="80367"/>
                </a:moveTo>
                <a:lnTo>
                  <a:pt x="3946029" y="80367"/>
                </a:lnTo>
                <a:cubicBezTo>
                  <a:pt x="3947815" y="80591"/>
                  <a:pt x="3948708" y="81484"/>
                  <a:pt x="3948708" y="83046"/>
                </a:cubicBezTo>
                <a:lnTo>
                  <a:pt x="3948708" y="104478"/>
                </a:lnTo>
                <a:cubicBezTo>
                  <a:pt x="3948708" y="106263"/>
                  <a:pt x="3947815" y="107156"/>
                  <a:pt x="3946029" y="107156"/>
                </a:cubicBezTo>
                <a:lnTo>
                  <a:pt x="3924598" y="107156"/>
                </a:lnTo>
                <a:cubicBezTo>
                  <a:pt x="3922812" y="107156"/>
                  <a:pt x="3921919" y="106263"/>
                  <a:pt x="3921919" y="104478"/>
                </a:cubicBezTo>
                <a:lnTo>
                  <a:pt x="3921919" y="83046"/>
                </a:lnTo>
                <a:cubicBezTo>
                  <a:pt x="3922142" y="81260"/>
                  <a:pt x="3923035" y="80367"/>
                  <a:pt x="3924598" y="80367"/>
                </a:cubicBezTo>
                <a:close/>
                <a:moveTo>
                  <a:pt x="3884414" y="80367"/>
                </a:moveTo>
                <a:lnTo>
                  <a:pt x="3905845" y="80367"/>
                </a:lnTo>
                <a:cubicBezTo>
                  <a:pt x="3907631" y="80591"/>
                  <a:pt x="3908524" y="81484"/>
                  <a:pt x="3908524" y="83046"/>
                </a:cubicBezTo>
                <a:lnTo>
                  <a:pt x="3908524" y="104478"/>
                </a:lnTo>
                <a:cubicBezTo>
                  <a:pt x="3908524" y="106263"/>
                  <a:pt x="3907631" y="107156"/>
                  <a:pt x="3905845" y="107156"/>
                </a:cubicBezTo>
                <a:lnTo>
                  <a:pt x="3884414" y="107156"/>
                </a:lnTo>
                <a:cubicBezTo>
                  <a:pt x="3882628" y="107156"/>
                  <a:pt x="3881735" y="106263"/>
                  <a:pt x="3881735" y="104478"/>
                </a:cubicBezTo>
                <a:lnTo>
                  <a:pt x="3881735" y="83046"/>
                </a:lnTo>
                <a:cubicBezTo>
                  <a:pt x="3881958" y="81260"/>
                  <a:pt x="3882851" y="80367"/>
                  <a:pt x="3884414" y="80367"/>
                </a:cubicBezTo>
                <a:close/>
                <a:moveTo>
                  <a:pt x="3844230" y="80367"/>
                </a:moveTo>
                <a:lnTo>
                  <a:pt x="3865662" y="80367"/>
                </a:lnTo>
                <a:cubicBezTo>
                  <a:pt x="3867448" y="80591"/>
                  <a:pt x="3868340" y="81484"/>
                  <a:pt x="3868340" y="83046"/>
                </a:cubicBezTo>
                <a:lnTo>
                  <a:pt x="3868340" y="104478"/>
                </a:lnTo>
                <a:cubicBezTo>
                  <a:pt x="3868340" y="106263"/>
                  <a:pt x="3867448" y="107156"/>
                  <a:pt x="3865662" y="107156"/>
                </a:cubicBezTo>
                <a:lnTo>
                  <a:pt x="3844230" y="107156"/>
                </a:lnTo>
                <a:cubicBezTo>
                  <a:pt x="3842444" y="107156"/>
                  <a:pt x="3841551" y="106263"/>
                  <a:pt x="3841551" y="104478"/>
                </a:cubicBezTo>
                <a:lnTo>
                  <a:pt x="3841551" y="83046"/>
                </a:lnTo>
                <a:cubicBezTo>
                  <a:pt x="3841775" y="81260"/>
                  <a:pt x="3842668" y="80367"/>
                  <a:pt x="3844230" y="80367"/>
                </a:cubicBezTo>
                <a:close/>
                <a:moveTo>
                  <a:pt x="3804047" y="80367"/>
                </a:moveTo>
                <a:lnTo>
                  <a:pt x="3825478" y="80367"/>
                </a:lnTo>
                <a:cubicBezTo>
                  <a:pt x="3827264" y="80591"/>
                  <a:pt x="3828157" y="81484"/>
                  <a:pt x="3828157" y="83046"/>
                </a:cubicBezTo>
                <a:lnTo>
                  <a:pt x="3828157" y="104478"/>
                </a:lnTo>
                <a:cubicBezTo>
                  <a:pt x="3828157" y="106263"/>
                  <a:pt x="3827264" y="107156"/>
                  <a:pt x="3825478" y="107156"/>
                </a:cubicBezTo>
                <a:lnTo>
                  <a:pt x="3804047" y="107156"/>
                </a:lnTo>
                <a:cubicBezTo>
                  <a:pt x="3802261" y="107156"/>
                  <a:pt x="3801368" y="106263"/>
                  <a:pt x="3801368" y="104478"/>
                </a:cubicBezTo>
                <a:lnTo>
                  <a:pt x="3801368" y="83046"/>
                </a:lnTo>
                <a:cubicBezTo>
                  <a:pt x="3801591" y="81260"/>
                  <a:pt x="3802484" y="80367"/>
                  <a:pt x="3804047" y="80367"/>
                </a:cubicBezTo>
                <a:close/>
                <a:moveTo>
                  <a:pt x="3763863" y="80367"/>
                </a:moveTo>
                <a:lnTo>
                  <a:pt x="3785294" y="80367"/>
                </a:lnTo>
                <a:cubicBezTo>
                  <a:pt x="3787080" y="80591"/>
                  <a:pt x="3787973" y="81484"/>
                  <a:pt x="3787973" y="83046"/>
                </a:cubicBezTo>
                <a:lnTo>
                  <a:pt x="3787973" y="104478"/>
                </a:lnTo>
                <a:cubicBezTo>
                  <a:pt x="3787973" y="106263"/>
                  <a:pt x="3787080" y="107156"/>
                  <a:pt x="3785294" y="107156"/>
                </a:cubicBezTo>
                <a:lnTo>
                  <a:pt x="3763863" y="107156"/>
                </a:lnTo>
                <a:cubicBezTo>
                  <a:pt x="3762077" y="107156"/>
                  <a:pt x="3761184" y="106263"/>
                  <a:pt x="3761184" y="104478"/>
                </a:cubicBezTo>
                <a:lnTo>
                  <a:pt x="3761184" y="83046"/>
                </a:lnTo>
                <a:cubicBezTo>
                  <a:pt x="3761407" y="81260"/>
                  <a:pt x="3762300" y="80367"/>
                  <a:pt x="3763863" y="80367"/>
                </a:cubicBezTo>
                <a:close/>
                <a:moveTo>
                  <a:pt x="3723679" y="80367"/>
                </a:moveTo>
                <a:lnTo>
                  <a:pt x="3745111" y="80367"/>
                </a:lnTo>
                <a:cubicBezTo>
                  <a:pt x="3746897" y="80591"/>
                  <a:pt x="3747790" y="81484"/>
                  <a:pt x="3747790" y="83046"/>
                </a:cubicBezTo>
                <a:lnTo>
                  <a:pt x="3747790" y="104478"/>
                </a:lnTo>
                <a:cubicBezTo>
                  <a:pt x="3747790" y="106263"/>
                  <a:pt x="3746897" y="107156"/>
                  <a:pt x="3745111" y="107156"/>
                </a:cubicBezTo>
                <a:lnTo>
                  <a:pt x="3723679" y="107156"/>
                </a:lnTo>
                <a:cubicBezTo>
                  <a:pt x="3721893" y="107156"/>
                  <a:pt x="3721001" y="106263"/>
                  <a:pt x="3721001" y="104478"/>
                </a:cubicBezTo>
                <a:lnTo>
                  <a:pt x="3721001" y="83046"/>
                </a:lnTo>
                <a:cubicBezTo>
                  <a:pt x="3721224" y="81260"/>
                  <a:pt x="3722117" y="80367"/>
                  <a:pt x="3723679" y="80367"/>
                </a:cubicBezTo>
                <a:close/>
                <a:moveTo>
                  <a:pt x="3683496" y="80367"/>
                </a:moveTo>
                <a:lnTo>
                  <a:pt x="3704927" y="80367"/>
                </a:lnTo>
                <a:cubicBezTo>
                  <a:pt x="3706713" y="80591"/>
                  <a:pt x="3707606" y="81484"/>
                  <a:pt x="3707606" y="83046"/>
                </a:cubicBezTo>
                <a:lnTo>
                  <a:pt x="3707606" y="104478"/>
                </a:lnTo>
                <a:cubicBezTo>
                  <a:pt x="3707606" y="106263"/>
                  <a:pt x="3706713" y="107156"/>
                  <a:pt x="3704927" y="107156"/>
                </a:cubicBezTo>
                <a:lnTo>
                  <a:pt x="3683496" y="107156"/>
                </a:lnTo>
                <a:cubicBezTo>
                  <a:pt x="3681710" y="107156"/>
                  <a:pt x="3680817" y="106263"/>
                  <a:pt x="3680817" y="104478"/>
                </a:cubicBezTo>
                <a:lnTo>
                  <a:pt x="3680817" y="83046"/>
                </a:lnTo>
                <a:cubicBezTo>
                  <a:pt x="3681040" y="81260"/>
                  <a:pt x="3681933" y="80367"/>
                  <a:pt x="3683496" y="80367"/>
                </a:cubicBezTo>
                <a:close/>
                <a:moveTo>
                  <a:pt x="3643312" y="80367"/>
                </a:moveTo>
                <a:lnTo>
                  <a:pt x="3664743" y="80367"/>
                </a:lnTo>
                <a:cubicBezTo>
                  <a:pt x="3666529" y="80591"/>
                  <a:pt x="3667422" y="81484"/>
                  <a:pt x="3667422" y="83046"/>
                </a:cubicBezTo>
                <a:lnTo>
                  <a:pt x="3667422" y="104478"/>
                </a:lnTo>
                <a:cubicBezTo>
                  <a:pt x="3667422" y="106263"/>
                  <a:pt x="3666529" y="107156"/>
                  <a:pt x="3664743" y="107156"/>
                </a:cubicBezTo>
                <a:lnTo>
                  <a:pt x="3643312" y="107156"/>
                </a:lnTo>
                <a:cubicBezTo>
                  <a:pt x="3641526" y="107156"/>
                  <a:pt x="3640633" y="106263"/>
                  <a:pt x="3640633" y="104478"/>
                </a:cubicBezTo>
                <a:lnTo>
                  <a:pt x="3640633" y="83046"/>
                </a:lnTo>
                <a:cubicBezTo>
                  <a:pt x="3640857" y="81260"/>
                  <a:pt x="3641750" y="80367"/>
                  <a:pt x="3643312" y="80367"/>
                </a:cubicBezTo>
                <a:close/>
                <a:moveTo>
                  <a:pt x="3603129" y="80367"/>
                </a:moveTo>
                <a:lnTo>
                  <a:pt x="3624560" y="80367"/>
                </a:lnTo>
                <a:cubicBezTo>
                  <a:pt x="3626346" y="80591"/>
                  <a:pt x="3627239" y="81484"/>
                  <a:pt x="3627239" y="83046"/>
                </a:cubicBezTo>
                <a:lnTo>
                  <a:pt x="3627239" y="104478"/>
                </a:lnTo>
                <a:cubicBezTo>
                  <a:pt x="3627239" y="106263"/>
                  <a:pt x="3626346" y="107156"/>
                  <a:pt x="3624560" y="107156"/>
                </a:cubicBezTo>
                <a:lnTo>
                  <a:pt x="3603129" y="107156"/>
                </a:lnTo>
                <a:cubicBezTo>
                  <a:pt x="3601343" y="107156"/>
                  <a:pt x="3600450" y="106263"/>
                  <a:pt x="3600450" y="104478"/>
                </a:cubicBezTo>
                <a:lnTo>
                  <a:pt x="3600450" y="83046"/>
                </a:lnTo>
                <a:cubicBezTo>
                  <a:pt x="3600673" y="81260"/>
                  <a:pt x="3601566" y="80367"/>
                  <a:pt x="3603129" y="80367"/>
                </a:cubicBezTo>
                <a:close/>
                <a:moveTo>
                  <a:pt x="3016448" y="80367"/>
                </a:moveTo>
                <a:lnTo>
                  <a:pt x="3037879" y="80367"/>
                </a:lnTo>
                <a:cubicBezTo>
                  <a:pt x="3039665" y="80591"/>
                  <a:pt x="3040558" y="81484"/>
                  <a:pt x="3040558" y="83046"/>
                </a:cubicBezTo>
                <a:lnTo>
                  <a:pt x="3040558" y="104478"/>
                </a:lnTo>
                <a:cubicBezTo>
                  <a:pt x="3040558" y="106263"/>
                  <a:pt x="3039665" y="107156"/>
                  <a:pt x="3037879" y="107156"/>
                </a:cubicBezTo>
                <a:lnTo>
                  <a:pt x="3016448" y="107156"/>
                </a:lnTo>
                <a:cubicBezTo>
                  <a:pt x="3014662" y="107156"/>
                  <a:pt x="3013769" y="106263"/>
                  <a:pt x="3013769" y="104478"/>
                </a:cubicBezTo>
                <a:lnTo>
                  <a:pt x="3013769" y="83046"/>
                </a:lnTo>
                <a:cubicBezTo>
                  <a:pt x="3013993" y="81260"/>
                  <a:pt x="3014885" y="80367"/>
                  <a:pt x="3016448" y="80367"/>
                </a:cubicBezTo>
                <a:close/>
                <a:moveTo>
                  <a:pt x="2976265" y="80367"/>
                </a:moveTo>
                <a:lnTo>
                  <a:pt x="2997696" y="80367"/>
                </a:lnTo>
                <a:cubicBezTo>
                  <a:pt x="2999482" y="80591"/>
                  <a:pt x="3000375" y="81484"/>
                  <a:pt x="3000375" y="83046"/>
                </a:cubicBezTo>
                <a:lnTo>
                  <a:pt x="3000375" y="104478"/>
                </a:lnTo>
                <a:cubicBezTo>
                  <a:pt x="3000375" y="106263"/>
                  <a:pt x="2999482" y="107156"/>
                  <a:pt x="2997696" y="107156"/>
                </a:cubicBezTo>
                <a:lnTo>
                  <a:pt x="2976265" y="107156"/>
                </a:lnTo>
                <a:cubicBezTo>
                  <a:pt x="2974479" y="107156"/>
                  <a:pt x="2973586" y="106263"/>
                  <a:pt x="2973586" y="104478"/>
                </a:cubicBezTo>
                <a:lnTo>
                  <a:pt x="2973586" y="83046"/>
                </a:lnTo>
                <a:cubicBezTo>
                  <a:pt x="2973809" y="81260"/>
                  <a:pt x="2974702" y="80367"/>
                  <a:pt x="2976265" y="80367"/>
                </a:cubicBezTo>
                <a:close/>
                <a:moveTo>
                  <a:pt x="2936081" y="80367"/>
                </a:moveTo>
                <a:lnTo>
                  <a:pt x="2957512" y="80367"/>
                </a:lnTo>
                <a:cubicBezTo>
                  <a:pt x="2959298" y="80591"/>
                  <a:pt x="2960191" y="81484"/>
                  <a:pt x="2960191" y="83046"/>
                </a:cubicBezTo>
                <a:lnTo>
                  <a:pt x="2960191" y="104478"/>
                </a:lnTo>
                <a:cubicBezTo>
                  <a:pt x="2960191" y="106263"/>
                  <a:pt x="2959298" y="107156"/>
                  <a:pt x="2957512" y="107156"/>
                </a:cubicBezTo>
                <a:lnTo>
                  <a:pt x="2936081" y="107156"/>
                </a:lnTo>
                <a:cubicBezTo>
                  <a:pt x="2934295" y="107156"/>
                  <a:pt x="2933402" y="106263"/>
                  <a:pt x="2933402" y="104478"/>
                </a:cubicBezTo>
                <a:lnTo>
                  <a:pt x="2933402" y="83046"/>
                </a:lnTo>
                <a:cubicBezTo>
                  <a:pt x="2933625" y="81260"/>
                  <a:pt x="2934518" y="80367"/>
                  <a:pt x="2936081" y="80367"/>
                </a:cubicBezTo>
                <a:close/>
                <a:moveTo>
                  <a:pt x="2895897" y="80367"/>
                </a:moveTo>
                <a:lnTo>
                  <a:pt x="2917329" y="80367"/>
                </a:lnTo>
                <a:cubicBezTo>
                  <a:pt x="2919115" y="80591"/>
                  <a:pt x="2920008" y="81484"/>
                  <a:pt x="2920008" y="83046"/>
                </a:cubicBezTo>
                <a:lnTo>
                  <a:pt x="2920008" y="104478"/>
                </a:lnTo>
                <a:cubicBezTo>
                  <a:pt x="2920008" y="106263"/>
                  <a:pt x="2919115" y="107156"/>
                  <a:pt x="2917329" y="107156"/>
                </a:cubicBezTo>
                <a:lnTo>
                  <a:pt x="2895897" y="107156"/>
                </a:lnTo>
                <a:cubicBezTo>
                  <a:pt x="2894111" y="107156"/>
                  <a:pt x="2893218" y="106263"/>
                  <a:pt x="2893218" y="104478"/>
                </a:cubicBezTo>
                <a:lnTo>
                  <a:pt x="2893218" y="83046"/>
                </a:lnTo>
                <a:cubicBezTo>
                  <a:pt x="2893442" y="81260"/>
                  <a:pt x="2894335" y="80367"/>
                  <a:pt x="2895897" y="80367"/>
                </a:cubicBezTo>
                <a:close/>
                <a:moveTo>
                  <a:pt x="2855714" y="80367"/>
                </a:moveTo>
                <a:lnTo>
                  <a:pt x="2877145" y="80367"/>
                </a:lnTo>
                <a:cubicBezTo>
                  <a:pt x="2878931" y="80591"/>
                  <a:pt x="2879824" y="81484"/>
                  <a:pt x="2879824" y="83046"/>
                </a:cubicBezTo>
                <a:lnTo>
                  <a:pt x="2879824" y="104478"/>
                </a:lnTo>
                <a:cubicBezTo>
                  <a:pt x="2879824" y="106263"/>
                  <a:pt x="2878931" y="107156"/>
                  <a:pt x="2877145" y="107156"/>
                </a:cubicBezTo>
                <a:lnTo>
                  <a:pt x="2855714" y="107156"/>
                </a:lnTo>
                <a:cubicBezTo>
                  <a:pt x="2853928" y="107156"/>
                  <a:pt x="2853035" y="106263"/>
                  <a:pt x="2853035" y="104478"/>
                </a:cubicBezTo>
                <a:lnTo>
                  <a:pt x="2853035" y="83046"/>
                </a:lnTo>
                <a:cubicBezTo>
                  <a:pt x="2853258" y="81260"/>
                  <a:pt x="2854151" y="80367"/>
                  <a:pt x="2855714" y="80367"/>
                </a:cubicBezTo>
                <a:close/>
                <a:moveTo>
                  <a:pt x="2815530" y="80367"/>
                </a:moveTo>
                <a:lnTo>
                  <a:pt x="2836961" y="80367"/>
                </a:lnTo>
                <a:cubicBezTo>
                  <a:pt x="2838747" y="80591"/>
                  <a:pt x="2839640" y="81484"/>
                  <a:pt x="2839640" y="83046"/>
                </a:cubicBezTo>
                <a:lnTo>
                  <a:pt x="2839640" y="104478"/>
                </a:lnTo>
                <a:cubicBezTo>
                  <a:pt x="2839640" y="106263"/>
                  <a:pt x="2838747" y="107156"/>
                  <a:pt x="2836961" y="107156"/>
                </a:cubicBezTo>
                <a:lnTo>
                  <a:pt x="2815530" y="107156"/>
                </a:lnTo>
                <a:cubicBezTo>
                  <a:pt x="2813744" y="107156"/>
                  <a:pt x="2812851" y="106263"/>
                  <a:pt x="2812851" y="104478"/>
                </a:cubicBezTo>
                <a:lnTo>
                  <a:pt x="2812851" y="83046"/>
                </a:lnTo>
                <a:cubicBezTo>
                  <a:pt x="2813075" y="81260"/>
                  <a:pt x="2813968" y="80367"/>
                  <a:pt x="2815530" y="80367"/>
                </a:cubicBezTo>
                <a:close/>
                <a:moveTo>
                  <a:pt x="2775347" y="80367"/>
                </a:moveTo>
                <a:lnTo>
                  <a:pt x="2796778" y="80367"/>
                </a:lnTo>
                <a:cubicBezTo>
                  <a:pt x="2798564" y="80591"/>
                  <a:pt x="2799457" y="81484"/>
                  <a:pt x="2799457" y="83046"/>
                </a:cubicBezTo>
                <a:lnTo>
                  <a:pt x="2799457" y="104478"/>
                </a:lnTo>
                <a:cubicBezTo>
                  <a:pt x="2799457" y="106263"/>
                  <a:pt x="2798564" y="107156"/>
                  <a:pt x="2796778" y="107156"/>
                </a:cubicBezTo>
                <a:lnTo>
                  <a:pt x="2775347" y="107156"/>
                </a:lnTo>
                <a:cubicBezTo>
                  <a:pt x="2773561" y="107156"/>
                  <a:pt x="2772668" y="106263"/>
                  <a:pt x="2772668" y="104478"/>
                </a:cubicBezTo>
                <a:lnTo>
                  <a:pt x="2772668" y="83046"/>
                </a:lnTo>
                <a:cubicBezTo>
                  <a:pt x="2772891" y="81260"/>
                  <a:pt x="2773784" y="80367"/>
                  <a:pt x="2775347" y="80367"/>
                </a:cubicBezTo>
                <a:close/>
                <a:moveTo>
                  <a:pt x="2735163" y="80367"/>
                </a:moveTo>
                <a:lnTo>
                  <a:pt x="2756594" y="80367"/>
                </a:lnTo>
                <a:cubicBezTo>
                  <a:pt x="2758380" y="80591"/>
                  <a:pt x="2759273" y="81484"/>
                  <a:pt x="2759273" y="83046"/>
                </a:cubicBezTo>
                <a:lnTo>
                  <a:pt x="2759273" y="104478"/>
                </a:lnTo>
                <a:cubicBezTo>
                  <a:pt x="2759273" y="106263"/>
                  <a:pt x="2758380" y="107156"/>
                  <a:pt x="2756594" y="107156"/>
                </a:cubicBezTo>
                <a:lnTo>
                  <a:pt x="2735163" y="107156"/>
                </a:lnTo>
                <a:cubicBezTo>
                  <a:pt x="2733377" y="107156"/>
                  <a:pt x="2732484" y="106263"/>
                  <a:pt x="2732484" y="104478"/>
                </a:cubicBezTo>
                <a:lnTo>
                  <a:pt x="2732484" y="83046"/>
                </a:lnTo>
                <a:cubicBezTo>
                  <a:pt x="2732707" y="81260"/>
                  <a:pt x="2733600" y="80367"/>
                  <a:pt x="2735163" y="80367"/>
                </a:cubicBezTo>
                <a:close/>
                <a:moveTo>
                  <a:pt x="2694979" y="80367"/>
                </a:moveTo>
                <a:lnTo>
                  <a:pt x="2716411" y="80367"/>
                </a:lnTo>
                <a:cubicBezTo>
                  <a:pt x="2718197" y="80591"/>
                  <a:pt x="2719090" y="81484"/>
                  <a:pt x="2719090" y="83046"/>
                </a:cubicBezTo>
                <a:lnTo>
                  <a:pt x="2719090" y="104478"/>
                </a:lnTo>
                <a:cubicBezTo>
                  <a:pt x="2719090" y="106263"/>
                  <a:pt x="2718197" y="107156"/>
                  <a:pt x="2716411" y="107156"/>
                </a:cubicBezTo>
                <a:lnTo>
                  <a:pt x="2694979" y="107156"/>
                </a:lnTo>
                <a:cubicBezTo>
                  <a:pt x="2693193" y="107156"/>
                  <a:pt x="2692301" y="106263"/>
                  <a:pt x="2692301" y="104478"/>
                </a:cubicBezTo>
                <a:lnTo>
                  <a:pt x="2692301" y="83046"/>
                </a:lnTo>
                <a:cubicBezTo>
                  <a:pt x="2692524" y="81260"/>
                  <a:pt x="2693417" y="80367"/>
                  <a:pt x="2694979" y="80367"/>
                </a:cubicBezTo>
                <a:close/>
                <a:moveTo>
                  <a:pt x="2654796" y="80367"/>
                </a:moveTo>
                <a:lnTo>
                  <a:pt x="2676227" y="80367"/>
                </a:lnTo>
                <a:cubicBezTo>
                  <a:pt x="2678013" y="80591"/>
                  <a:pt x="2678906" y="81484"/>
                  <a:pt x="2678906" y="83046"/>
                </a:cubicBezTo>
                <a:lnTo>
                  <a:pt x="2678906" y="104478"/>
                </a:lnTo>
                <a:cubicBezTo>
                  <a:pt x="2678906" y="106263"/>
                  <a:pt x="2678013" y="107156"/>
                  <a:pt x="2676227" y="107156"/>
                </a:cubicBezTo>
                <a:lnTo>
                  <a:pt x="2654796" y="107156"/>
                </a:lnTo>
                <a:cubicBezTo>
                  <a:pt x="2653010" y="107156"/>
                  <a:pt x="2652117" y="106263"/>
                  <a:pt x="2652117" y="104478"/>
                </a:cubicBezTo>
                <a:lnTo>
                  <a:pt x="2652117" y="83046"/>
                </a:lnTo>
                <a:cubicBezTo>
                  <a:pt x="2652340" y="81260"/>
                  <a:pt x="2653233" y="80367"/>
                  <a:pt x="2654796" y="80367"/>
                </a:cubicBezTo>
                <a:close/>
                <a:moveTo>
                  <a:pt x="2614612" y="80367"/>
                </a:moveTo>
                <a:lnTo>
                  <a:pt x="2636043" y="80367"/>
                </a:lnTo>
                <a:cubicBezTo>
                  <a:pt x="2637829" y="80591"/>
                  <a:pt x="2638722" y="81484"/>
                  <a:pt x="2638722" y="83046"/>
                </a:cubicBezTo>
                <a:lnTo>
                  <a:pt x="2638722" y="104478"/>
                </a:lnTo>
                <a:cubicBezTo>
                  <a:pt x="2638722" y="106263"/>
                  <a:pt x="2637829" y="107156"/>
                  <a:pt x="2636043" y="107156"/>
                </a:cubicBezTo>
                <a:lnTo>
                  <a:pt x="2614612" y="107156"/>
                </a:lnTo>
                <a:cubicBezTo>
                  <a:pt x="2612826" y="107156"/>
                  <a:pt x="2611933" y="106263"/>
                  <a:pt x="2611933" y="104478"/>
                </a:cubicBezTo>
                <a:lnTo>
                  <a:pt x="2611933" y="83046"/>
                </a:lnTo>
                <a:cubicBezTo>
                  <a:pt x="2612157" y="81260"/>
                  <a:pt x="2613050" y="80367"/>
                  <a:pt x="2614612" y="80367"/>
                </a:cubicBezTo>
                <a:close/>
                <a:moveTo>
                  <a:pt x="2574429" y="80367"/>
                </a:moveTo>
                <a:lnTo>
                  <a:pt x="2595860" y="80367"/>
                </a:lnTo>
                <a:cubicBezTo>
                  <a:pt x="2597646" y="80591"/>
                  <a:pt x="2598539" y="81484"/>
                  <a:pt x="2598539" y="83046"/>
                </a:cubicBezTo>
                <a:lnTo>
                  <a:pt x="2598539" y="104478"/>
                </a:lnTo>
                <a:cubicBezTo>
                  <a:pt x="2598539" y="106263"/>
                  <a:pt x="2597646" y="107156"/>
                  <a:pt x="2595860" y="107156"/>
                </a:cubicBezTo>
                <a:lnTo>
                  <a:pt x="2574429" y="107156"/>
                </a:lnTo>
                <a:cubicBezTo>
                  <a:pt x="2572643" y="107156"/>
                  <a:pt x="2571750" y="106263"/>
                  <a:pt x="2571750" y="104478"/>
                </a:cubicBezTo>
                <a:lnTo>
                  <a:pt x="2571750" y="83046"/>
                </a:lnTo>
                <a:cubicBezTo>
                  <a:pt x="2571973" y="81260"/>
                  <a:pt x="2572866" y="80367"/>
                  <a:pt x="2574429" y="80367"/>
                </a:cubicBezTo>
                <a:close/>
                <a:moveTo>
                  <a:pt x="2180629" y="80367"/>
                </a:moveTo>
                <a:lnTo>
                  <a:pt x="2202061" y="80367"/>
                </a:lnTo>
                <a:cubicBezTo>
                  <a:pt x="2203847" y="80591"/>
                  <a:pt x="2204740" y="81484"/>
                  <a:pt x="2204740" y="83046"/>
                </a:cubicBezTo>
                <a:lnTo>
                  <a:pt x="2204740" y="104478"/>
                </a:lnTo>
                <a:cubicBezTo>
                  <a:pt x="2204740" y="106263"/>
                  <a:pt x="2203847" y="107156"/>
                  <a:pt x="2202061" y="107156"/>
                </a:cubicBezTo>
                <a:lnTo>
                  <a:pt x="2180629" y="107156"/>
                </a:lnTo>
                <a:cubicBezTo>
                  <a:pt x="2178843" y="107156"/>
                  <a:pt x="2177951" y="106263"/>
                  <a:pt x="2177951" y="104478"/>
                </a:cubicBezTo>
                <a:lnTo>
                  <a:pt x="2177951" y="83046"/>
                </a:lnTo>
                <a:cubicBezTo>
                  <a:pt x="2178174" y="81260"/>
                  <a:pt x="2179067" y="80367"/>
                  <a:pt x="2180629" y="80367"/>
                </a:cubicBezTo>
                <a:close/>
                <a:moveTo>
                  <a:pt x="2140446" y="80367"/>
                </a:moveTo>
                <a:lnTo>
                  <a:pt x="2161877" y="80367"/>
                </a:lnTo>
                <a:cubicBezTo>
                  <a:pt x="2163663" y="80591"/>
                  <a:pt x="2164556" y="81484"/>
                  <a:pt x="2164556" y="83046"/>
                </a:cubicBezTo>
                <a:lnTo>
                  <a:pt x="2164556" y="104478"/>
                </a:lnTo>
                <a:cubicBezTo>
                  <a:pt x="2164556" y="106263"/>
                  <a:pt x="2163663" y="107156"/>
                  <a:pt x="2161877" y="107156"/>
                </a:cubicBezTo>
                <a:lnTo>
                  <a:pt x="2140446" y="107156"/>
                </a:lnTo>
                <a:cubicBezTo>
                  <a:pt x="2138660" y="107156"/>
                  <a:pt x="2137767" y="106263"/>
                  <a:pt x="2137767" y="104478"/>
                </a:cubicBezTo>
                <a:lnTo>
                  <a:pt x="2137767" y="83046"/>
                </a:lnTo>
                <a:cubicBezTo>
                  <a:pt x="2137990" y="81260"/>
                  <a:pt x="2138883" y="80367"/>
                  <a:pt x="2140446" y="80367"/>
                </a:cubicBezTo>
                <a:close/>
                <a:moveTo>
                  <a:pt x="2100262" y="80367"/>
                </a:moveTo>
                <a:lnTo>
                  <a:pt x="2121693" y="80367"/>
                </a:lnTo>
                <a:cubicBezTo>
                  <a:pt x="2123479" y="80591"/>
                  <a:pt x="2124372" y="81484"/>
                  <a:pt x="2124372" y="83046"/>
                </a:cubicBezTo>
                <a:lnTo>
                  <a:pt x="2124372" y="104478"/>
                </a:lnTo>
                <a:cubicBezTo>
                  <a:pt x="2124372" y="106263"/>
                  <a:pt x="2123479" y="107156"/>
                  <a:pt x="2121693" y="107156"/>
                </a:cubicBezTo>
                <a:lnTo>
                  <a:pt x="2100262" y="107156"/>
                </a:lnTo>
                <a:cubicBezTo>
                  <a:pt x="2098476" y="107156"/>
                  <a:pt x="2097583" y="106263"/>
                  <a:pt x="2097583" y="104478"/>
                </a:cubicBezTo>
                <a:lnTo>
                  <a:pt x="2097583" y="83046"/>
                </a:lnTo>
                <a:cubicBezTo>
                  <a:pt x="2097807" y="81260"/>
                  <a:pt x="2098700" y="80367"/>
                  <a:pt x="2100262" y="80367"/>
                </a:cubicBezTo>
                <a:close/>
                <a:moveTo>
                  <a:pt x="2060079" y="80367"/>
                </a:moveTo>
                <a:lnTo>
                  <a:pt x="2081510" y="80367"/>
                </a:lnTo>
                <a:cubicBezTo>
                  <a:pt x="2083296" y="80591"/>
                  <a:pt x="2084189" y="81484"/>
                  <a:pt x="2084189" y="83046"/>
                </a:cubicBezTo>
                <a:lnTo>
                  <a:pt x="2084189" y="104478"/>
                </a:lnTo>
                <a:cubicBezTo>
                  <a:pt x="2084189" y="106263"/>
                  <a:pt x="2083296" y="107156"/>
                  <a:pt x="2081510" y="107156"/>
                </a:cubicBezTo>
                <a:lnTo>
                  <a:pt x="2060079" y="107156"/>
                </a:lnTo>
                <a:cubicBezTo>
                  <a:pt x="2058293" y="107156"/>
                  <a:pt x="2057400" y="106263"/>
                  <a:pt x="2057400" y="104478"/>
                </a:cubicBezTo>
                <a:lnTo>
                  <a:pt x="2057400" y="83046"/>
                </a:lnTo>
                <a:cubicBezTo>
                  <a:pt x="2057623" y="81260"/>
                  <a:pt x="2058516" y="80367"/>
                  <a:pt x="2060079" y="80367"/>
                </a:cubicBezTo>
                <a:close/>
                <a:moveTo>
                  <a:pt x="1987748" y="80367"/>
                </a:moveTo>
                <a:lnTo>
                  <a:pt x="2009179" y="80367"/>
                </a:lnTo>
                <a:cubicBezTo>
                  <a:pt x="2010965" y="80591"/>
                  <a:pt x="2011858" y="81484"/>
                  <a:pt x="2011858" y="83046"/>
                </a:cubicBezTo>
                <a:lnTo>
                  <a:pt x="2011858" y="104478"/>
                </a:lnTo>
                <a:cubicBezTo>
                  <a:pt x="2011858" y="106263"/>
                  <a:pt x="2010965" y="107156"/>
                  <a:pt x="2009179" y="107156"/>
                </a:cubicBezTo>
                <a:lnTo>
                  <a:pt x="1987748" y="107156"/>
                </a:lnTo>
                <a:cubicBezTo>
                  <a:pt x="1985962" y="107156"/>
                  <a:pt x="1985069" y="106263"/>
                  <a:pt x="1985069" y="104478"/>
                </a:cubicBezTo>
                <a:lnTo>
                  <a:pt x="1985069" y="83046"/>
                </a:lnTo>
                <a:cubicBezTo>
                  <a:pt x="1985292" y="81260"/>
                  <a:pt x="1986185" y="80367"/>
                  <a:pt x="1987748" y="80367"/>
                </a:cubicBezTo>
                <a:close/>
                <a:moveTo>
                  <a:pt x="1947564" y="80367"/>
                </a:moveTo>
                <a:lnTo>
                  <a:pt x="1968996" y="80367"/>
                </a:lnTo>
                <a:cubicBezTo>
                  <a:pt x="1970782" y="80591"/>
                  <a:pt x="1971675" y="81484"/>
                  <a:pt x="1971675" y="83046"/>
                </a:cubicBezTo>
                <a:lnTo>
                  <a:pt x="1971675" y="104478"/>
                </a:lnTo>
                <a:cubicBezTo>
                  <a:pt x="1971675" y="106263"/>
                  <a:pt x="1970782" y="107156"/>
                  <a:pt x="1968996" y="107156"/>
                </a:cubicBezTo>
                <a:lnTo>
                  <a:pt x="1947564" y="107156"/>
                </a:lnTo>
                <a:cubicBezTo>
                  <a:pt x="1945779" y="107156"/>
                  <a:pt x="1944886" y="106263"/>
                  <a:pt x="1944886" y="104478"/>
                </a:cubicBezTo>
                <a:lnTo>
                  <a:pt x="1944886" y="83046"/>
                </a:lnTo>
                <a:cubicBezTo>
                  <a:pt x="1945109" y="81260"/>
                  <a:pt x="1946002" y="80367"/>
                  <a:pt x="1947564" y="80367"/>
                </a:cubicBezTo>
                <a:close/>
                <a:moveTo>
                  <a:pt x="1907381" y="80367"/>
                </a:moveTo>
                <a:lnTo>
                  <a:pt x="1928812" y="80367"/>
                </a:lnTo>
                <a:cubicBezTo>
                  <a:pt x="1930598" y="80591"/>
                  <a:pt x="1931491" y="81484"/>
                  <a:pt x="1931491" y="83046"/>
                </a:cubicBezTo>
                <a:lnTo>
                  <a:pt x="1931491" y="104478"/>
                </a:lnTo>
                <a:cubicBezTo>
                  <a:pt x="1931491" y="106263"/>
                  <a:pt x="1930598" y="107156"/>
                  <a:pt x="1928812" y="107156"/>
                </a:cubicBezTo>
                <a:lnTo>
                  <a:pt x="1907381" y="107156"/>
                </a:lnTo>
                <a:cubicBezTo>
                  <a:pt x="1905595" y="107156"/>
                  <a:pt x="1904702" y="106263"/>
                  <a:pt x="1904702" y="104478"/>
                </a:cubicBezTo>
                <a:lnTo>
                  <a:pt x="1904702" y="83046"/>
                </a:lnTo>
                <a:cubicBezTo>
                  <a:pt x="1904925" y="81260"/>
                  <a:pt x="1905818" y="80367"/>
                  <a:pt x="1907381" y="80367"/>
                </a:cubicBezTo>
                <a:close/>
                <a:moveTo>
                  <a:pt x="1867197" y="80367"/>
                </a:moveTo>
                <a:lnTo>
                  <a:pt x="1888629" y="80367"/>
                </a:lnTo>
                <a:cubicBezTo>
                  <a:pt x="1890414" y="80591"/>
                  <a:pt x="1891307" y="81484"/>
                  <a:pt x="1891307" y="83046"/>
                </a:cubicBezTo>
                <a:lnTo>
                  <a:pt x="1891307" y="104478"/>
                </a:lnTo>
                <a:cubicBezTo>
                  <a:pt x="1891307" y="106263"/>
                  <a:pt x="1890414" y="107156"/>
                  <a:pt x="1888629" y="107156"/>
                </a:cubicBezTo>
                <a:lnTo>
                  <a:pt x="1867197" y="107156"/>
                </a:lnTo>
                <a:cubicBezTo>
                  <a:pt x="1865411" y="107156"/>
                  <a:pt x="1864518" y="106263"/>
                  <a:pt x="1864518" y="104478"/>
                </a:cubicBezTo>
                <a:lnTo>
                  <a:pt x="1864518" y="83046"/>
                </a:lnTo>
                <a:cubicBezTo>
                  <a:pt x="1864742" y="81260"/>
                  <a:pt x="1865635" y="80367"/>
                  <a:pt x="1867197" y="80367"/>
                </a:cubicBezTo>
                <a:close/>
                <a:moveTo>
                  <a:pt x="1827014" y="80367"/>
                </a:moveTo>
                <a:lnTo>
                  <a:pt x="1848445" y="80367"/>
                </a:lnTo>
                <a:cubicBezTo>
                  <a:pt x="1850231" y="80591"/>
                  <a:pt x="1851124" y="81484"/>
                  <a:pt x="1851124" y="83046"/>
                </a:cubicBezTo>
                <a:lnTo>
                  <a:pt x="1851124" y="104478"/>
                </a:lnTo>
                <a:cubicBezTo>
                  <a:pt x="1851124" y="106263"/>
                  <a:pt x="1850231" y="107156"/>
                  <a:pt x="1848445" y="107156"/>
                </a:cubicBezTo>
                <a:lnTo>
                  <a:pt x="1827014" y="107156"/>
                </a:lnTo>
                <a:cubicBezTo>
                  <a:pt x="1825228" y="107156"/>
                  <a:pt x="1824335" y="106263"/>
                  <a:pt x="1824335" y="104478"/>
                </a:cubicBezTo>
                <a:lnTo>
                  <a:pt x="1824335" y="83046"/>
                </a:lnTo>
                <a:cubicBezTo>
                  <a:pt x="1824558" y="81260"/>
                  <a:pt x="1825451" y="80367"/>
                  <a:pt x="1827014" y="80367"/>
                </a:cubicBezTo>
                <a:close/>
                <a:moveTo>
                  <a:pt x="1786830" y="80367"/>
                </a:moveTo>
                <a:lnTo>
                  <a:pt x="1808261" y="80367"/>
                </a:lnTo>
                <a:cubicBezTo>
                  <a:pt x="1810047" y="80591"/>
                  <a:pt x="1810940" y="81484"/>
                  <a:pt x="1810940" y="83046"/>
                </a:cubicBezTo>
                <a:lnTo>
                  <a:pt x="1810940" y="104478"/>
                </a:lnTo>
                <a:cubicBezTo>
                  <a:pt x="1810940" y="106263"/>
                  <a:pt x="1810047" y="107156"/>
                  <a:pt x="1808261" y="107156"/>
                </a:cubicBezTo>
                <a:lnTo>
                  <a:pt x="1786830" y="107156"/>
                </a:lnTo>
                <a:cubicBezTo>
                  <a:pt x="1785044" y="107156"/>
                  <a:pt x="1784151" y="106263"/>
                  <a:pt x="1784151" y="104478"/>
                </a:cubicBezTo>
                <a:lnTo>
                  <a:pt x="1784151" y="83046"/>
                </a:lnTo>
                <a:cubicBezTo>
                  <a:pt x="1784374" y="81260"/>
                  <a:pt x="1785267" y="80367"/>
                  <a:pt x="1786830" y="80367"/>
                </a:cubicBezTo>
                <a:close/>
                <a:moveTo>
                  <a:pt x="1746646" y="80367"/>
                </a:moveTo>
                <a:lnTo>
                  <a:pt x="1768078" y="80367"/>
                </a:lnTo>
                <a:cubicBezTo>
                  <a:pt x="1769864" y="80591"/>
                  <a:pt x="1770757" y="81484"/>
                  <a:pt x="1770757" y="83046"/>
                </a:cubicBezTo>
                <a:lnTo>
                  <a:pt x="1770757" y="104478"/>
                </a:lnTo>
                <a:cubicBezTo>
                  <a:pt x="1770757" y="106263"/>
                  <a:pt x="1769864" y="107156"/>
                  <a:pt x="1768078" y="107156"/>
                </a:cubicBezTo>
                <a:lnTo>
                  <a:pt x="1746646" y="107156"/>
                </a:lnTo>
                <a:cubicBezTo>
                  <a:pt x="1744861" y="107156"/>
                  <a:pt x="1743968" y="106263"/>
                  <a:pt x="1743968" y="104478"/>
                </a:cubicBezTo>
                <a:lnTo>
                  <a:pt x="1743968" y="83046"/>
                </a:lnTo>
                <a:cubicBezTo>
                  <a:pt x="1744191" y="81260"/>
                  <a:pt x="1745084" y="80367"/>
                  <a:pt x="1746646" y="80367"/>
                </a:cubicBezTo>
                <a:close/>
                <a:moveTo>
                  <a:pt x="1706463" y="80367"/>
                </a:moveTo>
                <a:lnTo>
                  <a:pt x="1727894" y="80367"/>
                </a:lnTo>
                <a:cubicBezTo>
                  <a:pt x="1729680" y="80591"/>
                  <a:pt x="1730573" y="81484"/>
                  <a:pt x="1730573" y="83046"/>
                </a:cubicBezTo>
                <a:lnTo>
                  <a:pt x="1730573" y="104478"/>
                </a:lnTo>
                <a:cubicBezTo>
                  <a:pt x="1730573" y="106263"/>
                  <a:pt x="1729680" y="107156"/>
                  <a:pt x="1727894" y="107156"/>
                </a:cubicBezTo>
                <a:lnTo>
                  <a:pt x="1706463" y="107156"/>
                </a:lnTo>
                <a:cubicBezTo>
                  <a:pt x="1704677" y="107156"/>
                  <a:pt x="1703784" y="106263"/>
                  <a:pt x="1703784" y="104478"/>
                </a:cubicBezTo>
                <a:lnTo>
                  <a:pt x="1703784" y="83046"/>
                </a:lnTo>
                <a:cubicBezTo>
                  <a:pt x="1704007" y="81260"/>
                  <a:pt x="1704900" y="80367"/>
                  <a:pt x="1706463" y="80367"/>
                </a:cubicBezTo>
                <a:close/>
                <a:moveTo>
                  <a:pt x="1666279" y="80367"/>
                </a:moveTo>
                <a:lnTo>
                  <a:pt x="1687711" y="80367"/>
                </a:lnTo>
                <a:cubicBezTo>
                  <a:pt x="1689497" y="80591"/>
                  <a:pt x="1690390" y="81484"/>
                  <a:pt x="1690390" y="83046"/>
                </a:cubicBezTo>
                <a:lnTo>
                  <a:pt x="1690390" y="104478"/>
                </a:lnTo>
                <a:cubicBezTo>
                  <a:pt x="1690390" y="106263"/>
                  <a:pt x="1689497" y="107156"/>
                  <a:pt x="1687711" y="107156"/>
                </a:cubicBezTo>
                <a:lnTo>
                  <a:pt x="1666279" y="107156"/>
                </a:lnTo>
                <a:cubicBezTo>
                  <a:pt x="1664493" y="107156"/>
                  <a:pt x="1663600" y="106263"/>
                  <a:pt x="1663600" y="104478"/>
                </a:cubicBezTo>
                <a:lnTo>
                  <a:pt x="1663600" y="83046"/>
                </a:lnTo>
                <a:cubicBezTo>
                  <a:pt x="1663824" y="81260"/>
                  <a:pt x="1664717" y="80367"/>
                  <a:pt x="1666279" y="80367"/>
                </a:cubicBezTo>
                <a:close/>
                <a:moveTo>
                  <a:pt x="1626096" y="80367"/>
                </a:moveTo>
                <a:lnTo>
                  <a:pt x="1647527" y="80367"/>
                </a:lnTo>
                <a:cubicBezTo>
                  <a:pt x="1649313" y="80591"/>
                  <a:pt x="1650206" y="81484"/>
                  <a:pt x="1650206" y="83046"/>
                </a:cubicBezTo>
                <a:lnTo>
                  <a:pt x="1650206" y="104478"/>
                </a:lnTo>
                <a:cubicBezTo>
                  <a:pt x="1650206" y="106263"/>
                  <a:pt x="1649313" y="107156"/>
                  <a:pt x="1647527" y="107156"/>
                </a:cubicBezTo>
                <a:lnTo>
                  <a:pt x="1626096" y="107156"/>
                </a:lnTo>
                <a:cubicBezTo>
                  <a:pt x="1624310" y="107156"/>
                  <a:pt x="1623417" y="106263"/>
                  <a:pt x="1623417" y="104478"/>
                </a:cubicBezTo>
                <a:lnTo>
                  <a:pt x="1623417" y="83046"/>
                </a:lnTo>
                <a:cubicBezTo>
                  <a:pt x="1623640" y="81260"/>
                  <a:pt x="1624533" y="80367"/>
                  <a:pt x="1626096" y="80367"/>
                </a:cubicBezTo>
                <a:close/>
                <a:moveTo>
                  <a:pt x="1585912" y="80367"/>
                </a:moveTo>
                <a:lnTo>
                  <a:pt x="1607343" y="80367"/>
                </a:lnTo>
                <a:cubicBezTo>
                  <a:pt x="1609129" y="80591"/>
                  <a:pt x="1610022" y="81484"/>
                  <a:pt x="1610022" y="83046"/>
                </a:cubicBezTo>
                <a:lnTo>
                  <a:pt x="1610022" y="104478"/>
                </a:lnTo>
                <a:cubicBezTo>
                  <a:pt x="1610022" y="106263"/>
                  <a:pt x="1609129" y="107156"/>
                  <a:pt x="1607343" y="107156"/>
                </a:cubicBezTo>
                <a:lnTo>
                  <a:pt x="1585912" y="107156"/>
                </a:lnTo>
                <a:cubicBezTo>
                  <a:pt x="1584126" y="107156"/>
                  <a:pt x="1583233" y="106263"/>
                  <a:pt x="1583233" y="104478"/>
                </a:cubicBezTo>
                <a:lnTo>
                  <a:pt x="1583233" y="83046"/>
                </a:lnTo>
                <a:cubicBezTo>
                  <a:pt x="1583456" y="81260"/>
                  <a:pt x="1584349" y="80367"/>
                  <a:pt x="1585912" y="80367"/>
                </a:cubicBezTo>
                <a:close/>
                <a:moveTo>
                  <a:pt x="1545729" y="80367"/>
                </a:moveTo>
                <a:lnTo>
                  <a:pt x="1567160" y="80367"/>
                </a:lnTo>
                <a:cubicBezTo>
                  <a:pt x="1568946" y="80591"/>
                  <a:pt x="1569839" y="81484"/>
                  <a:pt x="1569839" y="83046"/>
                </a:cubicBezTo>
                <a:lnTo>
                  <a:pt x="1569839" y="104478"/>
                </a:lnTo>
                <a:cubicBezTo>
                  <a:pt x="1569839" y="106263"/>
                  <a:pt x="1568946" y="107156"/>
                  <a:pt x="1567160" y="107156"/>
                </a:cubicBezTo>
                <a:lnTo>
                  <a:pt x="1545729" y="107156"/>
                </a:lnTo>
                <a:cubicBezTo>
                  <a:pt x="1543943" y="107156"/>
                  <a:pt x="1543050" y="106263"/>
                  <a:pt x="1543050" y="104478"/>
                </a:cubicBezTo>
                <a:lnTo>
                  <a:pt x="1543050" y="83046"/>
                </a:lnTo>
                <a:cubicBezTo>
                  <a:pt x="1543273" y="81260"/>
                  <a:pt x="1544166" y="80367"/>
                  <a:pt x="1545729" y="80367"/>
                </a:cubicBezTo>
                <a:close/>
                <a:moveTo>
                  <a:pt x="1473398" y="80367"/>
                </a:moveTo>
                <a:lnTo>
                  <a:pt x="1494829" y="80367"/>
                </a:lnTo>
                <a:cubicBezTo>
                  <a:pt x="1496615" y="80591"/>
                  <a:pt x="1497508" y="81484"/>
                  <a:pt x="1497508" y="83046"/>
                </a:cubicBezTo>
                <a:lnTo>
                  <a:pt x="1497508" y="104478"/>
                </a:lnTo>
                <a:cubicBezTo>
                  <a:pt x="1497508" y="106263"/>
                  <a:pt x="1496615" y="107156"/>
                  <a:pt x="1494829" y="107156"/>
                </a:cubicBezTo>
                <a:lnTo>
                  <a:pt x="1473398" y="107156"/>
                </a:lnTo>
                <a:cubicBezTo>
                  <a:pt x="1471612" y="107156"/>
                  <a:pt x="1470719" y="106263"/>
                  <a:pt x="1470719" y="104478"/>
                </a:cubicBezTo>
                <a:lnTo>
                  <a:pt x="1470719" y="83046"/>
                </a:lnTo>
                <a:cubicBezTo>
                  <a:pt x="1470942" y="81260"/>
                  <a:pt x="1471835" y="80367"/>
                  <a:pt x="1473398" y="80367"/>
                </a:cubicBezTo>
                <a:close/>
                <a:moveTo>
                  <a:pt x="1433215" y="80367"/>
                </a:moveTo>
                <a:lnTo>
                  <a:pt x="1454646" y="80367"/>
                </a:lnTo>
                <a:cubicBezTo>
                  <a:pt x="1456432" y="80591"/>
                  <a:pt x="1457325" y="81484"/>
                  <a:pt x="1457325" y="83046"/>
                </a:cubicBezTo>
                <a:lnTo>
                  <a:pt x="1457325" y="104478"/>
                </a:lnTo>
                <a:cubicBezTo>
                  <a:pt x="1457325" y="106263"/>
                  <a:pt x="1456432" y="107156"/>
                  <a:pt x="1454646" y="107156"/>
                </a:cubicBezTo>
                <a:lnTo>
                  <a:pt x="1433215" y="107156"/>
                </a:lnTo>
                <a:cubicBezTo>
                  <a:pt x="1431429" y="107156"/>
                  <a:pt x="1430536" y="106263"/>
                  <a:pt x="1430536" y="104478"/>
                </a:cubicBezTo>
                <a:lnTo>
                  <a:pt x="1430536" y="83046"/>
                </a:lnTo>
                <a:cubicBezTo>
                  <a:pt x="1430759" y="81260"/>
                  <a:pt x="1431652" y="80367"/>
                  <a:pt x="1433215" y="80367"/>
                </a:cubicBezTo>
                <a:close/>
                <a:moveTo>
                  <a:pt x="1393031" y="80367"/>
                </a:moveTo>
                <a:lnTo>
                  <a:pt x="1414462" y="80367"/>
                </a:lnTo>
                <a:cubicBezTo>
                  <a:pt x="1416248" y="80591"/>
                  <a:pt x="1417141" y="81484"/>
                  <a:pt x="1417141" y="83046"/>
                </a:cubicBezTo>
                <a:lnTo>
                  <a:pt x="1417141" y="104478"/>
                </a:lnTo>
                <a:cubicBezTo>
                  <a:pt x="1417141" y="106263"/>
                  <a:pt x="1416248" y="107156"/>
                  <a:pt x="1414462" y="107156"/>
                </a:cubicBezTo>
                <a:lnTo>
                  <a:pt x="1393031" y="107156"/>
                </a:lnTo>
                <a:cubicBezTo>
                  <a:pt x="1391245" y="107156"/>
                  <a:pt x="1390352" y="106263"/>
                  <a:pt x="1390352" y="104478"/>
                </a:cubicBezTo>
                <a:lnTo>
                  <a:pt x="1390352" y="83046"/>
                </a:lnTo>
                <a:cubicBezTo>
                  <a:pt x="1390575" y="81260"/>
                  <a:pt x="1391468" y="80367"/>
                  <a:pt x="1393031" y="80367"/>
                </a:cubicBezTo>
                <a:close/>
                <a:moveTo>
                  <a:pt x="1352847" y="80367"/>
                </a:moveTo>
                <a:lnTo>
                  <a:pt x="1374279" y="80367"/>
                </a:lnTo>
                <a:cubicBezTo>
                  <a:pt x="1376065" y="80591"/>
                  <a:pt x="1376957" y="81484"/>
                  <a:pt x="1376957" y="83046"/>
                </a:cubicBezTo>
                <a:lnTo>
                  <a:pt x="1376957" y="104478"/>
                </a:lnTo>
                <a:cubicBezTo>
                  <a:pt x="1376957" y="106263"/>
                  <a:pt x="1376065" y="107156"/>
                  <a:pt x="1374279" y="107156"/>
                </a:cubicBezTo>
                <a:lnTo>
                  <a:pt x="1352847" y="107156"/>
                </a:lnTo>
                <a:cubicBezTo>
                  <a:pt x="1351061" y="107156"/>
                  <a:pt x="1350169" y="106263"/>
                  <a:pt x="1350169" y="104478"/>
                </a:cubicBezTo>
                <a:lnTo>
                  <a:pt x="1350169" y="83046"/>
                </a:lnTo>
                <a:cubicBezTo>
                  <a:pt x="1350392" y="81260"/>
                  <a:pt x="1351285" y="80367"/>
                  <a:pt x="1352847" y="80367"/>
                </a:cubicBezTo>
                <a:close/>
                <a:moveTo>
                  <a:pt x="1232297" y="80367"/>
                </a:moveTo>
                <a:lnTo>
                  <a:pt x="1253728" y="80367"/>
                </a:lnTo>
                <a:cubicBezTo>
                  <a:pt x="1255514" y="80591"/>
                  <a:pt x="1256407" y="81484"/>
                  <a:pt x="1256407" y="83046"/>
                </a:cubicBezTo>
                <a:lnTo>
                  <a:pt x="1256407" y="104478"/>
                </a:lnTo>
                <a:cubicBezTo>
                  <a:pt x="1256407" y="106263"/>
                  <a:pt x="1255514" y="107156"/>
                  <a:pt x="1253728" y="107156"/>
                </a:cubicBezTo>
                <a:lnTo>
                  <a:pt x="1232297" y="107156"/>
                </a:lnTo>
                <a:cubicBezTo>
                  <a:pt x="1230511" y="107156"/>
                  <a:pt x="1229618" y="106263"/>
                  <a:pt x="1229618" y="104478"/>
                </a:cubicBezTo>
                <a:lnTo>
                  <a:pt x="1229618" y="83046"/>
                </a:lnTo>
                <a:cubicBezTo>
                  <a:pt x="1229841" y="81260"/>
                  <a:pt x="1230734" y="80367"/>
                  <a:pt x="1232297" y="80367"/>
                </a:cubicBezTo>
                <a:close/>
                <a:moveTo>
                  <a:pt x="1192113" y="80367"/>
                </a:moveTo>
                <a:lnTo>
                  <a:pt x="1213544" y="80367"/>
                </a:lnTo>
                <a:cubicBezTo>
                  <a:pt x="1215330" y="80591"/>
                  <a:pt x="1216223" y="81484"/>
                  <a:pt x="1216223" y="83046"/>
                </a:cubicBezTo>
                <a:lnTo>
                  <a:pt x="1216223" y="104478"/>
                </a:lnTo>
                <a:cubicBezTo>
                  <a:pt x="1216223" y="106263"/>
                  <a:pt x="1215330" y="107156"/>
                  <a:pt x="1213544" y="107156"/>
                </a:cubicBezTo>
                <a:lnTo>
                  <a:pt x="1192113" y="107156"/>
                </a:lnTo>
                <a:cubicBezTo>
                  <a:pt x="1190327" y="107156"/>
                  <a:pt x="1189434" y="106263"/>
                  <a:pt x="1189434" y="104478"/>
                </a:cubicBezTo>
                <a:lnTo>
                  <a:pt x="1189434" y="83046"/>
                </a:lnTo>
                <a:cubicBezTo>
                  <a:pt x="1189657" y="81260"/>
                  <a:pt x="1190550" y="80367"/>
                  <a:pt x="1192113" y="80367"/>
                </a:cubicBezTo>
                <a:close/>
                <a:moveTo>
                  <a:pt x="1151929" y="80367"/>
                </a:moveTo>
                <a:lnTo>
                  <a:pt x="1173361" y="80367"/>
                </a:lnTo>
                <a:cubicBezTo>
                  <a:pt x="1175147" y="80591"/>
                  <a:pt x="1176040" y="81484"/>
                  <a:pt x="1176040" y="83046"/>
                </a:cubicBezTo>
                <a:lnTo>
                  <a:pt x="1176040" y="104478"/>
                </a:lnTo>
                <a:cubicBezTo>
                  <a:pt x="1176040" y="106263"/>
                  <a:pt x="1175147" y="107156"/>
                  <a:pt x="1173361" y="107156"/>
                </a:cubicBezTo>
                <a:lnTo>
                  <a:pt x="1151929" y="107156"/>
                </a:lnTo>
                <a:cubicBezTo>
                  <a:pt x="1150144" y="107156"/>
                  <a:pt x="1149251" y="106263"/>
                  <a:pt x="1149251" y="104478"/>
                </a:cubicBezTo>
                <a:lnTo>
                  <a:pt x="1149251" y="83046"/>
                </a:lnTo>
                <a:cubicBezTo>
                  <a:pt x="1149474" y="81260"/>
                  <a:pt x="1150367" y="80367"/>
                  <a:pt x="1151929" y="80367"/>
                </a:cubicBezTo>
                <a:close/>
                <a:moveTo>
                  <a:pt x="1111746" y="80367"/>
                </a:moveTo>
                <a:lnTo>
                  <a:pt x="1133177" y="80367"/>
                </a:lnTo>
                <a:cubicBezTo>
                  <a:pt x="1134963" y="80591"/>
                  <a:pt x="1135856" y="81484"/>
                  <a:pt x="1135856" y="83046"/>
                </a:cubicBezTo>
                <a:lnTo>
                  <a:pt x="1135856" y="104478"/>
                </a:lnTo>
                <a:cubicBezTo>
                  <a:pt x="1135856" y="106263"/>
                  <a:pt x="1134963" y="107156"/>
                  <a:pt x="1133177" y="107156"/>
                </a:cubicBezTo>
                <a:lnTo>
                  <a:pt x="1111746" y="107156"/>
                </a:lnTo>
                <a:cubicBezTo>
                  <a:pt x="1109960" y="107156"/>
                  <a:pt x="1109067" y="106263"/>
                  <a:pt x="1109067" y="104478"/>
                </a:cubicBezTo>
                <a:lnTo>
                  <a:pt x="1109067" y="83046"/>
                </a:lnTo>
                <a:cubicBezTo>
                  <a:pt x="1109290" y="81260"/>
                  <a:pt x="1110183" y="80367"/>
                  <a:pt x="1111746" y="80367"/>
                </a:cubicBezTo>
                <a:close/>
                <a:moveTo>
                  <a:pt x="1071562" y="80367"/>
                </a:moveTo>
                <a:lnTo>
                  <a:pt x="1092994" y="80367"/>
                </a:lnTo>
                <a:cubicBezTo>
                  <a:pt x="1094780" y="80591"/>
                  <a:pt x="1095673" y="81484"/>
                  <a:pt x="1095673" y="83046"/>
                </a:cubicBezTo>
                <a:lnTo>
                  <a:pt x="1095673" y="104478"/>
                </a:lnTo>
                <a:cubicBezTo>
                  <a:pt x="1095673" y="106263"/>
                  <a:pt x="1094780" y="107156"/>
                  <a:pt x="1092994" y="107156"/>
                </a:cubicBezTo>
                <a:lnTo>
                  <a:pt x="1071562" y="107156"/>
                </a:lnTo>
                <a:cubicBezTo>
                  <a:pt x="1069776" y="107156"/>
                  <a:pt x="1068883" y="106263"/>
                  <a:pt x="1068883" y="104478"/>
                </a:cubicBezTo>
                <a:lnTo>
                  <a:pt x="1068883" y="83046"/>
                </a:lnTo>
                <a:cubicBezTo>
                  <a:pt x="1069106" y="81260"/>
                  <a:pt x="1070000" y="80367"/>
                  <a:pt x="1071562" y="80367"/>
                </a:cubicBezTo>
                <a:close/>
                <a:moveTo>
                  <a:pt x="1031379" y="80367"/>
                </a:moveTo>
                <a:lnTo>
                  <a:pt x="1052810" y="80367"/>
                </a:lnTo>
                <a:cubicBezTo>
                  <a:pt x="1054596" y="80591"/>
                  <a:pt x="1055489" y="81484"/>
                  <a:pt x="1055489" y="83046"/>
                </a:cubicBezTo>
                <a:lnTo>
                  <a:pt x="1055489" y="104478"/>
                </a:lnTo>
                <a:cubicBezTo>
                  <a:pt x="1055489" y="106263"/>
                  <a:pt x="1054596" y="107156"/>
                  <a:pt x="1052810" y="107156"/>
                </a:cubicBezTo>
                <a:lnTo>
                  <a:pt x="1031379" y="107156"/>
                </a:lnTo>
                <a:cubicBezTo>
                  <a:pt x="1029593" y="107156"/>
                  <a:pt x="1028700" y="106263"/>
                  <a:pt x="1028700" y="104478"/>
                </a:cubicBezTo>
                <a:lnTo>
                  <a:pt x="1028700" y="83046"/>
                </a:lnTo>
                <a:cubicBezTo>
                  <a:pt x="1028923" y="81260"/>
                  <a:pt x="1029816" y="80367"/>
                  <a:pt x="1031379" y="80367"/>
                </a:cubicBezTo>
                <a:close/>
                <a:moveTo>
                  <a:pt x="959048" y="80367"/>
                </a:moveTo>
                <a:lnTo>
                  <a:pt x="980479" y="80367"/>
                </a:lnTo>
                <a:cubicBezTo>
                  <a:pt x="982265" y="80591"/>
                  <a:pt x="983159" y="81484"/>
                  <a:pt x="983159" y="83046"/>
                </a:cubicBezTo>
                <a:lnTo>
                  <a:pt x="983159" y="104478"/>
                </a:lnTo>
                <a:cubicBezTo>
                  <a:pt x="983159" y="106263"/>
                  <a:pt x="982265" y="107156"/>
                  <a:pt x="980479" y="107156"/>
                </a:cubicBezTo>
                <a:lnTo>
                  <a:pt x="959048" y="107156"/>
                </a:lnTo>
                <a:cubicBezTo>
                  <a:pt x="957262" y="107156"/>
                  <a:pt x="956370" y="106263"/>
                  <a:pt x="956370" y="104478"/>
                </a:cubicBezTo>
                <a:lnTo>
                  <a:pt x="956370" y="83046"/>
                </a:lnTo>
                <a:cubicBezTo>
                  <a:pt x="956593" y="81260"/>
                  <a:pt x="957486" y="80367"/>
                  <a:pt x="959048" y="80367"/>
                </a:cubicBezTo>
                <a:close/>
                <a:moveTo>
                  <a:pt x="918865" y="80367"/>
                </a:moveTo>
                <a:lnTo>
                  <a:pt x="940296" y="80367"/>
                </a:lnTo>
                <a:cubicBezTo>
                  <a:pt x="942082" y="80591"/>
                  <a:pt x="942975" y="81484"/>
                  <a:pt x="942975" y="83046"/>
                </a:cubicBezTo>
                <a:lnTo>
                  <a:pt x="942975" y="104478"/>
                </a:lnTo>
                <a:cubicBezTo>
                  <a:pt x="942975" y="106263"/>
                  <a:pt x="942082" y="107156"/>
                  <a:pt x="940296" y="107156"/>
                </a:cubicBezTo>
                <a:lnTo>
                  <a:pt x="918865" y="107156"/>
                </a:lnTo>
                <a:cubicBezTo>
                  <a:pt x="917079" y="107156"/>
                  <a:pt x="916186" y="106263"/>
                  <a:pt x="916186" y="104478"/>
                </a:cubicBezTo>
                <a:lnTo>
                  <a:pt x="916186" y="83046"/>
                </a:lnTo>
                <a:cubicBezTo>
                  <a:pt x="916409" y="81260"/>
                  <a:pt x="917302" y="80367"/>
                  <a:pt x="918865" y="80367"/>
                </a:cubicBezTo>
                <a:close/>
                <a:moveTo>
                  <a:pt x="878681" y="80367"/>
                </a:moveTo>
                <a:lnTo>
                  <a:pt x="900112" y="80367"/>
                </a:lnTo>
                <a:cubicBezTo>
                  <a:pt x="901898" y="80591"/>
                  <a:pt x="902791" y="81484"/>
                  <a:pt x="902791" y="83046"/>
                </a:cubicBezTo>
                <a:lnTo>
                  <a:pt x="902791" y="104478"/>
                </a:lnTo>
                <a:cubicBezTo>
                  <a:pt x="902791" y="106263"/>
                  <a:pt x="901898" y="107156"/>
                  <a:pt x="900112" y="107156"/>
                </a:cubicBezTo>
                <a:lnTo>
                  <a:pt x="878681" y="107156"/>
                </a:lnTo>
                <a:cubicBezTo>
                  <a:pt x="876895" y="107156"/>
                  <a:pt x="876002" y="106263"/>
                  <a:pt x="876002" y="104478"/>
                </a:cubicBezTo>
                <a:lnTo>
                  <a:pt x="876002" y="83046"/>
                </a:lnTo>
                <a:cubicBezTo>
                  <a:pt x="876225" y="81260"/>
                  <a:pt x="877119" y="80367"/>
                  <a:pt x="878681" y="80367"/>
                </a:cubicBezTo>
                <a:close/>
                <a:moveTo>
                  <a:pt x="838497" y="80367"/>
                </a:moveTo>
                <a:lnTo>
                  <a:pt x="859929" y="80367"/>
                </a:lnTo>
                <a:cubicBezTo>
                  <a:pt x="861715" y="80591"/>
                  <a:pt x="862608" y="81484"/>
                  <a:pt x="862608" y="83046"/>
                </a:cubicBezTo>
                <a:lnTo>
                  <a:pt x="862608" y="104478"/>
                </a:lnTo>
                <a:cubicBezTo>
                  <a:pt x="862608" y="106263"/>
                  <a:pt x="861715" y="107156"/>
                  <a:pt x="859929" y="107156"/>
                </a:cubicBezTo>
                <a:lnTo>
                  <a:pt x="838497" y="107156"/>
                </a:lnTo>
                <a:cubicBezTo>
                  <a:pt x="836712" y="107156"/>
                  <a:pt x="835819" y="106263"/>
                  <a:pt x="835819" y="104478"/>
                </a:cubicBezTo>
                <a:lnTo>
                  <a:pt x="835819" y="83046"/>
                </a:lnTo>
                <a:cubicBezTo>
                  <a:pt x="836042" y="81260"/>
                  <a:pt x="836935" y="80367"/>
                  <a:pt x="838497" y="80367"/>
                </a:cubicBezTo>
                <a:close/>
                <a:moveTo>
                  <a:pt x="798314" y="80367"/>
                </a:moveTo>
                <a:lnTo>
                  <a:pt x="819745" y="80367"/>
                </a:lnTo>
                <a:cubicBezTo>
                  <a:pt x="821531" y="80591"/>
                  <a:pt x="822424" y="81484"/>
                  <a:pt x="822424" y="83046"/>
                </a:cubicBezTo>
                <a:lnTo>
                  <a:pt x="822424" y="104478"/>
                </a:lnTo>
                <a:cubicBezTo>
                  <a:pt x="822424" y="106263"/>
                  <a:pt x="821531" y="107156"/>
                  <a:pt x="819745" y="107156"/>
                </a:cubicBezTo>
                <a:lnTo>
                  <a:pt x="798314" y="107156"/>
                </a:lnTo>
                <a:cubicBezTo>
                  <a:pt x="796528" y="107156"/>
                  <a:pt x="795635" y="106263"/>
                  <a:pt x="795635" y="104478"/>
                </a:cubicBezTo>
                <a:lnTo>
                  <a:pt x="795635" y="83046"/>
                </a:lnTo>
                <a:cubicBezTo>
                  <a:pt x="795858" y="81260"/>
                  <a:pt x="796751" y="80367"/>
                  <a:pt x="798314" y="80367"/>
                </a:cubicBezTo>
                <a:close/>
                <a:moveTo>
                  <a:pt x="758130" y="80367"/>
                </a:moveTo>
                <a:lnTo>
                  <a:pt x="779562" y="80367"/>
                </a:lnTo>
                <a:cubicBezTo>
                  <a:pt x="781347" y="80591"/>
                  <a:pt x="782241" y="81484"/>
                  <a:pt x="782241" y="83046"/>
                </a:cubicBezTo>
                <a:lnTo>
                  <a:pt x="782241" y="104478"/>
                </a:lnTo>
                <a:cubicBezTo>
                  <a:pt x="782241" y="106263"/>
                  <a:pt x="781347" y="107156"/>
                  <a:pt x="779562" y="107156"/>
                </a:cubicBezTo>
                <a:lnTo>
                  <a:pt x="758130" y="107156"/>
                </a:lnTo>
                <a:cubicBezTo>
                  <a:pt x="756344" y="107156"/>
                  <a:pt x="755451" y="106263"/>
                  <a:pt x="755451" y="104478"/>
                </a:cubicBezTo>
                <a:lnTo>
                  <a:pt x="755451" y="83046"/>
                </a:lnTo>
                <a:cubicBezTo>
                  <a:pt x="755675" y="81260"/>
                  <a:pt x="756568" y="80367"/>
                  <a:pt x="758130" y="80367"/>
                </a:cubicBezTo>
                <a:close/>
                <a:moveTo>
                  <a:pt x="717947" y="80367"/>
                </a:moveTo>
                <a:lnTo>
                  <a:pt x="739378" y="80367"/>
                </a:lnTo>
                <a:cubicBezTo>
                  <a:pt x="741164" y="80591"/>
                  <a:pt x="742057" y="81484"/>
                  <a:pt x="742057" y="83046"/>
                </a:cubicBezTo>
                <a:lnTo>
                  <a:pt x="742057" y="104478"/>
                </a:lnTo>
                <a:cubicBezTo>
                  <a:pt x="742057" y="106263"/>
                  <a:pt x="741164" y="107156"/>
                  <a:pt x="739378" y="107156"/>
                </a:cubicBezTo>
                <a:lnTo>
                  <a:pt x="717947" y="107156"/>
                </a:lnTo>
                <a:cubicBezTo>
                  <a:pt x="716161" y="107156"/>
                  <a:pt x="715268" y="106263"/>
                  <a:pt x="715268" y="104478"/>
                </a:cubicBezTo>
                <a:lnTo>
                  <a:pt x="715268" y="83046"/>
                </a:lnTo>
                <a:cubicBezTo>
                  <a:pt x="715491" y="81260"/>
                  <a:pt x="716384" y="80367"/>
                  <a:pt x="717947" y="80367"/>
                </a:cubicBezTo>
                <a:close/>
                <a:moveTo>
                  <a:pt x="677763" y="80367"/>
                </a:moveTo>
                <a:lnTo>
                  <a:pt x="699194" y="80367"/>
                </a:lnTo>
                <a:cubicBezTo>
                  <a:pt x="700980" y="80591"/>
                  <a:pt x="701873" y="81484"/>
                  <a:pt x="701873" y="83046"/>
                </a:cubicBezTo>
                <a:lnTo>
                  <a:pt x="701873" y="104478"/>
                </a:lnTo>
                <a:cubicBezTo>
                  <a:pt x="701873" y="106263"/>
                  <a:pt x="700980" y="107156"/>
                  <a:pt x="699194" y="107156"/>
                </a:cubicBezTo>
                <a:lnTo>
                  <a:pt x="677763" y="107156"/>
                </a:lnTo>
                <a:cubicBezTo>
                  <a:pt x="675977" y="107156"/>
                  <a:pt x="675084" y="106263"/>
                  <a:pt x="675084" y="104478"/>
                </a:cubicBezTo>
                <a:lnTo>
                  <a:pt x="675084" y="83046"/>
                </a:lnTo>
                <a:cubicBezTo>
                  <a:pt x="675307" y="81260"/>
                  <a:pt x="676200" y="80367"/>
                  <a:pt x="677763" y="80367"/>
                </a:cubicBezTo>
                <a:close/>
                <a:moveTo>
                  <a:pt x="637580" y="80367"/>
                </a:moveTo>
                <a:lnTo>
                  <a:pt x="659011" y="80367"/>
                </a:lnTo>
                <a:cubicBezTo>
                  <a:pt x="660797" y="80591"/>
                  <a:pt x="661690" y="81484"/>
                  <a:pt x="661690" y="83046"/>
                </a:cubicBezTo>
                <a:lnTo>
                  <a:pt x="661690" y="104478"/>
                </a:lnTo>
                <a:cubicBezTo>
                  <a:pt x="661690" y="106263"/>
                  <a:pt x="660797" y="107156"/>
                  <a:pt x="659011" y="107156"/>
                </a:cubicBezTo>
                <a:lnTo>
                  <a:pt x="637580" y="107156"/>
                </a:lnTo>
                <a:cubicBezTo>
                  <a:pt x="635794" y="107156"/>
                  <a:pt x="634900" y="106263"/>
                  <a:pt x="634900" y="104478"/>
                </a:cubicBezTo>
                <a:lnTo>
                  <a:pt x="634900" y="83046"/>
                </a:lnTo>
                <a:cubicBezTo>
                  <a:pt x="635124" y="81260"/>
                  <a:pt x="636017" y="80367"/>
                  <a:pt x="637580" y="80367"/>
                </a:cubicBezTo>
                <a:close/>
                <a:moveTo>
                  <a:pt x="597396" y="80367"/>
                </a:moveTo>
                <a:lnTo>
                  <a:pt x="618827" y="80367"/>
                </a:lnTo>
                <a:cubicBezTo>
                  <a:pt x="620613" y="80591"/>
                  <a:pt x="621506" y="81484"/>
                  <a:pt x="621506" y="83046"/>
                </a:cubicBezTo>
                <a:lnTo>
                  <a:pt x="621506" y="104478"/>
                </a:lnTo>
                <a:cubicBezTo>
                  <a:pt x="621506" y="106263"/>
                  <a:pt x="620613" y="107156"/>
                  <a:pt x="618827" y="107156"/>
                </a:cubicBezTo>
                <a:lnTo>
                  <a:pt x="597396" y="107156"/>
                </a:lnTo>
                <a:cubicBezTo>
                  <a:pt x="595610" y="107156"/>
                  <a:pt x="594717" y="106263"/>
                  <a:pt x="594717" y="104478"/>
                </a:cubicBezTo>
                <a:lnTo>
                  <a:pt x="594717" y="83046"/>
                </a:lnTo>
                <a:cubicBezTo>
                  <a:pt x="594940" y="81260"/>
                  <a:pt x="595833" y="80367"/>
                  <a:pt x="597396" y="80367"/>
                </a:cubicBezTo>
                <a:close/>
                <a:moveTo>
                  <a:pt x="557212" y="80367"/>
                </a:moveTo>
                <a:lnTo>
                  <a:pt x="578644" y="80367"/>
                </a:lnTo>
                <a:cubicBezTo>
                  <a:pt x="580430" y="80591"/>
                  <a:pt x="581322" y="81484"/>
                  <a:pt x="581322" y="83046"/>
                </a:cubicBezTo>
                <a:lnTo>
                  <a:pt x="581322" y="104478"/>
                </a:lnTo>
                <a:cubicBezTo>
                  <a:pt x="581322" y="106263"/>
                  <a:pt x="580430" y="107156"/>
                  <a:pt x="578644" y="107156"/>
                </a:cubicBezTo>
                <a:lnTo>
                  <a:pt x="557212" y="107156"/>
                </a:lnTo>
                <a:cubicBezTo>
                  <a:pt x="555426" y="107156"/>
                  <a:pt x="554533" y="106263"/>
                  <a:pt x="554533" y="104478"/>
                </a:cubicBezTo>
                <a:lnTo>
                  <a:pt x="554533" y="83046"/>
                </a:lnTo>
                <a:cubicBezTo>
                  <a:pt x="554757" y="81260"/>
                  <a:pt x="555650" y="80367"/>
                  <a:pt x="557212" y="80367"/>
                </a:cubicBezTo>
                <a:close/>
                <a:moveTo>
                  <a:pt x="517029" y="80367"/>
                </a:moveTo>
                <a:lnTo>
                  <a:pt x="538460" y="80367"/>
                </a:lnTo>
                <a:cubicBezTo>
                  <a:pt x="540246" y="80591"/>
                  <a:pt x="541139" y="81484"/>
                  <a:pt x="541139" y="83046"/>
                </a:cubicBezTo>
                <a:lnTo>
                  <a:pt x="541139" y="104478"/>
                </a:lnTo>
                <a:cubicBezTo>
                  <a:pt x="541139" y="106263"/>
                  <a:pt x="540246" y="107156"/>
                  <a:pt x="538460" y="107156"/>
                </a:cubicBezTo>
                <a:lnTo>
                  <a:pt x="517029" y="107156"/>
                </a:lnTo>
                <a:cubicBezTo>
                  <a:pt x="515243" y="107156"/>
                  <a:pt x="514350" y="106263"/>
                  <a:pt x="514350" y="104478"/>
                </a:cubicBezTo>
                <a:lnTo>
                  <a:pt x="514350" y="83046"/>
                </a:lnTo>
                <a:cubicBezTo>
                  <a:pt x="514573" y="81260"/>
                  <a:pt x="515466" y="80367"/>
                  <a:pt x="517029" y="80367"/>
                </a:cubicBezTo>
                <a:close/>
                <a:moveTo>
                  <a:pt x="444698" y="80367"/>
                </a:moveTo>
                <a:lnTo>
                  <a:pt x="466130" y="80367"/>
                </a:lnTo>
                <a:cubicBezTo>
                  <a:pt x="467916" y="80591"/>
                  <a:pt x="468808" y="81484"/>
                  <a:pt x="468808" y="83046"/>
                </a:cubicBezTo>
                <a:lnTo>
                  <a:pt x="468808" y="104478"/>
                </a:lnTo>
                <a:cubicBezTo>
                  <a:pt x="468808" y="106263"/>
                  <a:pt x="467916" y="107156"/>
                  <a:pt x="466130" y="107156"/>
                </a:cubicBezTo>
                <a:lnTo>
                  <a:pt x="444698" y="107156"/>
                </a:lnTo>
                <a:cubicBezTo>
                  <a:pt x="442912" y="107156"/>
                  <a:pt x="442019" y="106263"/>
                  <a:pt x="442019" y="104478"/>
                </a:cubicBezTo>
                <a:lnTo>
                  <a:pt x="442019" y="83046"/>
                </a:lnTo>
                <a:cubicBezTo>
                  <a:pt x="442243" y="81260"/>
                  <a:pt x="443136" y="80367"/>
                  <a:pt x="444698" y="80367"/>
                </a:cubicBezTo>
                <a:close/>
                <a:moveTo>
                  <a:pt x="404515" y="80367"/>
                </a:moveTo>
                <a:lnTo>
                  <a:pt x="425946" y="80367"/>
                </a:lnTo>
                <a:cubicBezTo>
                  <a:pt x="427732" y="80591"/>
                  <a:pt x="428625" y="81484"/>
                  <a:pt x="428625" y="83046"/>
                </a:cubicBezTo>
                <a:lnTo>
                  <a:pt x="428625" y="104478"/>
                </a:lnTo>
                <a:cubicBezTo>
                  <a:pt x="428625" y="106263"/>
                  <a:pt x="427732" y="107156"/>
                  <a:pt x="425946" y="107156"/>
                </a:cubicBezTo>
                <a:lnTo>
                  <a:pt x="404515" y="107156"/>
                </a:lnTo>
                <a:cubicBezTo>
                  <a:pt x="402729" y="107156"/>
                  <a:pt x="401836" y="106263"/>
                  <a:pt x="401836" y="104478"/>
                </a:cubicBezTo>
                <a:lnTo>
                  <a:pt x="401836" y="83046"/>
                </a:lnTo>
                <a:cubicBezTo>
                  <a:pt x="402059" y="81260"/>
                  <a:pt x="402952" y="80367"/>
                  <a:pt x="404515" y="80367"/>
                </a:cubicBezTo>
                <a:close/>
                <a:moveTo>
                  <a:pt x="364331" y="80367"/>
                </a:moveTo>
                <a:lnTo>
                  <a:pt x="385763" y="80367"/>
                </a:lnTo>
                <a:cubicBezTo>
                  <a:pt x="387549" y="80591"/>
                  <a:pt x="388441" y="81484"/>
                  <a:pt x="388441" y="83046"/>
                </a:cubicBezTo>
                <a:lnTo>
                  <a:pt x="388441" y="104478"/>
                </a:lnTo>
                <a:cubicBezTo>
                  <a:pt x="388441" y="106263"/>
                  <a:pt x="387549" y="107156"/>
                  <a:pt x="385763" y="107156"/>
                </a:cubicBezTo>
                <a:lnTo>
                  <a:pt x="364331" y="107156"/>
                </a:lnTo>
                <a:cubicBezTo>
                  <a:pt x="362546" y="107156"/>
                  <a:pt x="361652" y="106263"/>
                  <a:pt x="361652" y="104478"/>
                </a:cubicBezTo>
                <a:lnTo>
                  <a:pt x="361652" y="83046"/>
                </a:lnTo>
                <a:cubicBezTo>
                  <a:pt x="361875" y="81260"/>
                  <a:pt x="362768" y="80367"/>
                  <a:pt x="364331" y="80367"/>
                </a:cubicBezTo>
                <a:close/>
                <a:moveTo>
                  <a:pt x="324148" y="80367"/>
                </a:moveTo>
                <a:lnTo>
                  <a:pt x="345579" y="80367"/>
                </a:lnTo>
                <a:cubicBezTo>
                  <a:pt x="347365" y="80591"/>
                  <a:pt x="348258" y="81484"/>
                  <a:pt x="348258" y="83046"/>
                </a:cubicBezTo>
                <a:lnTo>
                  <a:pt x="348258" y="104478"/>
                </a:lnTo>
                <a:cubicBezTo>
                  <a:pt x="348258" y="106263"/>
                  <a:pt x="347365" y="107156"/>
                  <a:pt x="345579" y="107156"/>
                </a:cubicBezTo>
                <a:lnTo>
                  <a:pt x="324148" y="107156"/>
                </a:lnTo>
                <a:cubicBezTo>
                  <a:pt x="322362" y="107156"/>
                  <a:pt x="321469" y="106263"/>
                  <a:pt x="321469" y="104478"/>
                </a:cubicBezTo>
                <a:lnTo>
                  <a:pt x="321469" y="83046"/>
                </a:lnTo>
                <a:cubicBezTo>
                  <a:pt x="321692" y="81260"/>
                  <a:pt x="322585" y="80367"/>
                  <a:pt x="324148" y="80367"/>
                </a:cubicBezTo>
                <a:close/>
                <a:moveTo>
                  <a:pt x="283964" y="80367"/>
                </a:moveTo>
                <a:lnTo>
                  <a:pt x="305395" y="80367"/>
                </a:lnTo>
                <a:cubicBezTo>
                  <a:pt x="307181" y="80591"/>
                  <a:pt x="308074" y="81484"/>
                  <a:pt x="308074" y="83046"/>
                </a:cubicBezTo>
                <a:lnTo>
                  <a:pt x="308074" y="104478"/>
                </a:lnTo>
                <a:cubicBezTo>
                  <a:pt x="308074" y="106263"/>
                  <a:pt x="307181" y="107156"/>
                  <a:pt x="305395" y="107156"/>
                </a:cubicBezTo>
                <a:lnTo>
                  <a:pt x="283964" y="107156"/>
                </a:lnTo>
                <a:cubicBezTo>
                  <a:pt x="282178" y="107156"/>
                  <a:pt x="281285" y="106263"/>
                  <a:pt x="281285" y="104478"/>
                </a:cubicBezTo>
                <a:lnTo>
                  <a:pt x="281285" y="83046"/>
                </a:lnTo>
                <a:cubicBezTo>
                  <a:pt x="281509" y="81260"/>
                  <a:pt x="282401" y="80367"/>
                  <a:pt x="283964" y="80367"/>
                </a:cubicBezTo>
                <a:close/>
                <a:moveTo>
                  <a:pt x="243780" y="80367"/>
                </a:moveTo>
                <a:lnTo>
                  <a:pt x="265211" y="80367"/>
                </a:lnTo>
                <a:cubicBezTo>
                  <a:pt x="266998" y="80591"/>
                  <a:pt x="267890" y="81484"/>
                  <a:pt x="267890" y="83046"/>
                </a:cubicBezTo>
                <a:lnTo>
                  <a:pt x="267890" y="104478"/>
                </a:lnTo>
                <a:cubicBezTo>
                  <a:pt x="267890" y="106263"/>
                  <a:pt x="266998" y="107156"/>
                  <a:pt x="265211" y="107156"/>
                </a:cubicBezTo>
                <a:lnTo>
                  <a:pt x="243780" y="107156"/>
                </a:lnTo>
                <a:cubicBezTo>
                  <a:pt x="241994" y="107156"/>
                  <a:pt x="241102" y="106263"/>
                  <a:pt x="241102" y="104478"/>
                </a:cubicBezTo>
                <a:lnTo>
                  <a:pt x="241102" y="83046"/>
                </a:lnTo>
                <a:cubicBezTo>
                  <a:pt x="241325" y="81260"/>
                  <a:pt x="242218" y="80367"/>
                  <a:pt x="243780" y="80367"/>
                </a:cubicBezTo>
                <a:close/>
                <a:moveTo>
                  <a:pt x="203597" y="80367"/>
                </a:moveTo>
                <a:lnTo>
                  <a:pt x="225028" y="80367"/>
                </a:lnTo>
                <a:cubicBezTo>
                  <a:pt x="226814" y="80591"/>
                  <a:pt x="227707" y="81484"/>
                  <a:pt x="227707" y="83046"/>
                </a:cubicBezTo>
                <a:lnTo>
                  <a:pt x="227707" y="104478"/>
                </a:lnTo>
                <a:cubicBezTo>
                  <a:pt x="227707" y="106263"/>
                  <a:pt x="226814" y="107156"/>
                  <a:pt x="225028" y="107156"/>
                </a:cubicBezTo>
                <a:lnTo>
                  <a:pt x="203597" y="107156"/>
                </a:lnTo>
                <a:cubicBezTo>
                  <a:pt x="201811" y="107156"/>
                  <a:pt x="200918" y="106263"/>
                  <a:pt x="200918" y="104478"/>
                </a:cubicBezTo>
                <a:lnTo>
                  <a:pt x="200918" y="83046"/>
                </a:lnTo>
                <a:cubicBezTo>
                  <a:pt x="201141" y="81260"/>
                  <a:pt x="202034" y="80367"/>
                  <a:pt x="203597" y="80367"/>
                </a:cubicBezTo>
                <a:close/>
                <a:moveTo>
                  <a:pt x="163413" y="80367"/>
                </a:moveTo>
                <a:lnTo>
                  <a:pt x="184844" y="80367"/>
                </a:lnTo>
                <a:cubicBezTo>
                  <a:pt x="186630" y="80591"/>
                  <a:pt x="187523" y="81484"/>
                  <a:pt x="187523" y="83046"/>
                </a:cubicBezTo>
                <a:lnTo>
                  <a:pt x="187523" y="104478"/>
                </a:lnTo>
                <a:cubicBezTo>
                  <a:pt x="187523" y="106263"/>
                  <a:pt x="186630" y="107156"/>
                  <a:pt x="184844" y="107156"/>
                </a:cubicBezTo>
                <a:lnTo>
                  <a:pt x="163413" y="107156"/>
                </a:lnTo>
                <a:cubicBezTo>
                  <a:pt x="161627" y="107156"/>
                  <a:pt x="160735" y="106263"/>
                  <a:pt x="160735" y="104478"/>
                </a:cubicBezTo>
                <a:lnTo>
                  <a:pt x="160735" y="83046"/>
                </a:lnTo>
                <a:cubicBezTo>
                  <a:pt x="160957" y="81260"/>
                  <a:pt x="161850" y="80367"/>
                  <a:pt x="163413" y="80367"/>
                </a:cubicBezTo>
                <a:close/>
                <a:moveTo>
                  <a:pt x="123229" y="80367"/>
                </a:moveTo>
                <a:lnTo>
                  <a:pt x="144661" y="80367"/>
                </a:lnTo>
                <a:cubicBezTo>
                  <a:pt x="146447" y="80591"/>
                  <a:pt x="147340" y="81484"/>
                  <a:pt x="147340" y="83046"/>
                </a:cubicBezTo>
                <a:lnTo>
                  <a:pt x="147340" y="104478"/>
                </a:lnTo>
                <a:cubicBezTo>
                  <a:pt x="147340" y="106263"/>
                  <a:pt x="146447" y="107156"/>
                  <a:pt x="144661" y="107156"/>
                </a:cubicBezTo>
                <a:lnTo>
                  <a:pt x="123229" y="107156"/>
                </a:lnTo>
                <a:cubicBezTo>
                  <a:pt x="121443" y="107156"/>
                  <a:pt x="120551" y="106263"/>
                  <a:pt x="120551" y="104478"/>
                </a:cubicBezTo>
                <a:lnTo>
                  <a:pt x="120551" y="83046"/>
                </a:lnTo>
                <a:cubicBezTo>
                  <a:pt x="120774" y="81260"/>
                  <a:pt x="121667" y="80367"/>
                  <a:pt x="123229" y="80367"/>
                </a:cubicBezTo>
                <a:close/>
                <a:moveTo>
                  <a:pt x="83046" y="80367"/>
                </a:moveTo>
                <a:lnTo>
                  <a:pt x="104477" y="80367"/>
                </a:lnTo>
                <a:cubicBezTo>
                  <a:pt x="106263" y="80591"/>
                  <a:pt x="107156" y="81484"/>
                  <a:pt x="107156" y="83046"/>
                </a:cubicBezTo>
                <a:lnTo>
                  <a:pt x="107156" y="104478"/>
                </a:lnTo>
                <a:cubicBezTo>
                  <a:pt x="107156" y="106263"/>
                  <a:pt x="106263" y="107156"/>
                  <a:pt x="104477" y="107156"/>
                </a:cubicBezTo>
                <a:lnTo>
                  <a:pt x="83046" y="107156"/>
                </a:lnTo>
                <a:cubicBezTo>
                  <a:pt x="81260" y="107156"/>
                  <a:pt x="80367" y="106263"/>
                  <a:pt x="80367" y="104478"/>
                </a:cubicBezTo>
                <a:lnTo>
                  <a:pt x="80367" y="83046"/>
                </a:lnTo>
                <a:cubicBezTo>
                  <a:pt x="80590" y="81260"/>
                  <a:pt x="81484" y="80367"/>
                  <a:pt x="83046" y="80367"/>
                </a:cubicBezTo>
                <a:close/>
                <a:moveTo>
                  <a:pt x="42862" y="80367"/>
                </a:moveTo>
                <a:lnTo>
                  <a:pt x="64293" y="80367"/>
                </a:lnTo>
                <a:cubicBezTo>
                  <a:pt x="66079" y="80591"/>
                  <a:pt x="66973" y="81484"/>
                  <a:pt x="66973" y="83046"/>
                </a:cubicBezTo>
                <a:lnTo>
                  <a:pt x="66973" y="104478"/>
                </a:lnTo>
                <a:cubicBezTo>
                  <a:pt x="66973" y="106263"/>
                  <a:pt x="66079" y="107156"/>
                  <a:pt x="64293" y="107156"/>
                </a:cubicBezTo>
                <a:lnTo>
                  <a:pt x="42862" y="107156"/>
                </a:lnTo>
                <a:cubicBezTo>
                  <a:pt x="41076" y="107156"/>
                  <a:pt x="40183" y="106263"/>
                  <a:pt x="40183" y="104478"/>
                </a:cubicBezTo>
                <a:lnTo>
                  <a:pt x="40183" y="83046"/>
                </a:lnTo>
                <a:cubicBezTo>
                  <a:pt x="40407" y="81260"/>
                  <a:pt x="41300" y="80367"/>
                  <a:pt x="42862" y="80367"/>
                </a:cubicBezTo>
                <a:close/>
                <a:moveTo>
                  <a:pt x="2679" y="80367"/>
                </a:moveTo>
                <a:lnTo>
                  <a:pt x="24110" y="80367"/>
                </a:lnTo>
                <a:cubicBezTo>
                  <a:pt x="25896" y="80591"/>
                  <a:pt x="26789" y="81484"/>
                  <a:pt x="26789" y="83046"/>
                </a:cubicBezTo>
                <a:lnTo>
                  <a:pt x="26789" y="104478"/>
                </a:lnTo>
                <a:cubicBezTo>
                  <a:pt x="26789" y="106263"/>
                  <a:pt x="25896" y="107156"/>
                  <a:pt x="24110" y="107156"/>
                </a:cubicBezTo>
                <a:lnTo>
                  <a:pt x="2679" y="107156"/>
                </a:lnTo>
                <a:cubicBezTo>
                  <a:pt x="893" y="107156"/>
                  <a:pt x="0" y="106263"/>
                  <a:pt x="0" y="104478"/>
                </a:cubicBezTo>
                <a:lnTo>
                  <a:pt x="0" y="83046"/>
                </a:lnTo>
                <a:cubicBezTo>
                  <a:pt x="223" y="81260"/>
                  <a:pt x="1116" y="80367"/>
                  <a:pt x="2679" y="80367"/>
                </a:cubicBezTo>
                <a:close/>
                <a:moveTo>
                  <a:pt x="6626423" y="40184"/>
                </a:moveTo>
                <a:lnTo>
                  <a:pt x="6647854" y="40184"/>
                </a:lnTo>
                <a:cubicBezTo>
                  <a:pt x="6649640" y="40407"/>
                  <a:pt x="6650533" y="41300"/>
                  <a:pt x="6650533" y="42863"/>
                </a:cubicBezTo>
                <a:lnTo>
                  <a:pt x="6650533" y="64294"/>
                </a:lnTo>
                <a:cubicBezTo>
                  <a:pt x="6650533" y="66080"/>
                  <a:pt x="6649640" y="66973"/>
                  <a:pt x="6647854" y="66973"/>
                </a:cubicBezTo>
                <a:lnTo>
                  <a:pt x="6626423" y="66973"/>
                </a:lnTo>
                <a:cubicBezTo>
                  <a:pt x="6624637" y="66973"/>
                  <a:pt x="6623744" y="66080"/>
                  <a:pt x="6623744" y="64294"/>
                </a:cubicBezTo>
                <a:lnTo>
                  <a:pt x="6623744" y="42863"/>
                </a:lnTo>
                <a:cubicBezTo>
                  <a:pt x="6623968" y="41077"/>
                  <a:pt x="6624860" y="40184"/>
                  <a:pt x="6626423" y="40184"/>
                </a:cubicBezTo>
                <a:close/>
                <a:moveTo>
                  <a:pt x="6586240" y="40184"/>
                </a:moveTo>
                <a:lnTo>
                  <a:pt x="6607670" y="40184"/>
                </a:lnTo>
                <a:cubicBezTo>
                  <a:pt x="6609456" y="40407"/>
                  <a:pt x="6610350" y="41300"/>
                  <a:pt x="6610350" y="42863"/>
                </a:cubicBezTo>
                <a:lnTo>
                  <a:pt x="6610350" y="64294"/>
                </a:lnTo>
                <a:cubicBezTo>
                  <a:pt x="6610350" y="66080"/>
                  <a:pt x="6609456" y="66973"/>
                  <a:pt x="6607670" y="66973"/>
                </a:cubicBezTo>
                <a:lnTo>
                  <a:pt x="6586240" y="66973"/>
                </a:lnTo>
                <a:cubicBezTo>
                  <a:pt x="6584454" y="66973"/>
                  <a:pt x="6583560" y="66080"/>
                  <a:pt x="6583560" y="64294"/>
                </a:cubicBezTo>
                <a:lnTo>
                  <a:pt x="6583560" y="42863"/>
                </a:lnTo>
                <a:cubicBezTo>
                  <a:pt x="6583784" y="41077"/>
                  <a:pt x="6584677" y="40184"/>
                  <a:pt x="6586240" y="40184"/>
                </a:cubicBezTo>
                <a:close/>
                <a:moveTo>
                  <a:pt x="6546056" y="40184"/>
                </a:moveTo>
                <a:lnTo>
                  <a:pt x="6567487" y="40184"/>
                </a:lnTo>
                <a:cubicBezTo>
                  <a:pt x="6569273" y="40407"/>
                  <a:pt x="6570166" y="41300"/>
                  <a:pt x="6570166" y="42863"/>
                </a:cubicBezTo>
                <a:lnTo>
                  <a:pt x="6570166" y="64294"/>
                </a:lnTo>
                <a:cubicBezTo>
                  <a:pt x="6570166" y="66080"/>
                  <a:pt x="6569273" y="66973"/>
                  <a:pt x="6567487" y="66973"/>
                </a:cubicBezTo>
                <a:lnTo>
                  <a:pt x="6546056" y="66973"/>
                </a:lnTo>
                <a:cubicBezTo>
                  <a:pt x="6544270" y="66973"/>
                  <a:pt x="6543377" y="66080"/>
                  <a:pt x="6543377" y="64294"/>
                </a:cubicBezTo>
                <a:lnTo>
                  <a:pt x="6543377" y="42863"/>
                </a:lnTo>
                <a:cubicBezTo>
                  <a:pt x="6543600" y="41077"/>
                  <a:pt x="6544493" y="40184"/>
                  <a:pt x="6546056" y="40184"/>
                </a:cubicBezTo>
                <a:close/>
                <a:moveTo>
                  <a:pt x="6505872" y="40184"/>
                </a:moveTo>
                <a:lnTo>
                  <a:pt x="6527304" y="40184"/>
                </a:lnTo>
                <a:cubicBezTo>
                  <a:pt x="6529090" y="40407"/>
                  <a:pt x="6529982" y="41300"/>
                  <a:pt x="6529982" y="42863"/>
                </a:cubicBezTo>
                <a:lnTo>
                  <a:pt x="6529982" y="64294"/>
                </a:lnTo>
                <a:cubicBezTo>
                  <a:pt x="6529982" y="66080"/>
                  <a:pt x="6529090" y="66973"/>
                  <a:pt x="6527304" y="66973"/>
                </a:cubicBezTo>
                <a:lnTo>
                  <a:pt x="6505872" y="66973"/>
                </a:lnTo>
                <a:cubicBezTo>
                  <a:pt x="6504086" y="66973"/>
                  <a:pt x="6503194" y="66080"/>
                  <a:pt x="6503194" y="64294"/>
                </a:cubicBezTo>
                <a:lnTo>
                  <a:pt x="6503194" y="42863"/>
                </a:lnTo>
                <a:cubicBezTo>
                  <a:pt x="6503416" y="41077"/>
                  <a:pt x="6504310" y="40184"/>
                  <a:pt x="6505872" y="40184"/>
                </a:cubicBezTo>
                <a:close/>
                <a:moveTo>
                  <a:pt x="6465688" y="40184"/>
                </a:moveTo>
                <a:lnTo>
                  <a:pt x="6487120" y="40184"/>
                </a:lnTo>
                <a:cubicBezTo>
                  <a:pt x="6488906" y="40407"/>
                  <a:pt x="6489799" y="41300"/>
                  <a:pt x="6489799" y="42863"/>
                </a:cubicBezTo>
                <a:lnTo>
                  <a:pt x="6489799" y="64294"/>
                </a:lnTo>
                <a:cubicBezTo>
                  <a:pt x="6489799" y="66080"/>
                  <a:pt x="6488906" y="66973"/>
                  <a:pt x="6487120" y="66973"/>
                </a:cubicBezTo>
                <a:lnTo>
                  <a:pt x="6465688" y="66973"/>
                </a:lnTo>
                <a:cubicBezTo>
                  <a:pt x="6463902" y="66973"/>
                  <a:pt x="6463010" y="66080"/>
                  <a:pt x="6463010" y="64294"/>
                </a:cubicBezTo>
                <a:lnTo>
                  <a:pt x="6463010" y="42863"/>
                </a:lnTo>
                <a:cubicBezTo>
                  <a:pt x="6463233" y="41077"/>
                  <a:pt x="6464126" y="40184"/>
                  <a:pt x="6465688" y="40184"/>
                </a:cubicBezTo>
                <a:close/>
                <a:moveTo>
                  <a:pt x="6425505" y="40184"/>
                </a:moveTo>
                <a:lnTo>
                  <a:pt x="6446936" y="40184"/>
                </a:lnTo>
                <a:cubicBezTo>
                  <a:pt x="6448722" y="40407"/>
                  <a:pt x="6449615" y="41300"/>
                  <a:pt x="6449615" y="42863"/>
                </a:cubicBezTo>
                <a:lnTo>
                  <a:pt x="6449615" y="64294"/>
                </a:lnTo>
                <a:cubicBezTo>
                  <a:pt x="6449615" y="66080"/>
                  <a:pt x="6448722" y="66973"/>
                  <a:pt x="6446936" y="66973"/>
                </a:cubicBezTo>
                <a:lnTo>
                  <a:pt x="6425505" y="66973"/>
                </a:lnTo>
                <a:cubicBezTo>
                  <a:pt x="6423719" y="66973"/>
                  <a:pt x="6422826" y="66080"/>
                  <a:pt x="6422826" y="64294"/>
                </a:cubicBezTo>
                <a:lnTo>
                  <a:pt x="6422826" y="42863"/>
                </a:lnTo>
                <a:cubicBezTo>
                  <a:pt x="6423050" y="41077"/>
                  <a:pt x="6423942" y="40184"/>
                  <a:pt x="6425505" y="40184"/>
                </a:cubicBezTo>
                <a:close/>
                <a:moveTo>
                  <a:pt x="6385322" y="40184"/>
                </a:moveTo>
                <a:lnTo>
                  <a:pt x="6406752" y="40184"/>
                </a:lnTo>
                <a:cubicBezTo>
                  <a:pt x="6408538" y="40407"/>
                  <a:pt x="6409432" y="41300"/>
                  <a:pt x="6409432" y="42863"/>
                </a:cubicBezTo>
                <a:lnTo>
                  <a:pt x="6409432" y="64294"/>
                </a:lnTo>
                <a:cubicBezTo>
                  <a:pt x="6409432" y="66080"/>
                  <a:pt x="6408538" y="66973"/>
                  <a:pt x="6406752" y="66973"/>
                </a:cubicBezTo>
                <a:lnTo>
                  <a:pt x="6385322" y="66973"/>
                </a:lnTo>
                <a:cubicBezTo>
                  <a:pt x="6383536" y="66973"/>
                  <a:pt x="6382642" y="66080"/>
                  <a:pt x="6382642" y="64294"/>
                </a:cubicBezTo>
                <a:lnTo>
                  <a:pt x="6382642" y="42863"/>
                </a:lnTo>
                <a:cubicBezTo>
                  <a:pt x="6382866" y="41077"/>
                  <a:pt x="6383759" y="40184"/>
                  <a:pt x="6385322" y="40184"/>
                </a:cubicBezTo>
                <a:close/>
                <a:moveTo>
                  <a:pt x="6345138" y="40184"/>
                </a:moveTo>
                <a:lnTo>
                  <a:pt x="6366569" y="40184"/>
                </a:lnTo>
                <a:cubicBezTo>
                  <a:pt x="6368355" y="40407"/>
                  <a:pt x="6369248" y="41300"/>
                  <a:pt x="6369248" y="42863"/>
                </a:cubicBezTo>
                <a:lnTo>
                  <a:pt x="6369248" y="64294"/>
                </a:lnTo>
                <a:cubicBezTo>
                  <a:pt x="6369248" y="66080"/>
                  <a:pt x="6368355" y="66973"/>
                  <a:pt x="6366569" y="66973"/>
                </a:cubicBezTo>
                <a:lnTo>
                  <a:pt x="6345138" y="66973"/>
                </a:lnTo>
                <a:cubicBezTo>
                  <a:pt x="6343352" y="66973"/>
                  <a:pt x="6342459" y="66080"/>
                  <a:pt x="6342459" y="64294"/>
                </a:cubicBezTo>
                <a:lnTo>
                  <a:pt x="6342459" y="42863"/>
                </a:lnTo>
                <a:cubicBezTo>
                  <a:pt x="6342682" y="41077"/>
                  <a:pt x="6343575" y="40184"/>
                  <a:pt x="6345138" y="40184"/>
                </a:cubicBezTo>
                <a:close/>
                <a:moveTo>
                  <a:pt x="6304954" y="40184"/>
                </a:moveTo>
                <a:lnTo>
                  <a:pt x="6326386" y="40184"/>
                </a:lnTo>
                <a:cubicBezTo>
                  <a:pt x="6328172" y="40407"/>
                  <a:pt x="6329064" y="41300"/>
                  <a:pt x="6329064" y="42863"/>
                </a:cubicBezTo>
                <a:lnTo>
                  <a:pt x="6329064" y="64294"/>
                </a:lnTo>
                <a:cubicBezTo>
                  <a:pt x="6329064" y="66080"/>
                  <a:pt x="6328172" y="66973"/>
                  <a:pt x="6326386" y="66973"/>
                </a:cubicBezTo>
                <a:lnTo>
                  <a:pt x="6304954" y="66973"/>
                </a:lnTo>
                <a:cubicBezTo>
                  <a:pt x="6303168" y="66973"/>
                  <a:pt x="6302276" y="66080"/>
                  <a:pt x="6302276" y="64294"/>
                </a:cubicBezTo>
                <a:lnTo>
                  <a:pt x="6302276" y="42863"/>
                </a:lnTo>
                <a:cubicBezTo>
                  <a:pt x="6302498" y="41077"/>
                  <a:pt x="6303392" y="40184"/>
                  <a:pt x="6304954" y="40184"/>
                </a:cubicBezTo>
                <a:close/>
                <a:moveTo>
                  <a:pt x="6264770" y="40184"/>
                </a:moveTo>
                <a:lnTo>
                  <a:pt x="6286202" y="40184"/>
                </a:lnTo>
                <a:cubicBezTo>
                  <a:pt x="6287988" y="40407"/>
                  <a:pt x="6288881" y="41300"/>
                  <a:pt x="6288881" y="42863"/>
                </a:cubicBezTo>
                <a:lnTo>
                  <a:pt x="6288881" y="64294"/>
                </a:lnTo>
                <a:cubicBezTo>
                  <a:pt x="6288881" y="66080"/>
                  <a:pt x="6287988" y="66973"/>
                  <a:pt x="6286202" y="66973"/>
                </a:cubicBezTo>
                <a:lnTo>
                  <a:pt x="6264770" y="66973"/>
                </a:lnTo>
                <a:cubicBezTo>
                  <a:pt x="6262985" y="66973"/>
                  <a:pt x="6262092" y="66080"/>
                  <a:pt x="6262092" y="64294"/>
                </a:cubicBezTo>
                <a:lnTo>
                  <a:pt x="6262092" y="42863"/>
                </a:lnTo>
                <a:cubicBezTo>
                  <a:pt x="6262315" y="41077"/>
                  <a:pt x="6263208" y="40184"/>
                  <a:pt x="6264770" y="40184"/>
                </a:cubicBezTo>
                <a:close/>
                <a:moveTo>
                  <a:pt x="6224587" y="40184"/>
                </a:moveTo>
                <a:lnTo>
                  <a:pt x="6246018" y="40184"/>
                </a:lnTo>
                <a:cubicBezTo>
                  <a:pt x="6247804" y="40407"/>
                  <a:pt x="6248698" y="41300"/>
                  <a:pt x="6248698" y="42863"/>
                </a:cubicBezTo>
                <a:lnTo>
                  <a:pt x="6248698" y="64294"/>
                </a:lnTo>
                <a:cubicBezTo>
                  <a:pt x="6248698" y="66080"/>
                  <a:pt x="6247804" y="66973"/>
                  <a:pt x="6246018" y="66973"/>
                </a:cubicBezTo>
                <a:lnTo>
                  <a:pt x="6224587" y="66973"/>
                </a:lnTo>
                <a:cubicBezTo>
                  <a:pt x="6222801" y="66973"/>
                  <a:pt x="6221908" y="66080"/>
                  <a:pt x="6221908" y="64294"/>
                </a:cubicBezTo>
                <a:lnTo>
                  <a:pt x="6221908" y="42863"/>
                </a:lnTo>
                <a:cubicBezTo>
                  <a:pt x="6222132" y="41077"/>
                  <a:pt x="6223024" y="40184"/>
                  <a:pt x="6224587" y="40184"/>
                </a:cubicBezTo>
                <a:close/>
                <a:moveTo>
                  <a:pt x="6184404" y="40184"/>
                </a:moveTo>
                <a:lnTo>
                  <a:pt x="6205835" y="40184"/>
                </a:lnTo>
                <a:cubicBezTo>
                  <a:pt x="6207620" y="40407"/>
                  <a:pt x="6208514" y="41300"/>
                  <a:pt x="6208514" y="42863"/>
                </a:cubicBezTo>
                <a:lnTo>
                  <a:pt x="6208514" y="64294"/>
                </a:lnTo>
                <a:cubicBezTo>
                  <a:pt x="6208514" y="66080"/>
                  <a:pt x="6207620" y="66973"/>
                  <a:pt x="6205835" y="66973"/>
                </a:cubicBezTo>
                <a:lnTo>
                  <a:pt x="6184404" y="66973"/>
                </a:lnTo>
                <a:cubicBezTo>
                  <a:pt x="6182618" y="66973"/>
                  <a:pt x="6181724" y="66080"/>
                  <a:pt x="6181724" y="64294"/>
                </a:cubicBezTo>
                <a:lnTo>
                  <a:pt x="6181724" y="42863"/>
                </a:lnTo>
                <a:cubicBezTo>
                  <a:pt x="6181948" y="41077"/>
                  <a:pt x="6182841" y="40184"/>
                  <a:pt x="6184404" y="40184"/>
                </a:cubicBezTo>
                <a:close/>
                <a:moveTo>
                  <a:pt x="6112073" y="40184"/>
                </a:moveTo>
                <a:lnTo>
                  <a:pt x="6133504" y="40184"/>
                </a:lnTo>
                <a:cubicBezTo>
                  <a:pt x="6135290" y="40407"/>
                  <a:pt x="6136183" y="41300"/>
                  <a:pt x="6136183" y="42863"/>
                </a:cubicBezTo>
                <a:lnTo>
                  <a:pt x="6136183" y="64294"/>
                </a:lnTo>
                <a:cubicBezTo>
                  <a:pt x="6136183" y="66080"/>
                  <a:pt x="6135290" y="66973"/>
                  <a:pt x="6133504" y="66973"/>
                </a:cubicBezTo>
                <a:lnTo>
                  <a:pt x="6112073" y="66973"/>
                </a:lnTo>
                <a:cubicBezTo>
                  <a:pt x="6110287" y="66973"/>
                  <a:pt x="6109394" y="66080"/>
                  <a:pt x="6109394" y="64294"/>
                </a:cubicBezTo>
                <a:lnTo>
                  <a:pt x="6109394" y="42863"/>
                </a:lnTo>
                <a:cubicBezTo>
                  <a:pt x="6109618" y="41077"/>
                  <a:pt x="6110510" y="40184"/>
                  <a:pt x="6112073" y="40184"/>
                </a:cubicBezTo>
                <a:close/>
                <a:moveTo>
                  <a:pt x="6071890" y="40184"/>
                </a:moveTo>
                <a:lnTo>
                  <a:pt x="6093320" y="40184"/>
                </a:lnTo>
                <a:cubicBezTo>
                  <a:pt x="6095106" y="40407"/>
                  <a:pt x="6096000" y="41300"/>
                  <a:pt x="6096000" y="42863"/>
                </a:cubicBezTo>
                <a:lnTo>
                  <a:pt x="6096000" y="64294"/>
                </a:lnTo>
                <a:cubicBezTo>
                  <a:pt x="6096000" y="66080"/>
                  <a:pt x="6095106" y="66973"/>
                  <a:pt x="6093320" y="66973"/>
                </a:cubicBezTo>
                <a:lnTo>
                  <a:pt x="6071890" y="66973"/>
                </a:lnTo>
                <a:cubicBezTo>
                  <a:pt x="6070104" y="66973"/>
                  <a:pt x="6069210" y="66080"/>
                  <a:pt x="6069210" y="64294"/>
                </a:cubicBezTo>
                <a:lnTo>
                  <a:pt x="6069210" y="42863"/>
                </a:lnTo>
                <a:cubicBezTo>
                  <a:pt x="6069434" y="41077"/>
                  <a:pt x="6070327" y="40184"/>
                  <a:pt x="6071890" y="40184"/>
                </a:cubicBezTo>
                <a:close/>
                <a:moveTo>
                  <a:pt x="6031706" y="40184"/>
                </a:moveTo>
                <a:lnTo>
                  <a:pt x="6053137" y="40184"/>
                </a:lnTo>
                <a:cubicBezTo>
                  <a:pt x="6054923" y="40407"/>
                  <a:pt x="6055816" y="41300"/>
                  <a:pt x="6055816" y="42863"/>
                </a:cubicBezTo>
                <a:lnTo>
                  <a:pt x="6055816" y="64294"/>
                </a:lnTo>
                <a:cubicBezTo>
                  <a:pt x="6055816" y="66080"/>
                  <a:pt x="6054923" y="66973"/>
                  <a:pt x="6053137" y="66973"/>
                </a:cubicBezTo>
                <a:lnTo>
                  <a:pt x="6031706" y="66973"/>
                </a:lnTo>
                <a:cubicBezTo>
                  <a:pt x="6029920" y="66973"/>
                  <a:pt x="6029027" y="66080"/>
                  <a:pt x="6029027" y="64294"/>
                </a:cubicBezTo>
                <a:lnTo>
                  <a:pt x="6029027" y="42863"/>
                </a:lnTo>
                <a:cubicBezTo>
                  <a:pt x="6029250" y="41077"/>
                  <a:pt x="6030143" y="40184"/>
                  <a:pt x="6031706" y="40184"/>
                </a:cubicBezTo>
                <a:close/>
                <a:moveTo>
                  <a:pt x="5991522" y="40184"/>
                </a:moveTo>
                <a:lnTo>
                  <a:pt x="6012954" y="40184"/>
                </a:lnTo>
                <a:cubicBezTo>
                  <a:pt x="6014740" y="40407"/>
                  <a:pt x="6015632" y="41300"/>
                  <a:pt x="6015632" y="42863"/>
                </a:cubicBezTo>
                <a:lnTo>
                  <a:pt x="6015632" y="64294"/>
                </a:lnTo>
                <a:cubicBezTo>
                  <a:pt x="6015632" y="66080"/>
                  <a:pt x="6014740" y="66973"/>
                  <a:pt x="6012954" y="66973"/>
                </a:cubicBezTo>
                <a:lnTo>
                  <a:pt x="5991522" y="66973"/>
                </a:lnTo>
                <a:cubicBezTo>
                  <a:pt x="5989736" y="66973"/>
                  <a:pt x="5988844" y="66080"/>
                  <a:pt x="5988844" y="64294"/>
                </a:cubicBezTo>
                <a:lnTo>
                  <a:pt x="5988844" y="42863"/>
                </a:lnTo>
                <a:cubicBezTo>
                  <a:pt x="5989066" y="41077"/>
                  <a:pt x="5989960" y="40184"/>
                  <a:pt x="5991522" y="40184"/>
                </a:cubicBezTo>
                <a:close/>
                <a:moveTo>
                  <a:pt x="5830788" y="40184"/>
                </a:moveTo>
                <a:lnTo>
                  <a:pt x="5852219" y="40184"/>
                </a:lnTo>
                <a:cubicBezTo>
                  <a:pt x="5854005" y="40407"/>
                  <a:pt x="5854898" y="41300"/>
                  <a:pt x="5854898" y="42863"/>
                </a:cubicBezTo>
                <a:lnTo>
                  <a:pt x="5854898" y="64294"/>
                </a:lnTo>
                <a:cubicBezTo>
                  <a:pt x="5854898" y="66080"/>
                  <a:pt x="5854005" y="66973"/>
                  <a:pt x="5852219" y="66973"/>
                </a:cubicBezTo>
                <a:lnTo>
                  <a:pt x="5830788" y="66973"/>
                </a:lnTo>
                <a:cubicBezTo>
                  <a:pt x="5829002" y="66973"/>
                  <a:pt x="5828109" y="66080"/>
                  <a:pt x="5828109" y="64294"/>
                </a:cubicBezTo>
                <a:lnTo>
                  <a:pt x="5828109" y="42863"/>
                </a:lnTo>
                <a:cubicBezTo>
                  <a:pt x="5828332" y="41077"/>
                  <a:pt x="5829225" y="40184"/>
                  <a:pt x="5830788" y="40184"/>
                </a:cubicBezTo>
                <a:close/>
                <a:moveTo>
                  <a:pt x="5790604" y="40184"/>
                </a:moveTo>
                <a:lnTo>
                  <a:pt x="5812036" y="40184"/>
                </a:lnTo>
                <a:cubicBezTo>
                  <a:pt x="5813822" y="40407"/>
                  <a:pt x="5814714" y="41300"/>
                  <a:pt x="5814714" y="42863"/>
                </a:cubicBezTo>
                <a:lnTo>
                  <a:pt x="5814714" y="64294"/>
                </a:lnTo>
                <a:cubicBezTo>
                  <a:pt x="5814714" y="66080"/>
                  <a:pt x="5813822" y="66973"/>
                  <a:pt x="5812036" y="66973"/>
                </a:cubicBezTo>
                <a:lnTo>
                  <a:pt x="5790604" y="66973"/>
                </a:lnTo>
                <a:cubicBezTo>
                  <a:pt x="5788818" y="66973"/>
                  <a:pt x="5787926" y="66080"/>
                  <a:pt x="5787926" y="64294"/>
                </a:cubicBezTo>
                <a:lnTo>
                  <a:pt x="5787926" y="42863"/>
                </a:lnTo>
                <a:cubicBezTo>
                  <a:pt x="5788148" y="41077"/>
                  <a:pt x="5789042" y="40184"/>
                  <a:pt x="5790604" y="40184"/>
                </a:cubicBezTo>
                <a:close/>
                <a:moveTo>
                  <a:pt x="5750420" y="40184"/>
                </a:moveTo>
                <a:lnTo>
                  <a:pt x="5771852" y="40184"/>
                </a:lnTo>
                <a:cubicBezTo>
                  <a:pt x="5773638" y="40407"/>
                  <a:pt x="5774531" y="41300"/>
                  <a:pt x="5774531" y="42863"/>
                </a:cubicBezTo>
                <a:lnTo>
                  <a:pt x="5774531" y="64294"/>
                </a:lnTo>
                <a:cubicBezTo>
                  <a:pt x="5774531" y="66080"/>
                  <a:pt x="5773638" y="66973"/>
                  <a:pt x="5771852" y="66973"/>
                </a:cubicBezTo>
                <a:lnTo>
                  <a:pt x="5750420" y="66973"/>
                </a:lnTo>
                <a:cubicBezTo>
                  <a:pt x="5748635" y="66973"/>
                  <a:pt x="5747742" y="66080"/>
                  <a:pt x="5747742" y="64294"/>
                </a:cubicBezTo>
                <a:lnTo>
                  <a:pt x="5747742" y="42863"/>
                </a:lnTo>
                <a:cubicBezTo>
                  <a:pt x="5747965" y="41077"/>
                  <a:pt x="5748858" y="40184"/>
                  <a:pt x="5750420" y="40184"/>
                </a:cubicBezTo>
                <a:close/>
                <a:moveTo>
                  <a:pt x="5710237" y="40184"/>
                </a:moveTo>
                <a:lnTo>
                  <a:pt x="5731668" y="40184"/>
                </a:lnTo>
                <a:cubicBezTo>
                  <a:pt x="5733454" y="40407"/>
                  <a:pt x="5734348" y="41300"/>
                  <a:pt x="5734348" y="42863"/>
                </a:cubicBezTo>
                <a:lnTo>
                  <a:pt x="5734348" y="64294"/>
                </a:lnTo>
                <a:cubicBezTo>
                  <a:pt x="5734348" y="66080"/>
                  <a:pt x="5733454" y="66973"/>
                  <a:pt x="5731668" y="66973"/>
                </a:cubicBezTo>
                <a:lnTo>
                  <a:pt x="5710237" y="66973"/>
                </a:lnTo>
                <a:cubicBezTo>
                  <a:pt x="5708451" y="66973"/>
                  <a:pt x="5707558" y="66080"/>
                  <a:pt x="5707558" y="64294"/>
                </a:cubicBezTo>
                <a:lnTo>
                  <a:pt x="5707558" y="42863"/>
                </a:lnTo>
                <a:cubicBezTo>
                  <a:pt x="5707782" y="41077"/>
                  <a:pt x="5708674" y="40184"/>
                  <a:pt x="5710237" y="40184"/>
                </a:cubicBezTo>
                <a:close/>
                <a:moveTo>
                  <a:pt x="5670054" y="40184"/>
                </a:moveTo>
                <a:lnTo>
                  <a:pt x="5691485" y="40184"/>
                </a:lnTo>
                <a:cubicBezTo>
                  <a:pt x="5693270" y="40407"/>
                  <a:pt x="5694164" y="41300"/>
                  <a:pt x="5694164" y="42863"/>
                </a:cubicBezTo>
                <a:lnTo>
                  <a:pt x="5694164" y="64294"/>
                </a:lnTo>
                <a:cubicBezTo>
                  <a:pt x="5694164" y="66080"/>
                  <a:pt x="5693270" y="66973"/>
                  <a:pt x="5691485" y="66973"/>
                </a:cubicBezTo>
                <a:lnTo>
                  <a:pt x="5670054" y="66973"/>
                </a:lnTo>
                <a:cubicBezTo>
                  <a:pt x="5668268" y="66973"/>
                  <a:pt x="5667374" y="66080"/>
                  <a:pt x="5667374" y="64294"/>
                </a:cubicBezTo>
                <a:lnTo>
                  <a:pt x="5667374" y="42863"/>
                </a:lnTo>
                <a:cubicBezTo>
                  <a:pt x="5667598" y="41077"/>
                  <a:pt x="5668491" y="40184"/>
                  <a:pt x="5670054" y="40184"/>
                </a:cubicBezTo>
                <a:close/>
                <a:moveTo>
                  <a:pt x="5588198" y="40184"/>
                </a:moveTo>
                <a:lnTo>
                  <a:pt x="5609630" y="40184"/>
                </a:lnTo>
                <a:cubicBezTo>
                  <a:pt x="5611415" y="40407"/>
                  <a:pt x="5612308" y="41300"/>
                  <a:pt x="5612308" y="42863"/>
                </a:cubicBezTo>
                <a:lnTo>
                  <a:pt x="5612308" y="64294"/>
                </a:lnTo>
                <a:cubicBezTo>
                  <a:pt x="5612308" y="66080"/>
                  <a:pt x="5611415" y="66973"/>
                  <a:pt x="5609630" y="66973"/>
                </a:cubicBezTo>
                <a:lnTo>
                  <a:pt x="5588198" y="66973"/>
                </a:lnTo>
                <a:cubicBezTo>
                  <a:pt x="5586412" y="66973"/>
                  <a:pt x="5585519" y="66080"/>
                  <a:pt x="5585519" y="64294"/>
                </a:cubicBezTo>
                <a:lnTo>
                  <a:pt x="5585519" y="42863"/>
                </a:lnTo>
                <a:cubicBezTo>
                  <a:pt x="5585742" y="41077"/>
                  <a:pt x="5586636" y="40184"/>
                  <a:pt x="5588198" y="40184"/>
                </a:cubicBezTo>
                <a:close/>
                <a:moveTo>
                  <a:pt x="5548014" y="40184"/>
                </a:moveTo>
                <a:lnTo>
                  <a:pt x="5569446" y="40184"/>
                </a:lnTo>
                <a:cubicBezTo>
                  <a:pt x="5571232" y="40407"/>
                  <a:pt x="5572124" y="41300"/>
                  <a:pt x="5572124" y="42863"/>
                </a:cubicBezTo>
                <a:lnTo>
                  <a:pt x="5572124" y="64294"/>
                </a:lnTo>
                <a:cubicBezTo>
                  <a:pt x="5572124" y="66080"/>
                  <a:pt x="5571232" y="66973"/>
                  <a:pt x="5569446" y="66973"/>
                </a:cubicBezTo>
                <a:lnTo>
                  <a:pt x="5548014" y="66973"/>
                </a:lnTo>
                <a:cubicBezTo>
                  <a:pt x="5546228" y="66973"/>
                  <a:pt x="5545336" y="66080"/>
                  <a:pt x="5545336" y="64294"/>
                </a:cubicBezTo>
                <a:lnTo>
                  <a:pt x="5545336" y="42863"/>
                </a:lnTo>
                <a:cubicBezTo>
                  <a:pt x="5545559" y="41077"/>
                  <a:pt x="5546452" y="40184"/>
                  <a:pt x="5548014" y="40184"/>
                </a:cubicBezTo>
                <a:close/>
                <a:moveTo>
                  <a:pt x="5507831" y="40184"/>
                </a:moveTo>
                <a:lnTo>
                  <a:pt x="5529262" y="40184"/>
                </a:lnTo>
                <a:cubicBezTo>
                  <a:pt x="5531048" y="40407"/>
                  <a:pt x="5531941" y="41300"/>
                  <a:pt x="5531941" y="42863"/>
                </a:cubicBezTo>
                <a:lnTo>
                  <a:pt x="5531941" y="64294"/>
                </a:lnTo>
                <a:cubicBezTo>
                  <a:pt x="5531941" y="66080"/>
                  <a:pt x="5531048" y="66973"/>
                  <a:pt x="5529262" y="66973"/>
                </a:cubicBezTo>
                <a:lnTo>
                  <a:pt x="5507831" y="66973"/>
                </a:lnTo>
                <a:cubicBezTo>
                  <a:pt x="5506045" y="66973"/>
                  <a:pt x="5505152" y="66080"/>
                  <a:pt x="5505152" y="64294"/>
                </a:cubicBezTo>
                <a:lnTo>
                  <a:pt x="5505152" y="42863"/>
                </a:lnTo>
                <a:cubicBezTo>
                  <a:pt x="5505375" y="41077"/>
                  <a:pt x="5506268" y="40184"/>
                  <a:pt x="5507831" y="40184"/>
                </a:cubicBezTo>
                <a:close/>
                <a:moveTo>
                  <a:pt x="5467648" y="40184"/>
                </a:moveTo>
                <a:lnTo>
                  <a:pt x="5489079" y="40184"/>
                </a:lnTo>
                <a:cubicBezTo>
                  <a:pt x="5490865" y="40407"/>
                  <a:pt x="5491758" y="41300"/>
                  <a:pt x="5491758" y="42863"/>
                </a:cubicBezTo>
                <a:lnTo>
                  <a:pt x="5491758" y="64294"/>
                </a:lnTo>
                <a:cubicBezTo>
                  <a:pt x="5491758" y="66080"/>
                  <a:pt x="5490865" y="66973"/>
                  <a:pt x="5489079" y="66973"/>
                </a:cubicBezTo>
                <a:lnTo>
                  <a:pt x="5467648" y="66973"/>
                </a:lnTo>
                <a:cubicBezTo>
                  <a:pt x="5465862" y="66973"/>
                  <a:pt x="5464969" y="66080"/>
                  <a:pt x="5464969" y="64294"/>
                </a:cubicBezTo>
                <a:lnTo>
                  <a:pt x="5464969" y="42863"/>
                </a:lnTo>
                <a:cubicBezTo>
                  <a:pt x="5465192" y="41077"/>
                  <a:pt x="5466085" y="40184"/>
                  <a:pt x="5467648" y="40184"/>
                </a:cubicBezTo>
                <a:close/>
                <a:moveTo>
                  <a:pt x="5427464" y="40184"/>
                </a:moveTo>
                <a:lnTo>
                  <a:pt x="5448895" y="40184"/>
                </a:lnTo>
                <a:cubicBezTo>
                  <a:pt x="5450681" y="40407"/>
                  <a:pt x="5451574" y="41300"/>
                  <a:pt x="5451574" y="42863"/>
                </a:cubicBezTo>
                <a:lnTo>
                  <a:pt x="5451574" y="64294"/>
                </a:lnTo>
                <a:cubicBezTo>
                  <a:pt x="5451574" y="66080"/>
                  <a:pt x="5450681" y="66973"/>
                  <a:pt x="5448895" y="66973"/>
                </a:cubicBezTo>
                <a:lnTo>
                  <a:pt x="5427464" y="66973"/>
                </a:lnTo>
                <a:cubicBezTo>
                  <a:pt x="5425678" y="66973"/>
                  <a:pt x="5424785" y="66080"/>
                  <a:pt x="5424785" y="64294"/>
                </a:cubicBezTo>
                <a:lnTo>
                  <a:pt x="5424785" y="42863"/>
                </a:lnTo>
                <a:cubicBezTo>
                  <a:pt x="5425008" y="41077"/>
                  <a:pt x="5425901" y="40184"/>
                  <a:pt x="5427464" y="40184"/>
                </a:cubicBezTo>
                <a:close/>
                <a:moveTo>
                  <a:pt x="5387280" y="40184"/>
                </a:moveTo>
                <a:lnTo>
                  <a:pt x="5408712" y="40184"/>
                </a:lnTo>
                <a:cubicBezTo>
                  <a:pt x="5410498" y="40407"/>
                  <a:pt x="5411390" y="41300"/>
                  <a:pt x="5411390" y="42863"/>
                </a:cubicBezTo>
                <a:lnTo>
                  <a:pt x="5411390" y="64294"/>
                </a:lnTo>
                <a:cubicBezTo>
                  <a:pt x="5411390" y="66080"/>
                  <a:pt x="5410498" y="66973"/>
                  <a:pt x="5408712" y="66973"/>
                </a:cubicBezTo>
                <a:lnTo>
                  <a:pt x="5387280" y="66973"/>
                </a:lnTo>
                <a:cubicBezTo>
                  <a:pt x="5385494" y="66973"/>
                  <a:pt x="5384601" y="66080"/>
                  <a:pt x="5384601" y="64294"/>
                </a:cubicBezTo>
                <a:lnTo>
                  <a:pt x="5384601" y="42863"/>
                </a:lnTo>
                <a:cubicBezTo>
                  <a:pt x="5384825" y="41077"/>
                  <a:pt x="5385718" y="40184"/>
                  <a:pt x="5387280" y="40184"/>
                </a:cubicBezTo>
                <a:close/>
                <a:moveTo>
                  <a:pt x="5347097" y="40184"/>
                </a:moveTo>
                <a:lnTo>
                  <a:pt x="5368528" y="40184"/>
                </a:lnTo>
                <a:cubicBezTo>
                  <a:pt x="5370314" y="40407"/>
                  <a:pt x="5371207" y="41300"/>
                  <a:pt x="5371207" y="42863"/>
                </a:cubicBezTo>
                <a:lnTo>
                  <a:pt x="5371207" y="64294"/>
                </a:lnTo>
                <a:cubicBezTo>
                  <a:pt x="5371207" y="66080"/>
                  <a:pt x="5370314" y="66973"/>
                  <a:pt x="5368528" y="66973"/>
                </a:cubicBezTo>
                <a:lnTo>
                  <a:pt x="5347097" y="66973"/>
                </a:lnTo>
                <a:cubicBezTo>
                  <a:pt x="5345311" y="66973"/>
                  <a:pt x="5344418" y="66080"/>
                  <a:pt x="5344418" y="64294"/>
                </a:cubicBezTo>
                <a:lnTo>
                  <a:pt x="5344418" y="42863"/>
                </a:lnTo>
                <a:cubicBezTo>
                  <a:pt x="5344641" y="41077"/>
                  <a:pt x="5345534" y="40184"/>
                  <a:pt x="5347097" y="40184"/>
                </a:cubicBezTo>
                <a:close/>
                <a:moveTo>
                  <a:pt x="5306913" y="40184"/>
                </a:moveTo>
                <a:lnTo>
                  <a:pt x="5328344" y="40184"/>
                </a:lnTo>
                <a:cubicBezTo>
                  <a:pt x="5330130" y="40407"/>
                  <a:pt x="5331023" y="41300"/>
                  <a:pt x="5331023" y="42863"/>
                </a:cubicBezTo>
                <a:lnTo>
                  <a:pt x="5331023" y="64294"/>
                </a:lnTo>
                <a:cubicBezTo>
                  <a:pt x="5331023" y="66080"/>
                  <a:pt x="5330130" y="66973"/>
                  <a:pt x="5328344" y="66973"/>
                </a:cubicBezTo>
                <a:lnTo>
                  <a:pt x="5306913" y="66973"/>
                </a:lnTo>
                <a:cubicBezTo>
                  <a:pt x="5305127" y="66973"/>
                  <a:pt x="5304234" y="66080"/>
                  <a:pt x="5304234" y="64294"/>
                </a:cubicBezTo>
                <a:lnTo>
                  <a:pt x="5304234" y="42863"/>
                </a:lnTo>
                <a:cubicBezTo>
                  <a:pt x="5304457" y="41077"/>
                  <a:pt x="5305350" y="40184"/>
                  <a:pt x="5306913" y="40184"/>
                </a:cubicBezTo>
                <a:close/>
                <a:moveTo>
                  <a:pt x="5266730" y="40184"/>
                </a:moveTo>
                <a:lnTo>
                  <a:pt x="5288161" y="40184"/>
                </a:lnTo>
                <a:cubicBezTo>
                  <a:pt x="5289947" y="40407"/>
                  <a:pt x="5290840" y="41300"/>
                  <a:pt x="5290840" y="42863"/>
                </a:cubicBezTo>
                <a:lnTo>
                  <a:pt x="5290840" y="64294"/>
                </a:lnTo>
                <a:cubicBezTo>
                  <a:pt x="5290840" y="66080"/>
                  <a:pt x="5289947" y="66973"/>
                  <a:pt x="5288161" y="66973"/>
                </a:cubicBezTo>
                <a:lnTo>
                  <a:pt x="5266730" y="66973"/>
                </a:lnTo>
                <a:cubicBezTo>
                  <a:pt x="5264944" y="66973"/>
                  <a:pt x="5264051" y="66080"/>
                  <a:pt x="5264051" y="64294"/>
                </a:cubicBezTo>
                <a:lnTo>
                  <a:pt x="5264051" y="42863"/>
                </a:lnTo>
                <a:cubicBezTo>
                  <a:pt x="5264274" y="41077"/>
                  <a:pt x="5265167" y="40184"/>
                  <a:pt x="5266730" y="40184"/>
                </a:cubicBezTo>
                <a:close/>
                <a:moveTo>
                  <a:pt x="5226546" y="40184"/>
                </a:moveTo>
                <a:lnTo>
                  <a:pt x="5247977" y="40184"/>
                </a:lnTo>
                <a:cubicBezTo>
                  <a:pt x="5249763" y="40407"/>
                  <a:pt x="5250656" y="41300"/>
                  <a:pt x="5250656" y="42863"/>
                </a:cubicBezTo>
                <a:lnTo>
                  <a:pt x="5250656" y="64294"/>
                </a:lnTo>
                <a:cubicBezTo>
                  <a:pt x="5250656" y="66080"/>
                  <a:pt x="5249763" y="66973"/>
                  <a:pt x="5247977" y="66973"/>
                </a:cubicBezTo>
                <a:lnTo>
                  <a:pt x="5226546" y="66973"/>
                </a:lnTo>
                <a:cubicBezTo>
                  <a:pt x="5224760" y="66973"/>
                  <a:pt x="5223867" y="66080"/>
                  <a:pt x="5223867" y="64294"/>
                </a:cubicBezTo>
                <a:lnTo>
                  <a:pt x="5223867" y="42863"/>
                </a:lnTo>
                <a:cubicBezTo>
                  <a:pt x="5224090" y="41077"/>
                  <a:pt x="5224983" y="40184"/>
                  <a:pt x="5226546" y="40184"/>
                </a:cubicBezTo>
                <a:close/>
                <a:moveTo>
                  <a:pt x="5186362" y="40184"/>
                </a:moveTo>
                <a:lnTo>
                  <a:pt x="5207794" y="40184"/>
                </a:lnTo>
                <a:cubicBezTo>
                  <a:pt x="5209580" y="40407"/>
                  <a:pt x="5210473" y="41300"/>
                  <a:pt x="5210473" y="42863"/>
                </a:cubicBezTo>
                <a:lnTo>
                  <a:pt x="5210473" y="64294"/>
                </a:lnTo>
                <a:cubicBezTo>
                  <a:pt x="5210473" y="66080"/>
                  <a:pt x="5209580" y="66973"/>
                  <a:pt x="5207794" y="66973"/>
                </a:cubicBezTo>
                <a:lnTo>
                  <a:pt x="5186362" y="66973"/>
                </a:lnTo>
                <a:cubicBezTo>
                  <a:pt x="5184576" y="66973"/>
                  <a:pt x="5183683" y="66080"/>
                  <a:pt x="5183683" y="64294"/>
                </a:cubicBezTo>
                <a:lnTo>
                  <a:pt x="5183683" y="42863"/>
                </a:lnTo>
                <a:cubicBezTo>
                  <a:pt x="5183907" y="41077"/>
                  <a:pt x="5184800" y="40184"/>
                  <a:pt x="5186362" y="40184"/>
                </a:cubicBezTo>
                <a:close/>
                <a:moveTo>
                  <a:pt x="5146179" y="40184"/>
                </a:moveTo>
                <a:lnTo>
                  <a:pt x="5167610" y="40184"/>
                </a:lnTo>
                <a:cubicBezTo>
                  <a:pt x="5169396" y="40407"/>
                  <a:pt x="5170289" y="41300"/>
                  <a:pt x="5170289" y="42863"/>
                </a:cubicBezTo>
                <a:lnTo>
                  <a:pt x="5170289" y="64294"/>
                </a:lnTo>
                <a:cubicBezTo>
                  <a:pt x="5170289" y="66080"/>
                  <a:pt x="5169396" y="66973"/>
                  <a:pt x="5167610" y="66973"/>
                </a:cubicBezTo>
                <a:lnTo>
                  <a:pt x="5146179" y="66973"/>
                </a:lnTo>
                <a:cubicBezTo>
                  <a:pt x="5144393" y="66973"/>
                  <a:pt x="5143500" y="66080"/>
                  <a:pt x="5143500" y="64294"/>
                </a:cubicBezTo>
                <a:lnTo>
                  <a:pt x="5143500" y="42863"/>
                </a:lnTo>
                <a:cubicBezTo>
                  <a:pt x="5143723" y="41077"/>
                  <a:pt x="5144616" y="40184"/>
                  <a:pt x="5146179" y="40184"/>
                </a:cubicBezTo>
                <a:close/>
                <a:moveTo>
                  <a:pt x="5033665" y="40184"/>
                </a:moveTo>
                <a:lnTo>
                  <a:pt x="5055096" y="40184"/>
                </a:lnTo>
                <a:cubicBezTo>
                  <a:pt x="5056882" y="40407"/>
                  <a:pt x="5057775" y="41300"/>
                  <a:pt x="5057775" y="42863"/>
                </a:cubicBezTo>
                <a:lnTo>
                  <a:pt x="5057775" y="64294"/>
                </a:lnTo>
                <a:cubicBezTo>
                  <a:pt x="5057775" y="66080"/>
                  <a:pt x="5056882" y="66973"/>
                  <a:pt x="5055096" y="66973"/>
                </a:cubicBezTo>
                <a:lnTo>
                  <a:pt x="5033665" y="66973"/>
                </a:lnTo>
                <a:cubicBezTo>
                  <a:pt x="5031879" y="66973"/>
                  <a:pt x="5030986" y="66080"/>
                  <a:pt x="5030986" y="64294"/>
                </a:cubicBezTo>
                <a:lnTo>
                  <a:pt x="5030986" y="42863"/>
                </a:lnTo>
                <a:cubicBezTo>
                  <a:pt x="5031209" y="41077"/>
                  <a:pt x="5032102" y="40184"/>
                  <a:pt x="5033665" y="40184"/>
                </a:cubicBezTo>
                <a:close/>
                <a:moveTo>
                  <a:pt x="4993481" y="40184"/>
                </a:moveTo>
                <a:lnTo>
                  <a:pt x="5014912" y="40184"/>
                </a:lnTo>
                <a:cubicBezTo>
                  <a:pt x="5016698" y="40407"/>
                  <a:pt x="5017591" y="41300"/>
                  <a:pt x="5017591" y="42863"/>
                </a:cubicBezTo>
                <a:lnTo>
                  <a:pt x="5017591" y="64294"/>
                </a:lnTo>
                <a:cubicBezTo>
                  <a:pt x="5017591" y="66080"/>
                  <a:pt x="5016698" y="66973"/>
                  <a:pt x="5014912" y="66973"/>
                </a:cubicBezTo>
                <a:lnTo>
                  <a:pt x="4993481" y="66973"/>
                </a:lnTo>
                <a:cubicBezTo>
                  <a:pt x="4991695" y="66973"/>
                  <a:pt x="4990802" y="66080"/>
                  <a:pt x="4990802" y="64294"/>
                </a:cubicBezTo>
                <a:lnTo>
                  <a:pt x="4990802" y="42863"/>
                </a:lnTo>
                <a:cubicBezTo>
                  <a:pt x="4991025" y="41077"/>
                  <a:pt x="4991918" y="40184"/>
                  <a:pt x="4993481" y="40184"/>
                </a:cubicBezTo>
                <a:close/>
                <a:moveTo>
                  <a:pt x="4953298" y="40184"/>
                </a:moveTo>
                <a:lnTo>
                  <a:pt x="4974729" y="40184"/>
                </a:lnTo>
                <a:cubicBezTo>
                  <a:pt x="4976515" y="40407"/>
                  <a:pt x="4977408" y="41300"/>
                  <a:pt x="4977408" y="42863"/>
                </a:cubicBezTo>
                <a:lnTo>
                  <a:pt x="4977408" y="64294"/>
                </a:lnTo>
                <a:cubicBezTo>
                  <a:pt x="4977408" y="66080"/>
                  <a:pt x="4976515" y="66973"/>
                  <a:pt x="4974729" y="66973"/>
                </a:cubicBezTo>
                <a:lnTo>
                  <a:pt x="4953298" y="66973"/>
                </a:lnTo>
                <a:cubicBezTo>
                  <a:pt x="4951512" y="66973"/>
                  <a:pt x="4950619" y="66080"/>
                  <a:pt x="4950619" y="64294"/>
                </a:cubicBezTo>
                <a:lnTo>
                  <a:pt x="4950619" y="42863"/>
                </a:lnTo>
                <a:cubicBezTo>
                  <a:pt x="4950842" y="41077"/>
                  <a:pt x="4951735" y="40184"/>
                  <a:pt x="4953298" y="40184"/>
                </a:cubicBezTo>
                <a:close/>
                <a:moveTo>
                  <a:pt x="4913114" y="40184"/>
                </a:moveTo>
                <a:lnTo>
                  <a:pt x="4934545" y="40184"/>
                </a:lnTo>
                <a:cubicBezTo>
                  <a:pt x="4936331" y="40407"/>
                  <a:pt x="4937224" y="41300"/>
                  <a:pt x="4937224" y="42863"/>
                </a:cubicBezTo>
                <a:lnTo>
                  <a:pt x="4937224" y="64294"/>
                </a:lnTo>
                <a:cubicBezTo>
                  <a:pt x="4937224" y="66080"/>
                  <a:pt x="4936331" y="66973"/>
                  <a:pt x="4934545" y="66973"/>
                </a:cubicBezTo>
                <a:lnTo>
                  <a:pt x="4913114" y="66973"/>
                </a:lnTo>
                <a:cubicBezTo>
                  <a:pt x="4911328" y="66973"/>
                  <a:pt x="4910435" y="66080"/>
                  <a:pt x="4910435" y="64294"/>
                </a:cubicBezTo>
                <a:lnTo>
                  <a:pt x="4910435" y="42863"/>
                </a:lnTo>
                <a:cubicBezTo>
                  <a:pt x="4910658" y="41077"/>
                  <a:pt x="4911551" y="40184"/>
                  <a:pt x="4913114" y="40184"/>
                </a:cubicBezTo>
                <a:close/>
                <a:moveTo>
                  <a:pt x="4872930" y="40184"/>
                </a:moveTo>
                <a:lnTo>
                  <a:pt x="4894362" y="40184"/>
                </a:lnTo>
                <a:cubicBezTo>
                  <a:pt x="4896148" y="40407"/>
                  <a:pt x="4897040" y="41300"/>
                  <a:pt x="4897040" y="42863"/>
                </a:cubicBezTo>
                <a:lnTo>
                  <a:pt x="4897040" y="64294"/>
                </a:lnTo>
                <a:cubicBezTo>
                  <a:pt x="4897040" y="66080"/>
                  <a:pt x="4896148" y="66973"/>
                  <a:pt x="4894362" y="66973"/>
                </a:cubicBezTo>
                <a:lnTo>
                  <a:pt x="4872930" y="66973"/>
                </a:lnTo>
                <a:cubicBezTo>
                  <a:pt x="4871144" y="66973"/>
                  <a:pt x="4870251" y="66080"/>
                  <a:pt x="4870251" y="64294"/>
                </a:cubicBezTo>
                <a:lnTo>
                  <a:pt x="4870251" y="42863"/>
                </a:lnTo>
                <a:cubicBezTo>
                  <a:pt x="4870475" y="41077"/>
                  <a:pt x="4871368" y="40184"/>
                  <a:pt x="4872930" y="40184"/>
                </a:cubicBezTo>
                <a:close/>
                <a:moveTo>
                  <a:pt x="4832747" y="40184"/>
                </a:moveTo>
                <a:lnTo>
                  <a:pt x="4854178" y="40184"/>
                </a:lnTo>
                <a:cubicBezTo>
                  <a:pt x="4855964" y="40407"/>
                  <a:pt x="4856857" y="41300"/>
                  <a:pt x="4856857" y="42863"/>
                </a:cubicBezTo>
                <a:lnTo>
                  <a:pt x="4856857" y="64294"/>
                </a:lnTo>
                <a:cubicBezTo>
                  <a:pt x="4856857" y="66080"/>
                  <a:pt x="4855964" y="66973"/>
                  <a:pt x="4854178" y="66973"/>
                </a:cubicBezTo>
                <a:lnTo>
                  <a:pt x="4832747" y="66973"/>
                </a:lnTo>
                <a:cubicBezTo>
                  <a:pt x="4830961" y="66973"/>
                  <a:pt x="4830068" y="66080"/>
                  <a:pt x="4830068" y="64294"/>
                </a:cubicBezTo>
                <a:lnTo>
                  <a:pt x="4830068" y="42863"/>
                </a:lnTo>
                <a:cubicBezTo>
                  <a:pt x="4830291" y="41077"/>
                  <a:pt x="4831184" y="40184"/>
                  <a:pt x="4832747" y="40184"/>
                </a:cubicBezTo>
                <a:close/>
                <a:moveTo>
                  <a:pt x="4792563" y="40184"/>
                </a:moveTo>
                <a:lnTo>
                  <a:pt x="4813994" y="40184"/>
                </a:lnTo>
                <a:cubicBezTo>
                  <a:pt x="4815780" y="40407"/>
                  <a:pt x="4816673" y="41300"/>
                  <a:pt x="4816673" y="42863"/>
                </a:cubicBezTo>
                <a:lnTo>
                  <a:pt x="4816673" y="64294"/>
                </a:lnTo>
                <a:cubicBezTo>
                  <a:pt x="4816673" y="66080"/>
                  <a:pt x="4815780" y="66973"/>
                  <a:pt x="4813994" y="66973"/>
                </a:cubicBezTo>
                <a:lnTo>
                  <a:pt x="4792563" y="66973"/>
                </a:lnTo>
                <a:cubicBezTo>
                  <a:pt x="4790777" y="66973"/>
                  <a:pt x="4789884" y="66080"/>
                  <a:pt x="4789884" y="64294"/>
                </a:cubicBezTo>
                <a:lnTo>
                  <a:pt x="4789884" y="42863"/>
                </a:lnTo>
                <a:cubicBezTo>
                  <a:pt x="4790107" y="41077"/>
                  <a:pt x="4791000" y="40184"/>
                  <a:pt x="4792563" y="40184"/>
                </a:cubicBezTo>
                <a:close/>
                <a:moveTo>
                  <a:pt x="4752380" y="40184"/>
                </a:moveTo>
                <a:lnTo>
                  <a:pt x="4773811" y="40184"/>
                </a:lnTo>
                <a:cubicBezTo>
                  <a:pt x="4775597" y="40407"/>
                  <a:pt x="4776490" y="41300"/>
                  <a:pt x="4776490" y="42863"/>
                </a:cubicBezTo>
                <a:lnTo>
                  <a:pt x="4776490" y="64294"/>
                </a:lnTo>
                <a:cubicBezTo>
                  <a:pt x="4776490" y="66080"/>
                  <a:pt x="4775597" y="66973"/>
                  <a:pt x="4773811" y="66973"/>
                </a:cubicBezTo>
                <a:lnTo>
                  <a:pt x="4752380" y="66973"/>
                </a:lnTo>
                <a:cubicBezTo>
                  <a:pt x="4750594" y="66973"/>
                  <a:pt x="4749701" y="66080"/>
                  <a:pt x="4749701" y="64294"/>
                </a:cubicBezTo>
                <a:lnTo>
                  <a:pt x="4749701" y="42863"/>
                </a:lnTo>
                <a:cubicBezTo>
                  <a:pt x="4749924" y="41077"/>
                  <a:pt x="4750817" y="40184"/>
                  <a:pt x="4752380" y="40184"/>
                </a:cubicBezTo>
                <a:close/>
                <a:moveTo>
                  <a:pt x="4712196" y="40184"/>
                </a:moveTo>
                <a:lnTo>
                  <a:pt x="4733627" y="40184"/>
                </a:lnTo>
                <a:cubicBezTo>
                  <a:pt x="4735413" y="40407"/>
                  <a:pt x="4736306" y="41300"/>
                  <a:pt x="4736306" y="42863"/>
                </a:cubicBezTo>
                <a:lnTo>
                  <a:pt x="4736306" y="64294"/>
                </a:lnTo>
                <a:cubicBezTo>
                  <a:pt x="4736306" y="66080"/>
                  <a:pt x="4735413" y="66973"/>
                  <a:pt x="4733627" y="66973"/>
                </a:cubicBezTo>
                <a:lnTo>
                  <a:pt x="4712196" y="66973"/>
                </a:lnTo>
                <a:cubicBezTo>
                  <a:pt x="4710410" y="66973"/>
                  <a:pt x="4709517" y="66080"/>
                  <a:pt x="4709517" y="64294"/>
                </a:cubicBezTo>
                <a:lnTo>
                  <a:pt x="4709517" y="42863"/>
                </a:lnTo>
                <a:cubicBezTo>
                  <a:pt x="4709740" y="41077"/>
                  <a:pt x="4710633" y="40184"/>
                  <a:pt x="4712196" y="40184"/>
                </a:cubicBezTo>
                <a:close/>
                <a:moveTo>
                  <a:pt x="4672012" y="40184"/>
                </a:moveTo>
                <a:lnTo>
                  <a:pt x="4693444" y="40184"/>
                </a:lnTo>
                <a:cubicBezTo>
                  <a:pt x="4695230" y="40407"/>
                  <a:pt x="4696123" y="41300"/>
                  <a:pt x="4696123" y="42863"/>
                </a:cubicBezTo>
                <a:lnTo>
                  <a:pt x="4696123" y="64294"/>
                </a:lnTo>
                <a:cubicBezTo>
                  <a:pt x="4696123" y="66080"/>
                  <a:pt x="4695230" y="66973"/>
                  <a:pt x="4693444" y="66973"/>
                </a:cubicBezTo>
                <a:lnTo>
                  <a:pt x="4672012" y="66973"/>
                </a:lnTo>
                <a:cubicBezTo>
                  <a:pt x="4670226" y="66973"/>
                  <a:pt x="4669333" y="66080"/>
                  <a:pt x="4669333" y="64294"/>
                </a:cubicBezTo>
                <a:lnTo>
                  <a:pt x="4669333" y="42863"/>
                </a:lnTo>
                <a:cubicBezTo>
                  <a:pt x="4669557" y="41077"/>
                  <a:pt x="4670450" y="40184"/>
                  <a:pt x="4672012" y="40184"/>
                </a:cubicBezTo>
                <a:close/>
                <a:moveTo>
                  <a:pt x="4559498" y="40184"/>
                </a:moveTo>
                <a:lnTo>
                  <a:pt x="4580930" y="40184"/>
                </a:lnTo>
                <a:cubicBezTo>
                  <a:pt x="4582715" y="40407"/>
                  <a:pt x="4583608" y="41300"/>
                  <a:pt x="4583608" y="42863"/>
                </a:cubicBezTo>
                <a:lnTo>
                  <a:pt x="4583608" y="64294"/>
                </a:lnTo>
                <a:cubicBezTo>
                  <a:pt x="4583608" y="66080"/>
                  <a:pt x="4582715" y="66973"/>
                  <a:pt x="4580930" y="66973"/>
                </a:cubicBezTo>
                <a:lnTo>
                  <a:pt x="4559498" y="66973"/>
                </a:lnTo>
                <a:cubicBezTo>
                  <a:pt x="4557712" y="66973"/>
                  <a:pt x="4556819" y="66080"/>
                  <a:pt x="4556819" y="64294"/>
                </a:cubicBezTo>
                <a:lnTo>
                  <a:pt x="4556819" y="42863"/>
                </a:lnTo>
                <a:cubicBezTo>
                  <a:pt x="4557043" y="41077"/>
                  <a:pt x="4557936" y="40184"/>
                  <a:pt x="4559498" y="40184"/>
                </a:cubicBezTo>
                <a:close/>
                <a:moveTo>
                  <a:pt x="4519315" y="40184"/>
                </a:moveTo>
                <a:lnTo>
                  <a:pt x="4540746" y="40184"/>
                </a:lnTo>
                <a:cubicBezTo>
                  <a:pt x="4542532" y="40407"/>
                  <a:pt x="4543425" y="41300"/>
                  <a:pt x="4543425" y="42863"/>
                </a:cubicBezTo>
                <a:lnTo>
                  <a:pt x="4543425" y="64294"/>
                </a:lnTo>
                <a:cubicBezTo>
                  <a:pt x="4543425" y="66080"/>
                  <a:pt x="4542532" y="66973"/>
                  <a:pt x="4540746" y="66973"/>
                </a:cubicBezTo>
                <a:lnTo>
                  <a:pt x="4519315" y="66973"/>
                </a:lnTo>
                <a:cubicBezTo>
                  <a:pt x="4517529" y="66973"/>
                  <a:pt x="4516636" y="66080"/>
                  <a:pt x="4516636" y="64294"/>
                </a:cubicBezTo>
                <a:lnTo>
                  <a:pt x="4516636" y="42863"/>
                </a:lnTo>
                <a:cubicBezTo>
                  <a:pt x="4516859" y="41077"/>
                  <a:pt x="4517752" y="40184"/>
                  <a:pt x="4519315" y="40184"/>
                </a:cubicBezTo>
                <a:close/>
                <a:moveTo>
                  <a:pt x="4479131" y="40184"/>
                </a:moveTo>
                <a:lnTo>
                  <a:pt x="4500562" y="40184"/>
                </a:lnTo>
                <a:cubicBezTo>
                  <a:pt x="4502348" y="40407"/>
                  <a:pt x="4503241" y="41300"/>
                  <a:pt x="4503241" y="42863"/>
                </a:cubicBezTo>
                <a:lnTo>
                  <a:pt x="4503241" y="64294"/>
                </a:lnTo>
                <a:cubicBezTo>
                  <a:pt x="4503241" y="66080"/>
                  <a:pt x="4502348" y="66973"/>
                  <a:pt x="4500562" y="66973"/>
                </a:cubicBezTo>
                <a:lnTo>
                  <a:pt x="4479131" y="66973"/>
                </a:lnTo>
                <a:cubicBezTo>
                  <a:pt x="4477345" y="66973"/>
                  <a:pt x="4476452" y="66080"/>
                  <a:pt x="4476452" y="64294"/>
                </a:cubicBezTo>
                <a:lnTo>
                  <a:pt x="4476452" y="42863"/>
                </a:lnTo>
                <a:cubicBezTo>
                  <a:pt x="4476675" y="41077"/>
                  <a:pt x="4477568" y="40184"/>
                  <a:pt x="4479131" y="40184"/>
                </a:cubicBezTo>
                <a:close/>
                <a:moveTo>
                  <a:pt x="4438948" y="40184"/>
                </a:moveTo>
                <a:lnTo>
                  <a:pt x="4460379" y="40184"/>
                </a:lnTo>
                <a:cubicBezTo>
                  <a:pt x="4462165" y="40407"/>
                  <a:pt x="4463058" y="41300"/>
                  <a:pt x="4463058" y="42863"/>
                </a:cubicBezTo>
                <a:lnTo>
                  <a:pt x="4463058" y="64294"/>
                </a:lnTo>
                <a:cubicBezTo>
                  <a:pt x="4463058" y="66080"/>
                  <a:pt x="4462165" y="66973"/>
                  <a:pt x="4460379" y="66973"/>
                </a:cubicBezTo>
                <a:lnTo>
                  <a:pt x="4438948" y="66973"/>
                </a:lnTo>
                <a:cubicBezTo>
                  <a:pt x="4437162" y="66973"/>
                  <a:pt x="4436269" y="66080"/>
                  <a:pt x="4436269" y="64294"/>
                </a:cubicBezTo>
                <a:lnTo>
                  <a:pt x="4436269" y="42863"/>
                </a:lnTo>
                <a:cubicBezTo>
                  <a:pt x="4436492" y="41077"/>
                  <a:pt x="4437385" y="40184"/>
                  <a:pt x="4438948" y="40184"/>
                </a:cubicBezTo>
                <a:close/>
                <a:moveTo>
                  <a:pt x="4278213" y="40184"/>
                </a:moveTo>
                <a:lnTo>
                  <a:pt x="4299644" y="40184"/>
                </a:lnTo>
                <a:cubicBezTo>
                  <a:pt x="4301430" y="40407"/>
                  <a:pt x="4302323" y="41300"/>
                  <a:pt x="4302323" y="42863"/>
                </a:cubicBezTo>
                <a:lnTo>
                  <a:pt x="4302323" y="64294"/>
                </a:lnTo>
                <a:cubicBezTo>
                  <a:pt x="4302323" y="66080"/>
                  <a:pt x="4301430" y="66973"/>
                  <a:pt x="4299644" y="66973"/>
                </a:cubicBezTo>
                <a:lnTo>
                  <a:pt x="4278213" y="66973"/>
                </a:lnTo>
                <a:cubicBezTo>
                  <a:pt x="4276427" y="66973"/>
                  <a:pt x="4275534" y="66080"/>
                  <a:pt x="4275534" y="64294"/>
                </a:cubicBezTo>
                <a:lnTo>
                  <a:pt x="4275534" y="42863"/>
                </a:lnTo>
                <a:cubicBezTo>
                  <a:pt x="4275757" y="41077"/>
                  <a:pt x="4276650" y="40184"/>
                  <a:pt x="4278213" y="40184"/>
                </a:cubicBezTo>
                <a:close/>
                <a:moveTo>
                  <a:pt x="4238030" y="40184"/>
                </a:moveTo>
                <a:lnTo>
                  <a:pt x="4259461" y="40184"/>
                </a:lnTo>
                <a:cubicBezTo>
                  <a:pt x="4261247" y="40407"/>
                  <a:pt x="4262140" y="41300"/>
                  <a:pt x="4262140" y="42863"/>
                </a:cubicBezTo>
                <a:lnTo>
                  <a:pt x="4262140" y="64294"/>
                </a:lnTo>
                <a:cubicBezTo>
                  <a:pt x="4262140" y="66080"/>
                  <a:pt x="4261247" y="66973"/>
                  <a:pt x="4259461" y="66973"/>
                </a:cubicBezTo>
                <a:lnTo>
                  <a:pt x="4238030" y="66973"/>
                </a:lnTo>
                <a:cubicBezTo>
                  <a:pt x="4236244" y="66973"/>
                  <a:pt x="4235351" y="66080"/>
                  <a:pt x="4235351" y="64294"/>
                </a:cubicBezTo>
                <a:lnTo>
                  <a:pt x="4235351" y="42863"/>
                </a:lnTo>
                <a:cubicBezTo>
                  <a:pt x="4235574" y="41077"/>
                  <a:pt x="4236467" y="40184"/>
                  <a:pt x="4238030" y="40184"/>
                </a:cubicBezTo>
                <a:close/>
                <a:moveTo>
                  <a:pt x="4197846" y="40184"/>
                </a:moveTo>
                <a:lnTo>
                  <a:pt x="4219277" y="40184"/>
                </a:lnTo>
                <a:cubicBezTo>
                  <a:pt x="4221063" y="40407"/>
                  <a:pt x="4221956" y="41300"/>
                  <a:pt x="4221956" y="42863"/>
                </a:cubicBezTo>
                <a:lnTo>
                  <a:pt x="4221956" y="64294"/>
                </a:lnTo>
                <a:cubicBezTo>
                  <a:pt x="4221956" y="66080"/>
                  <a:pt x="4221063" y="66973"/>
                  <a:pt x="4219277" y="66973"/>
                </a:cubicBezTo>
                <a:lnTo>
                  <a:pt x="4197846" y="66973"/>
                </a:lnTo>
                <a:cubicBezTo>
                  <a:pt x="4196060" y="66973"/>
                  <a:pt x="4195167" y="66080"/>
                  <a:pt x="4195167" y="64294"/>
                </a:cubicBezTo>
                <a:lnTo>
                  <a:pt x="4195167" y="42863"/>
                </a:lnTo>
                <a:cubicBezTo>
                  <a:pt x="4195390" y="41077"/>
                  <a:pt x="4196283" y="40184"/>
                  <a:pt x="4197846" y="40184"/>
                </a:cubicBezTo>
                <a:close/>
                <a:moveTo>
                  <a:pt x="4157662" y="40184"/>
                </a:moveTo>
                <a:lnTo>
                  <a:pt x="4179094" y="40184"/>
                </a:lnTo>
                <a:cubicBezTo>
                  <a:pt x="4180880" y="40407"/>
                  <a:pt x="4181773" y="41300"/>
                  <a:pt x="4181773" y="42863"/>
                </a:cubicBezTo>
                <a:lnTo>
                  <a:pt x="4181773" y="64294"/>
                </a:lnTo>
                <a:cubicBezTo>
                  <a:pt x="4181773" y="66080"/>
                  <a:pt x="4180880" y="66973"/>
                  <a:pt x="4179094" y="66973"/>
                </a:cubicBezTo>
                <a:lnTo>
                  <a:pt x="4157662" y="66973"/>
                </a:lnTo>
                <a:cubicBezTo>
                  <a:pt x="4155876" y="66973"/>
                  <a:pt x="4154983" y="66080"/>
                  <a:pt x="4154983" y="64294"/>
                </a:cubicBezTo>
                <a:lnTo>
                  <a:pt x="4154983" y="42863"/>
                </a:lnTo>
                <a:cubicBezTo>
                  <a:pt x="4155207" y="41077"/>
                  <a:pt x="4156100" y="40184"/>
                  <a:pt x="4157662" y="40184"/>
                </a:cubicBezTo>
                <a:close/>
                <a:moveTo>
                  <a:pt x="4117479" y="40184"/>
                </a:moveTo>
                <a:lnTo>
                  <a:pt x="4138910" y="40184"/>
                </a:lnTo>
                <a:cubicBezTo>
                  <a:pt x="4140696" y="40407"/>
                  <a:pt x="4141589" y="41300"/>
                  <a:pt x="4141589" y="42863"/>
                </a:cubicBezTo>
                <a:lnTo>
                  <a:pt x="4141589" y="64294"/>
                </a:lnTo>
                <a:cubicBezTo>
                  <a:pt x="4141589" y="66080"/>
                  <a:pt x="4140696" y="66973"/>
                  <a:pt x="4138910" y="66973"/>
                </a:cubicBezTo>
                <a:lnTo>
                  <a:pt x="4117479" y="66973"/>
                </a:lnTo>
                <a:cubicBezTo>
                  <a:pt x="4115693" y="66973"/>
                  <a:pt x="4114800" y="66080"/>
                  <a:pt x="4114800" y="64294"/>
                </a:cubicBezTo>
                <a:lnTo>
                  <a:pt x="4114800" y="42863"/>
                </a:lnTo>
                <a:cubicBezTo>
                  <a:pt x="4115023" y="41077"/>
                  <a:pt x="4115916" y="40184"/>
                  <a:pt x="4117479" y="40184"/>
                </a:cubicBezTo>
                <a:close/>
                <a:moveTo>
                  <a:pt x="4045148" y="40184"/>
                </a:moveTo>
                <a:lnTo>
                  <a:pt x="4066580" y="40184"/>
                </a:lnTo>
                <a:cubicBezTo>
                  <a:pt x="4068365" y="40407"/>
                  <a:pt x="4069258" y="41300"/>
                  <a:pt x="4069258" y="42863"/>
                </a:cubicBezTo>
                <a:lnTo>
                  <a:pt x="4069258" y="64294"/>
                </a:lnTo>
                <a:cubicBezTo>
                  <a:pt x="4069258" y="66080"/>
                  <a:pt x="4068365" y="66973"/>
                  <a:pt x="4066580" y="66973"/>
                </a:cubicBezTo>
                <a:lnTo>
                  <a:pt x="4045148" y="66973"/>
                </a:lnTo>
                <a:cubicBezTo>
                  <a:pt x="4043362" y="66973"/>
                  <a:pt x="4042469" y="66080"/>
                  <a:pt x="4042469" y="64294"/>
                </a:cubicBezTo>
                <a:lnTo>
                  <a:pt x="4042469" y="42863"/>
                </a:lnTo>
                <a:cubicBezTo>
                  <a:pt x="4042693" y="41077"/>
                  <a:pt x="4043586" y="40184"/>
                  <a:pt x="4045148" y="40184"/>
                </a:cubicBezTo>
                <a:close/>
                <a:moveTo>
                  <a:pt x="4004965" y="40184"/>
                </a:moveTo>
                <a:lnTo>
                  <a:pt x="4026396" y="40184"/>
                </a:lnTo>
                <a:cubicBezTo>
                  <a:pt x="4028182" y="40407"/>
                  <a:pt x="4029075" y="41300"/>
                  <a:pt x="4029075" y="42863"/>
                </a:cubicBezTo>
                <a:lnTo>
                  <a:pt x="4029075" y="64294"/>
                </a:lnTo>
                <a:cubicBezTo>
                  <a:pt x="4029075" y="66080"/>
                  <a:pt x="4028182" y="66973"/>
                  <a:pt x="4026396" y="66973"/>
                </a:cubicBezTo>
                <a:lnTo>
                  <a:pt x="4004965" y="66973"/>
                </a:lnTo>
                <a:cubicBezTo>
                  <a:pt x="4003179" y="66973"/>
                  <a:pt x="4002286" y="66080"/>
                  <a:pt x="4002286" y="64294"/>
                </a:cubicBezTo>
                <a:lnTo>
                  <a:pt x="4002286" y="42863"/>
                </a:lnTo>
                <a:cubicBezTo>
                  <a:pt x="4002509" y="41077"/>
                  <a:pt x="4003402" y="40184"/>
                  <a:pt x="4004965" y="40184"/>
                </a:cubicBezTo>
                <a:close/>
                <a:moveTo>
                  <a:pt x="3964781" y="40184"/>
                </a:moveTo>
                <a:lnTo>
                  <a:pt x="3986212" y="40184"/>
                </a:lnTo>
                <a:cubicBezTo>
                  <a:pt x="3987998" y="40407"/>
                  <a:pt x="3988891" y="41300"/>
                  <a:pt x="3988891" y="42863"/>
                </a:cubicBezTo>
                <a:lnTo>
                  <a:pt x="3988891" y="64294"/>
                </a:lnTo>
                <a:cubicBezTo>
                  <a:pt x="3988891" y="66080"/>
                  <a:pt x="3987998" y="66973"/>
                  <a:pt x="3986212" y="66973"/>
                </a:cubicBezTo>
                <a:lnTo>
                  <a:pt x="3964781" y="66973"/>
                </a:lnTo>
                <a:cubicBezTo>
                  <a:pt x="3962995" y="66973"/>
                  <a:pt x="3962102" y="66080"/>
                  <a:pt x="3962102" y="64294"/>
                </a:cubicBezTo>
                <a:lnTo>
                  <a:pt x="3962102" y="42863"/>
                </a:lnTo>
                <a:cubicBezTo>
                  <a:pt x="3962325" y="41077"/>
                  <a:pt x="3963218" y="40184"/>
                  <a:pt x="3964781" y="40184"/>
                </a:cubicBezTo>
                <a:close/>
                <a:moveTo>
                  <a:pt x="3924598" y="40184"/>
                </a:moveTo>
                <a:lnTo>
                  <a:pt x="3946029" y="40184"/>
                </a:lnTo>
                <a:cubicBezTo>
                  <a:pt x="3947815" y="40407"/>
                  <a:pt x="3948708" y="41300"/>
                  <a:pt x="3948708" y="42863"/>
                </a:cubicBezTo>
                <a:lnTo>
                  <a:pt x="3948708" y="64294"/>
                </a:lnTo>
                <a:cubicBezTo>
                  <a:pt x="3948708" y="66080"/>
                  <a:pt x="3947815" y="66973"/>
                  <a:pt x="3946029" y="66973"/>
                </a:cubicBezTo>
                <a:lnTo>
                  <a:pt x="3924598" y="66973"/>
                </a:lnTo>
                <a:cubicBezTo>
                  <a:pt x="3922812" y="66973"/>
                  <a:pt x="3921919" y="66080"/>
                  <a:pt x="3921919" y="64294"/>
                </a:cubicBezTo>
                <a:lnTo>
                  <a:pt x="3921919" y="42863"/>
                </a:lnTo>
                <a:cubicBezTo>
                  <a:pt x="3922142" y="41077"/>
                  <a:pt x="3923035" y="40184"/>
                  <a:pt x="3924598" y="40184"/>
                </a:cubicBezTo>
                <a:close/>
                <a:moveTo>
                  <a:pt x="3884414" y="40184"/>
                </a:moveTo>
                <a:lnTo>
                  <a:pt x="3905845" y="40184"/>
                </a:lnTo>
                <a:cubicBezTo>
                  <a:pt x="3907631" y="40407"/>
                  <a:pt x="3908524" y="41300"/>
                  <a:pt x="3908524" y="42863"/>
                </a:cubicBezTo>
                <a:lnTo>
                  <a:pt x="3908524" y="64294"/>
                </a:lnTo>
                <a:cubicBezTo>
                  <a:pt x="3908524" y="66080"/>
                  <a:pt x="3907631" y="66973"/>
                  <a:pt x="3905845" y="66973"/>
                </a:cubicBezTo>
                <a:lnTo>
                  <a:pt x="3884414" y="66973"/>
                </a:lnTo>
                <a:cubicBezTo>
                  <a:pt x="3882628" y="66973"/>
                  <a:pt x="3881735" y="66080"/>
                  <a:pt x="3881735" y="64294"/>
                </a:cubicBezTo>
                <a:lnTo>
                  <a:pt x="3881735" y="42863"/>
                </a:lnTo>
                <a:cubicBezTo>
                  <a:pt x="3881958" y="41077"/>
                  <a:pt x="3882851" y="40184"/>
                  <a:pt x="3884414" y="40184"/>
                </a:cubicBezTo>
                <a:close/>
                <a:moveTo>
                  <a:pt x="3844230" y="40184"/>
                </a:moveTo>
                <a:lnTo>
                  <a:pt x="3865662" y="40184"/>
                </a:lnTo>
                <a:cubicBezTo>
                  <a:pt x="3867448" y="40407"/>
                  <a:pt x="3868340" y="41300"/>
                  <a:pt x="3868340" y="42863"/>
                </a:cubicBezTo>
                <a:lnTo>
                  <a:pt x="3868340" y="64294"/>
                </a:lnTo>
                <a:cubicBezTo>
                  <a:pt x="3868340" y="66080"/>
                  <a:pt x="3867448" y="66973"/>
                  <a:pt x="3865662" y="66973"/>
                </a:cubicBezTo>
                <a:lnTo>
                  <a:pt x="3844230" y="66973"/>
                </a:lnTo>
                <a:cubicBezTo>
                  <a:pt x="3842444" y="66973"/>
                  <a:pt x="3841551" y="66080"/>
                  <a:pt x="3841551" y="64294"/>
                </a:cubicBezTo>
                <a:lnTo>
                  <a:pt x="3841551" y="42863"/>
                </a:lnTo>
                <a:cubicBezTo>
                  <a:pt x="3841775" y="41077"/>
                  <a:pt x="3842668" y="40184"/>
                  <a:pt x="3844230" y="40184"/>
                </a:cubicBezTo>
                <a:close/>
                <a:moveTo>
                  <a:pt x="3804047" y="40184"/>
                </a:moveTo>
                <a:lnTo>
                  <a:pt x="3825478" y="40184"/>
                </a:lnTo>
                <a:cubicBezTo>
                  <a:pt x="3827264" y="40407"/>
                  <a:pt x="3828157" y="41300"/>
                  <a:pt x="3828157" y="42863"/>
                </a:cubicBezTo>
                <a:lnTo>
                  <a:pt x="3828157" y="64294"/>
                </a:lnTo>
                <a:cubicBezTo>
                  <a:pt x="3828157" y="66080"/>
                  <a:pt x="3827264" y="66973"/>
                  <a:pt x="3825478" y="66973"/>
                </a:cubicBezTo>
                <a:lnTo>
                  <a:pt x="3804047" y="66973"/>
                </a:lnTo>
                <a:cubicBezTo>
                  <a:pt x="3802261" y="66973"/>
                  <a:pt x="3801368" y="66080"/>
                  <a:pt x="3801368" y="64294"/>
                </a:cubicBezTo>
                <a:lnTo>
                  <a:pt x="3801368" y="42863"/>
                </a:lnTo>
                <a:cubicBezTo>
                  <a:pt x="3801591" y="41077"/>
                  <a:pt x="3802484" y="40184"/>
                  <a:pt x="3804047" y="40184"/>
                </a:cubicBezTo>
                <a:close/>
                <a:moveTo>
                  <a:pt x="3763863" y="40184"/>
                </a:moveTo>
                <a:lnTo>
                  <a:pt x="3785294" y="40184"/>
                </a:lnTo>
                <a:cubicBezTo>
                  <a:pt x="3787080" y="40407"/>
                  <a:pt x="3787973" y="41300"/>
                  <a:pt x="3787973" y="42863"/>
                </a:cubicBezTo>
                <a:lnTo>
                  <a:pt x="3787973" y="64294"/>
                </a:lnTo>
                <a:cubicBezTo>
                  <a:pt x="3787973" y="66080"/>
                  <a:pt x="3787080" y="66973"/>
                  <a:pt x="3785294" y="66973"/>
                </a:cubicBezTo>
                <a:lnTo>
                  <a:pt x="3763863" y="66973"/>
                </a:lnTo>
                <a:cubicBezTo>
                  <a:pt x="3762077" y="66973"/>
                  <a:pt x="3761184" y="66080"/>
                  <a:pt x="3761184" y="64294"/>
                </a:cubicBezTo>
                <a:lnTo>
                  <a:pt x="3761184" y="42863"/>
                </a:lnTo>
                <a:cubicBezTo>
                  <a:pt x="3761407" y="41077"/>
                  <a:pt x="3762300" y="40184"/>
                  <a:pt x="3763863" y="40184"/>
                </a:cubicBezTo>
                <a:close/>
                <a:moveTo>
                  <a:pt x="3723679" y="40184"/>
                </a:moveTo>
                <a:lnTo>
                  <a:pt x="3745111" y="40184"/>
                </a:lnTo>
                <a:cubicBezTo>
                  <a:pt x="3746897" y="40407"/>
                  <a:pt x="3747790" y="41300"/>
                  <a:pt x="3747790" y="42863"/>
                </a:cubicBezTo>
                <a:lnTo>
                  <a:pt x="3747790" y="64294"/>
                </a:lnTo>
                <a:cubicBezTo>
                  <a:pt x="3747790" y="66080"/>
                  <a:pt x="3746897" y="66973"/>
                  <a:pt x="3745111" y="66973"/>
                </a:cubicBezTo>
                <a:lnTo>
                  <a:pt x="3723679" y="66973"/>
                </a:lnTo>
                <a:cubicBezTo>
                  <a:pt x="3721893" y="66973"/>
                  <a:pt x="3721001" y="66080"/>
                  <a:pt x="3721001" y="64294"/>
                </a:cubicBezTo>
                <a:lnTo>
                  <a:pt x="3721001" y="42863"/>
                </a:lnTo>
                <a:cubicBezTo>
                  <a:pt x="3721224" y="41077"/>
                  <a:pt x="3722117" y="40184"/>
                  <a:pt x="3723679" y="40184"/>
                </a:cubicBezTo>
                <a:close/>
                <a:moveTo>
                  <a:pt x="3683496" y="40184"/>
                </a:moveTo>
                <a:lnTo>
                  <a:pt x="3704927" y="40184"/>
                </a:lnTo>
                <a:cubicBezTo>
                  <a:pt x="3706713" y="40407"/>
                  <a:pt x="3707606" y="41300"/>
                  <a:pt x="3707606" y="42863"/>
                </a:cubicBezTo>
                <a:lnTo>
                  <a:pt x="3707606" y="64294"/>
                </a:lnTo>
                <a:cubicBezTo>
                  <a:pt x="3707606" y="66080"/>
                  <a:pt x="3706713" y="66973"/>
                  <a:pt x="3704927" y="66973"/>
                </a:cubicBezTo>
                <a:lnTo>
                  <a:pt x="3683496" y="66973"/>
                </a:lnTo>
                <a:cubicBezTo>
                  <a:pt x="3681710" y="66973"/>
                  <a:pt x="3680817" y="66080"/>
                  <a:pt x="3680817" y="64294"/>
                </a:cubicBezTo>
                <a:lnTo>
                  <a:pt x="3680817" y="42863"/>
                </a:lnTo>
                <a:cubicBezTo>
                  <a:pt x="3681040" y="41077"/>
                  <a:pt x="3681933" y="40184"/>
                  <a:pt x="3683496" y="40184"/>
                </a:cubicBezTo>
                <a:close/>
                <a:moveTo>
                  <a:pt x="3643312" y="40184"/>
                </a:moveTo>
                <a:lnTo>
                  <a:pt x="3664743" y="40184"/>
                </a:lnTo>
                <a:cubicBezTo>
                  <a:pt x="3666529" y="40407"/>
                  <a:pt x="3667422" y="41300"/>
                  <a:pt x="3667422" y="42863"/>
                </a:cubicBezTo>
                <a:lnTo>
                  <a:pt x="3667422" y="64294"/>
                </a:lnTo>
                <a:cubicBezTo>
                  <a:pt x="3667422" y="66080"/>
                  <a:pt x="3666529" y="66973"/>
                  <a:pt x="3664743" y="66973"/>
                </a:cubicBezTo>
                <a:lnTo>
                  <a:pt x="3643312" y="66973"/>
                </a:lnTo>
                <a:cubicBezTo>
                  <a:pt x="3641526" y="66973"/>
                  <a:pt x="3640633" y="66080"/>
                  <a:pt x="3640633" y="64294"/>
                </a:cubicBezTo>
                <a:lnTo>
                  <a:pt x="3640633" y="42863"/>
                </a:lnTo>
                <a:cubicBezTo>
                  <a:pt x="3640857" y="41077"/>
                  <a:pt x="3641750" y="40184"/>
                  <a:pt x="3643312" y="40184"/>
                </a:cubicBezTo>
                <a:close/>
                <a:moveTo>
                  <a:pt x="3603129" y="40184"/>
                </a:moveTo>
                <a:lnTo>
                  <a:pt x="3624560" y="40184"/>
                </a:lnTo>
                <a:cubicBezTo>
                  <a:pt x="3626346" y="40407"/>
                  <a:pt x="3627239" y="41300"/>
                  <a:pt x="3627239" y="42863"/>
                </a:cubicBezTo>
                <a:lnTo>
                  <a:pt x="3627239" y="64294"/>
                </a:lnTo>
                <a:cubicBezTo>
                  <a:pt x="3627239" y="66080"/>
                  <a:pt x="3626346" y="66973"/>
                  <a:pt x="3624560" y="66973"/>
                </a:cubicBezTo>
                <a:lnTo>
                  <a:pt x="3603129" y="66973"/>
                </a:lnTo>
                <a:cubicBezTo>
                  <a:pt x="3601343" y="66973"/>
                  <a:pt x="3600450" y="66080"/>
                  <a:pt x="3600450" y="64294"/>
                </a:cubicBezTo>
                <a:lnTo>
                  <a:pt x="3600450" y="42863"/>
                </a:lnTo>
                <a:cubicBezTo>
                  <a:pt x="3600673" y="41077"/>
                  <a:pt x="3601566" y="40184"/>
                  <a:pt x="3603129" y="40184"/>
                </a:cubicBezTo>
                <a:close/>
                <a:moveTo>
                  <a:pt x="3016448" y="40184"/>
                </a:moveTo>
                <a:lnTo>
                  <a:pt x="3037879" y="40184"/>
                </a:lnTo>
                <a:cubicBezTo>
                  <a:pt x="3039665" y="40407"/>
                  <a:pt x="3040558" y="41300"/>
                  <a:pt x="3040558" y="42863"/>
                </a:cubicBezTo>
                <a:lnTo>
                  <a:pt x="3040558" y="64294"/>
                </a:lnTo>
                <a:cubicBezTo>
                  <a:pt x="3040558" y="66080"/>
                  <a:pt x="3039665" y="66973"/>
                  <a:pt x="3037879" y="66973"/>
                </a:cubicBezTo>
                <a:lnTo>
                  <a:pt x="3016448" y="66973"/>
                </a:lnTo>
                <a:cubicBezTo>
                  <a:pt x="3014662" y="66973"/>
                  <a:pt x="3013769" y="66080"/>
                  <a:pt x="3013769" y="64294"/>
                </a:cubicBezTo>
                <a:lnTo>
                  <a:pt x="3013769" y="42863"/>
                </a:lnTo>
                <a:cubicBezTo>
                  <a:pt x="3013993" y="41077"/>
                  <a:pt x="3014885" y="40184"/>
                  <a:pt x="3016448" y="40184"/>
                </a:cubicBezTo>
                <a:close/>
                <a:moveTo>
                  <a:pt x="2976265" y="40184"/>
                </a:moveTo>
                <a:lnTo>
                  <a:pt x="2997696" y="40184"/>
                </a:lnTo>
                <a:cubicBezTo>
                  <a:pt x="2999482" y="40407"/>
                  <a:pt x="3000375" y="41300"/>
                  <a:pt x="3000375" y="42863"/>
                </a:cubicBezTo>
                <a:lnTo>
                  <a:pt x="3000375" y="64294"/>
                </a:lnTo>
                <a:cubicBezTo>
                  <a:pt x="3000375" y="66080"/>
                  <a:pt x="2999482" y="66973"/>
                  <a:pt x="2997696" y="66973"/>
                </a:cubicBezTo>
                <a:lnTo>
                  <a:pt x="2976265" y="66973"/>
                </a:lnTo>
                <a:cubicBezTo>
                  <a:pt x="2974479" y="66973"/>
                  <a:pt x="2973586" y="66080"/>
                  <a:pt x="2973586" y="64294"/>
                </a:cubicBezTo>
                <a:lnTo>
                  <a:pt x="2973586" y="42863"/>
                </a:lnTo>
                <a:cubicBezTo>
                  <a:pt x="2973809" y="41077"/>
                  <a:pt x="2974702" y="40184"/>
                  <a:pt x="2976265" y="40184"/>
                </a:cubicBezTo>
                <a:close/>
                <a:moveTo>
                  <a:pt x="2936081" y="40184"/>
                </a:moveTo>
                <a:lnTo>
                  <a:pt x="2957512" y="40184"/>
                </a:lnTo>
                <a:cubicBezTo>
                  <a:pt x="2959298" y="40407"/>
                  <a:pt x="2960191" y="41300"/>
                  <a:pt x="2960191" y="42863"/>
                </a:cubicBezTo>
                <a:lnTo>
                  <a:pt x="2960191" y="64294"/>
                </a:lnTo>
                <a:cubicBezTo>
                  <a:pt x="2960191" y="66080"/>
                  <a:pt x="2959298" y="66973"/>
                  <a:pt x="2957512" y="66973"/>
                </a:cubicBezTo>
                <a:lnTo>
                  <a:pt x="2936081" y="66973"/>
                </a:lnTo>
                <a:cubicBezTo>
                  <a:pt x="2934295" y="66973"/>
                  <a:pt x="2933402" y="66080"/>
                  <a:pt x="2933402" y="64294"/>
                </a:cubicBezTo>
                <a:lnTo>
                  <a:pt x="2933402" y="42863"/>
                </a:lnTo>
                <a:cubicBezTo>
                  <a:pt x="2933625" y="41077"/>
                  <a:pt x="2934518" y="40184"/>
                  <a:pt x="2936081" y="40184"/>
                </a:cubicBezTo>
                <a:close/>
                <a:moveTo>
                  <a:pt x="2895897" y="40184"/>
                </a:moveTo>
                <a:lnTo>
                  <a:pt x="2917329" y="40184"/>
                </a:lnTo>
                <a:cubicBezTo>
                  <a:pt x="2919115" y="40407"/>
                  <a:pt x="2920008" y="41300"/>
                  <a:pt x="2920008" y="42863"/>
                </a:cubicBezTo>
                <a:lnTo>
                  <a:pt x="2920008" y="64294"/>
                </a:lnTo>
                <a:cubicBezTo>
                  <a:pt x="2920008" y="66080"/>
                  <a:pt x="2919115" y="66973"/>
                  <a:pt x="2917329" y="66973"/>
                </a:cubicBezTo>
                <a:lnTo>
                  <a:pt x="2895897" y="66973"/>
                </a:lnTo>
                <a:cubicBezTo>
                  <a:pt x="2894111" y="66973"/>
                  <a:pt x="2893218" y="66080"/>
                  <a:pt x="2893218" y="64294"/>
                </a:cubicBezTo>
                <a:lnTo>
                  <a:pt x="2893218" y="42863"/>
                </a:lnTo>
                <a:cubicBezTo>
                  <a:pt x="2893442" y="41077"/>
                  <a:pt x="2894335" y="40184"/>
                  <a:pt x="2895897" y="40184"/>
                </a:cubicBezTo>
                <a:close/>
                <a:moveTo>
                  <a:pt x="2855714" y="40184"/>
                </a:moveTo>
                <a:lnTo>
                  <a:pt x="2877145" y="40184"/>
                </a:lnTo>
                <a:cubicBezTo>
                  <a:pt x="2878931" y="40407"/>
                  <a:pt x="2879824" y="41300"/>
                  <a:pt x="2879824" y="42863"/>
                </a:cubicBezTo>
                <a:lnTo>
                  <a:pt x="2879824" y="64294"/>
                </a:lnTo>
                <a:cubicBezTo>
                  <a:pt x="2879824" y="66080"/>
                  <a:pt x="2878931" y="66973"/>
                  <a:pt x="2877145" y="66973"/>
                </a:cubicBezTo>
                <a:lnTo>
                  <a:pt x="2855714" y="66973"/>
                </a:lnTo>
                <a:cubicBezTo>
                  <a:pt x="2853928" y="66973"/>
                  <a:pt x="2853035" y="66080"/>
                  <a:pt x="2853035" y="64294"/>
                </a:cubicBezTo>
                <a:lnTo>
                  <a:pt x="2853035" y="42863"/>
                </a:lnTo>
                <a:cubicBezTo>
                  <a:pt x="2853258" y="41077"/>
                  <a:pt x="2854151" y="40184"/>
                  <a:pt x="2855714" y="40184"/>
                </a:cubicBezTo>
                <a:close/>
                <a:moveTo>
                  <a:pt x="2815530" y="40184"/>
                </a:moveTo>
                <a:lnTo>
                  <a:pt x="2836961" y="40184"/>
                </a:lnTo>
                <a:cubicBezTo>
                  <a:pt x="2838747" y="40407"/>
                  <a:pt x="2839640" y="41300"/>
                  <a:pt x="2839640" y="42863"/>
                </a:cubicBezTo>
                <a:lnTo>
                  <a:pt x="2839640" y="64294"/>
                </a:lnTo>
                <a:cubicBezTo>
                  <a:pt x="2839640" y="66080"/>
                  <a:pt x="2838747" y="66973"/>
                  <a:pt x="2836961" y="66973"/>
                </a:cubicBezTo>
                <a:lnTo>
                  <a:pt x="2815530" y="66973"/>
                </a:lnTo>
                <a:cubicBezTo>
                  <a:pt x="2813744" y="66973"/>
                  <a:pt x="2812851" y="66080"/>
                  <a:pt x="2812851" y="64294"/>
                </a:cubicBezTo>
                <a:lnTo>
                  <a:pt x="2812851" y="42863"/>
                </a:lnTo>
                <a:cubicBezTo>
                  <a:pt x="2813075" y="41077"/>
                  <a:pt x="2813968" y="40184"/>
                  <a:pt x="2815530" y="40184"/>
                </a:cubicBezTo>
                <a:close/>
                <a:moveTo>
                  <a:pt x="2775347" y="40184"/>
                </a:moveTo>
                <a:lnTo>
                  <a:pt x="2796778" y="40184"/>
                </a:lnTo>
                <a:cubicBezTo>
                  <a:pt x="2798564" y="40407"/>
                  <a:pt x="2799457" y="41300"/>
                  <a:pt x="2799457" y="42863"/>
                </a:cubicBezTo>
                <a:lnTo>
                  <a:pt x="2799457" y="64294"/>
                </a:lnTo>
                <a:cubicBezTo>
                  <a:pt x="2799457" y="66080"/>
                  <a:pt x="2798564" y="66973"/>
                  <a:pt x="2796778" y="66973"/>
                </a:cubicBezTo>
                <a:lnTo>
                  <a:pt x="2775347" y="66973"/>
                </a:lnTo>
                <a:cubicBezTo>
                  <a:pt x="2773561" y="66973"/>
                  <a:pt x="2772668" y="66080"/>
                  <a:pt x="2772668" y="64294"/>
                </a:cubicBezTo>
                <a:lnTo>
                  <a:pt x="2772668" y="42863"/>
                </a:lnTo>
                <a:cubicBezTo>
                  <a:pt x="2772891" y="41077"/>
                  <a:pt x="2773784" y="40184"/>
                  <a:pt x="2775347" y="40184"/>
                </a:cubicBezTo>
                <a:close/>
                <a:moveTo>
                  <a:pt x="2735163" y="40184"/>
                </a:moveTo>
                <a:lnTo>
                  <a:pt x="2756594" y="40184"/>
                </a:lnTo>
                <a:cubicBezTo>
                  <a:pt x="2758380" y="40407"/>
                  <a:pt x="2759273" y="41300"/>
                  <a:pt x="2759273" y="42863"/>
                </a:cubicBezTo>
                <a:lnTo>
                  <a:pt x="2759273" y="64294"/>
                </a:lnTo>
                <a:cubicBezTo>
                  <a:pt x="2759273" y="66080"/>
                  <a:pt x="2758380" y="66973"/>
                  <a:pt x="2756594" y="66973"/>
                </a:cubicBezTo>
                <a:lnTo>
                  <a:pt x="2735163" y="66973"/>
                </a:lnTo>
                <a:cubicBezTo>
                  <a:pt x="2733377" y="66973"/>
                  <a:pt x="2732484" y="66080"/>
                  <a:pt x="2732484" y="64294"/>
                </a:cubicBezTo>
                <a:lnTo>
                  <a:pt x="2732484" y="42863"/>
                </a:lnTo>
                <a:cubicBezTo>
                  <a:pt x="2732707" y="41077"/>
                  <a:pt x="2733600" y="40184"/>
                  <a:pt x="2735163" y="40184"/>
                </a:cubicBezTo>
                <a:close/>
                <a:moveTo>
                  <a:pt x="2694979" y="40184"/>
                </a:moveTo>
                <a:lnTo>
                  <a:pt x="2716411" y="40184"/>
                </a:lnTo>
                <a:cubicBezTo>
                  <a:pt x="2718197" y="40407"/>
                  <a:pt x="2719090" y="41300"/>
                  <a:pt x="2719090" y="42863"/>
                </a:cubicBezTo>
                <a:lnTo>
                  <a:pt x="2719090" y="64294"/>
                </a:lnTo>
                <a:cubicBezTo>
                  <a:pt x="2719090" y="66080"/>
                  <a:pt x="2718197" y="66973"/>
                  <a:pt x="2716411" y="66973"/>
                </a:cubicBezTo>
                <a:lnTo>
                  <a:pt x="2694979" y="66973"/>
                </a:lnTo>
                <a:cubicBezTo>
                  <a:pt x="2693193" y="66973"/>
                  <a:pt x="2692301" y="66080"/>
                  <a:pt x="2692301" y="64294"/>
                </a:cubicBezTo>
                <a:lnTo>
                  <a:pt x="2692301" y="42863"/>
                </a:lnTo>
                <a:cubicBezTo>
                  <a:pt x="2692524" y="41077"/>
                  <a:pt x="2693417" y="40184"/>
                  <a:pt x="2694979" y="40184"/>
                </a:cubicBezTo>
                <a:close/>
                <a:moveTo>
                  <a:pt x="2654796" y="40184"/>
                </a:moveTo>
                <a:lnTo>
                  <a:pt x="2676227" y="40184"/>
                </a:lnTo>
                <a:cubicBezTo>
                  <a:pt x="2678013" y="40407"/>
                  <a:pt x="2678906" y="41300"/>
                  <a:pt x="2678906" y="42863"/>
                </a:cubicBezTo>
                <a:lnTo>
                  <a:pt x="2678906" y="64294"/>
                </a:lnTo>
                <a:cubicBezTo>
                  <a:pt x="2678906" y="66080"/>
                  <a:pt x="2678013" y="66973"/>
                  <a:pt x="2676227" y="66973"/>
                </a:cubicBezTo>
                <a:lnTo>
                  <a:pt x="2654796" y="66973"/>
                </a:lnTo>
                <a:cubicBezTo>
                  <a:pt x="2653010" y="66973"/>
                  <a:pt x="2652117" y="66080"/>
                  <a:pt x="2652117" y="64294"/>
                </a:cubicBezTo>
                <a:lnTo>
                  <a:pt x="2652117" y="42863"/>
                </a:lnTo>
                <a:cubicBezTo>
                  <a:pt x="2652340" y="41077"/>
                  <a:pt x="2653233" y="40184"/>
                  <a:pt x="2654796" y="40184"/>
                </a:cubicBezTo>
                <a:close/>
                <a:moveTo>
                  <a:pt x="2614612" y="40184"/>
                </a:moveTo>
                <a:lnTo>
                  <a:pt x="2636043" y="40184"/>
                </a:lnTo>
                <a:cubicBezTo>
                  <a:pt x="2637829" y="40407"/>
                  <a:pt x="2638722" y="41300"/>
                  <a:pt x="2638722" y="42863"/>
                </a:cubicBezTo>
                <a:lnTo>
                  <a:pt x="2638722" y="64294"/>
                </a:lnTo>
                <a:cubicBezTo>
                  <a:pt x="2638722" y="66080"/>
                  <a:pt x="2637829" y="66973"/>
                  <a:pt x="2636043" y="66973"/>
                </a:cubicBezTo>
                <a:lnTo>
                  <a:pt x="2614612" y="66973"/>
                </a:lnTo>
                <a:cubicBezTo>
                  <a:pt x="2612826" y="66973"/>
                  <a:pt x="2611933" y="66080"/>
                  <a:pt x="2611933" y="64294"/>
                </a:cubicBezTo>
                <a:lnTo>
                  <a:pt x="2611933" y="42863"/>
                </a:lnTo>
                <a:cubicBezTo>
                  <a:pt x="2612157" y="41077"/>
                  <a:pt x="2613050" y="40184"/>
                  <a:pt x="2614612" y="40184"/>
                </a:cubicBezTo>
                <a:close/>
                <a:moveTo>
                  <a:pt x="2574429" y="40184"/>
                </a:moveTo>
                <a:lnTo>
                  <a:pt x="2595860" y="40184"/>
                </a:lnTo>
                <a:cubicBezTo>
                  <a:pt x="2597646" y="40407"/>
                  <a:pt x="2598539" y="41300"/>
                  <a:pt x="2598539" y="42863"/>
                </a:cubicBezTo>
                <a:lnTo>
                  <a:pt x="2598539" y="64294"/>
                </a:lnTo>
                <a:cubicBezTo>
                  <a:pt x="2598539" y="66080"/>
                  <a:pt x="2597646" y="66973"/>
                  <a:pt x="2595860" y="66973"/>
                </a:cubicBezTo>
                <a:lnTo>
                  <a:pt x="2574429" y="66973"/>
                </a:lnTo>
                <a:cubicBezTo>
                  <a:pt x="2572643" y="66973"/>
                  <a:pt x="2571750" y="66080"/>
                  <a:pt x="2571750" y="64294"/>
                </a:cubicBezTo>
                <a:lnTo>
                  <a:pt x="2571750" y="42863"/>
                </a:lnTo>
                <a:cubicBezTo>
                  <a:pt x="2571973" y="41077"/>
                  <a:pt x="2572866" y="40184"/>
                  <a:pt x="2574429" y="40184"/>
                </a:cubicBezTo>
                <a:close/>
                <a:moveTo>
                  <a:pt x="2180629" y="40184"/>
                </a:moveTo>
                <a:lnTo>
                  <a:pt x="2202061" y="40184"/>
                </a:lnTo>
                <a:cubicBezTo>
                  <a:pt x="2203847" y="40407"/>
                  <a:pt x="2204740" y="41300"/>
                  <a:pt x="2204740" y="42863"/>
                </a:cubicBezTo>
                <a:lnTo>
                  <a:pt x="2204740" y="64294"/>
                </a:lnTo>
                <a:cubicBezTo>
                  <a:pt x="2204740" y="66080"/>
                  <a:pt x="2203847" y="66973"/>
                  <a:pt x="2202061" y="66973"/>
                </a:cubicBezTo>
                <a:lnTo>
                  <a:pt x="2180629" y="66973"/>
                </a:lnTo>
                <a:cubicBezTo>
                  <a:pt x="2178843" y="66973"/>
                  <a:pt x="2177951" y="66080"/>
                  <a:pt x="2177951" y="64294"/>
                </a:cubicBezTo>
                <a:lnTo>
                  <a:pt x="2177951" y="42863"/>
                </a:lnTo>
                <a:cubicBezTo>
                  <a:pt x="2178174" y="41077"/>
                  <a:pt x="2179067" y="40184"/>
                  <a:pt x="2180629" y="40184"/>
                </a:cubicBezTo>
                <a:close/>
                <a:moveTo>
                  <a:pt x="2140446" y="40184"/>
                </a:moveTo>
                <a:lnTo>
                  <a:pt x="2161877" y="40184"/>
                </a:lnTo>
                <a:cubicBezTo>
                  <a:pt x="2163663" y="40407"/>
                  <a:pt x="2164556" y="41300"/>
                  <a:pt x="2164556" y="42863"/>
                </a:cubicBezTo>
                <a:lnTo>
                  <a:pt x="2164556" y="64294"/>
                </a:lnTo>
                <a:cubicBezTo>
                  <a:pt x="2164556" y="66080"/>
                  <a:pt x="2163663" y="66973"/>
                  <a:pt x="2161877" y="66973"/>
                </a:cubicBezTo>
                <a:lnTo>
                  <a:pt x="2140446" y="66973"/>
                </a:lnTo>
                <a:cubicBezTo>
                  <a:pt x="2138660" y="66973"/>
                  <a:pt x="2137767" y="66080"/>
                  <a:pt x="2137767" y="64294"/>
                </a:cubicBezTo>
                <a:lnTo>
                  <a:pt x="2137767" y="42863"/>
                </a:lnTo>
                <a:cubicBezTo>
                  <a:pt x="2137990" y="41077"/>
                  <a:pt x="2138883" y="40184"/>
                  <a:pt x="2140446" y="40184"/>
                </a:cubicBezTo>
                <a:close/>
                <a:moveTo>
                  <a:pt x="2100262" y="40184"/>
                </a:moveTo>
                <a:lnTo>
                  <a:pt x="2121693" y="40184"/>
                </a:lnTo>
                <a:cubicBezTo>
                  <a:pt x="2123479" y="40407"/>
                  <a:pt x="2124372" y="41300"/>
                  <a:pt x="2124372" y="42863"/>
                </a:cubicBezTo>
                <a:lnTo>
                  <a:pt x="2124372" y="64294"/>
                </a:lnTo>
                <a:cubicBezTo>
                  <a:pt x="2124372" y="66080"/>
                  <a:pt x="2123479" y="66973"/>
                  <a:pt x="2121693" y="66973"/>
                </a:cubicBezTo>
                <a:lnTo>
                  <a:pt x="2100262" y="66973"/>
                </a:lnTo>
                <a:cubicBezTo>
                  <a:pt x="2098476" y="66973"/>
                  <a:pt x="2097583" y="66080"/>
                  <a:pt x="2097583" y="64294"/>
                </a:cubicBezTo>
                <a:lnTo>
                  <a:pt x="2097583" y="42863"/>
                </a:lnTo>
                <a:cubicBezTo>
                  <a:pt x="2097807" y="41077"/>
                  <a:pt x="2098700" y="40184"/>
                  <a:pt x="2100262" y="40184"/>
                </a:cubicBezTo>
                <a:close/>
                <a:moveTo>
                  <a:pt x="2060079" y="40184"/>
                </a:moveTo>
                <a:lnTo>
                  <a:pt x="2081510" y="40184"/>
                </a:lnTo>
                <a:cubicBezTo>
                  <a:pt x="2083296" y="40407"/>
                  <a:pt x="2084189" y="41300"/>
                  <a:pt x="2084189" y="42863"/>
                </a:cubicBezTo>
                <a:lnTo>
                  <a:pt x="2084189" y="64294"/>
                </a:lnTo>
                <a:cubicBezTo>
                  <a:pt x="2084189" y="66080"/>
                  <a:pt x="2083296" y="66973"/>
                  <a:pt x="2081510" y="66973"/>
                </a:cubicBezTo>
                <a:lnTo>
                  <a:pt x="2060079" y="66973"/>
                </a:lnTo>
                <a:cubicBezTo>
                  <a:pt x="2058293" y="66973"/>
                  <a:pt x="2057400" y="66080"/>
                  <a:pt x="2057400" y="64294"/>
                </a:cubicBezTo>
                <a:lnTo>
                  <a:pt x="2057400" y="42863"/>
                </a:lnTo>
                <a:cubicBezTo>
                  <a:pt x="2057623" y="41077"/>
                  <a:pt x="2058516" y="40184"/>
                  <a:pt x="2060079" y="40184"/>
                </a:cubicBezTo>
                <a:close/>
                <a:moveTo>
                  <a:pt x="1947564" y="40184"/>
                </a:moveTo>
                <a:lnTo>
                  <a:pt x="1968996" y="40184"/>
                </a:lnTo>
                <a:cubicBezTo>
                  <a:pt x="1970782" y="40407"/>
                  <a:pt x="1971675" y="41300"/>
                  <a:pt x="1971675" y="42863"/>
                </a:cubicBezTo>
                <a:lnTo>
                  <a:pt x="1971675" y="64294"/>
                </a:lnTo>
                <a:cubicBezTo>
                  <a:pt x="1971675" y="66080"/>
                  <a:pt x="1970782" y="66973"/>
                  <a:pt x="1968996" y="66973"/>
                </a:cubicBezTo>
                <a:lnTo>
                  <a:pt x="1947564" y="66973"/>
                </a:lnTo>
                <a:cubicBezTo>
                  <a:pt x="1945779" y="66973"/>
                  <a:pt x="1944886" y="66080"/>
                  <a:pt x="1944886" y="64294"/>
                </a:cubicBezTo>
                <a:lnTo>
                  <a:pt x="1944886" y="42863"/>
                </a:lnTo>
                <a:cubicBezTo>
                  <a:pt x="1945109" y="41077"/>
                  <a:pt x="1946002" y="40184"/>
                  <a:pt x="1947564" y="40184"/>
                </a:cubicBezTo>
                <a:close/>
                <a:moveTo>
                  <a:pt x="1907381" y="40184"/>
                </a:moveTo>
                <a:lnTo>
                  <a:pt x="1928812" y="40184"/>
                </a:lnTo>
                <a:cubicBezTo>
                  <a:pt x="1930598" y="40407"/>
                  <a:pt x="1931491" y="41300"/>
                  <a:pt x="1931491" y="42863"/>
                </a:cubicBezTo>
                <a:lnTo>
                  <a:pt x="1931491" y="64294"/>
                </a:lnTo>
                <a:cubicBezTo>
                  <a:pt x="1931491" y="66080"/>
                  <a:pt x="1930598" y="66973"/>
                  <a:pt x="1928812" y="66973"/>
                </a:cubicBezTo>
                <a:lnTo>
                  <a:pt x="1907381" y="66973"/>
                </a:lnTo>
                <a:cubicBezTo>
                  <a:pt x="1905595" y="66973"/>
                  <a:pt x="1904702" y="66080"/>
                  <a:pt x="1904702" y="64294"/>
                </a:cubicBezTo>
                <a:lnTo>
                  <a:pt x="1904702" y="42863"/>
                </a:lnTo>
                <a:cubicBezTo>
                  <a:pt x="1904925" y="41077"/>
                  <a:pt x="1905818" y="40184"/>
                  <a:pt x="1907381" y="40184"/>
                </a:cubicBezTo>
                <a:close/>
                <a:moveTo>
                  <a:pt x="1867197" y="40184"/>
                </a:moveTo>
                <a:lnTo>
                  <a:pt x="1888629" y="40184"/>
                </a:lnTo>
                <a:cubicBezTo>
                  <a:pt x="1890414" y="40407"/>
                  <a:pt x="1891307" y="41300"/>
                  <a:pt x="1891307" y="42863"/>
                </a:cubicBezTo>
                <a:lnTo>
                  <a:pt x="1891307" y="64294"/>
                </a:lnTo>
                <a:cubicBezTo>
                  <a:pt x="1891307" y="66080"/>
                  <a:pt x="1890414" y="66973"/>
                  <a:pt x="1888629" y="66973"/>
                </a:cubicBezTo>
                <a:lnTo>
                  <a:pt x="1867197" y="66973"/>
                </a:lnTo>
                <a:cubicBezTo>
                  <a:pt x="1865411" y="66973"/>
                  <a:pt x="1864518" y="66080"/>
                  <a:pt x="1864518" y="64294"/>
                </a:cubicBezTo>
                <a:lnTo>
                  <a:pt x="1864518" y="42863"/>
                </a:lnTo>
                <a:cubicBezTo>
                  <a:pt x="1864742" y="41077"/>
                  <a:pt x="1865635" y="40184"/>
                  <a:pt x="1867197" y="40184"/>
                </a:cubicBezTo>
                <a:close/>
                <a:moveTo>
                  <a:pt x="1827014" y="40184"/>
                </a:moveTo>
                <a:lnTo>
                  <a:pt x="1848445" y="40184"/>
                </a:lnTo>
                <a:cubicBezTo>
                  <a:pt x="1850231" y="40407"/>
                  <a:pt x="1851124" y="41300"/>
                  <a:pt x="1851124" y="42863"/>
                </a:cubicBezTo>
                <a:lnTo>
                  <a:pt x="1851124" y="64294"/>
                </a:lnTo>
                <a:cubicBezTo>
                  <a:pt x="1851124" y="66080"/>
                  <a:pt x="1850231" y="66973"/>
                  <a:pt x="1848445" y="66973"/>
                </a:cubicBezTo>
                <a:lnTo>
                  <a:pt x="1827014" y="66973"/>
                </a:lnTo>
                <a:cubicBezTo>
                  <a:pt x="1825228" y="66973"/>
                  <a:pt x="1824335" y="66080"/>
                  <a:pt x="1824335" y="64294"/>
                </a:cubicBezTo>
                <a:lnTo>
                  <a:pt x="1824335" y="42863"/>
                </a:lnTo>
                <a:cubicBezTo>
                  <a:pt x="1824558" y="41077"/>
                  <a:pt x="1825451" y="40184"/>
                  <a:pt x="1827014" y="40184"/>
                </a:cubicBezTo>
                <a:close/>
                <a:moveTo>
                  <a:pt x="1786830" y="40184"/>
                </a:moveTo>
                <a:lnTo>
                  <a:pt x="1808261" y="40184"/>
                </a:lnTo>
                <a:cubicBezTo>
                  <a:pt x="1810047" y="40407"/>
                  <a:pt x="1810940" y="41300"/>
                  <a:pt x="1810940" y="42863"/>
                </a:cubicBezTo>
                <a:lnTo>
                  <a:pt x="1810940" y="64294"/>
                </a:lnTo>
                <a:cubicBezTo>
                  <a:pt x="1810940" y="66080"/>
                  <a:pt x="1810047" y="66973"/>
                  <a:pt x="1808261" y="66973"/>
                </a:cubicBezTo>
                <a:lnTo>
                  <a:pt x="1786830" y="66973"/>
                </a:lnTo>
                <a:cubicBezTo>
                  <a:pt x="1785044" y="66973"/>
                  <a:pt x="1784151" y="66080"/>
                  <a:pt x="1784151" y="64294"/>
                </a:cubicBezTo>
                <a:lnTo>
                  <a:pt x="1784151" y="42863"/>
                </a:lnTo>
                <a:cubicBezTo>
                  <a:pt x="1784374" y="41077"/>
                  <a:pt x="1785267" y="40184"/>
                  <a:pt x="1786830" y="40184"/>
                </a:cubicBezTo>
                <a:close/>
                <a:moveTo>
                  <a:pt x="1746646" y="40184"/>
                </a:moveTo>
                <a:lnTo>
                  <a:pt x="1768078" y="40184"/>
                </a:lnTo>
                <a:cubicBezTo>
                  <a:pt x="1769864" y="40407"/>
                  <a:pt x="1770757" y="41300"/>
                  <a:pt x="1770757" y="42863"/>
                </a:cubicBezTo>
                <a:lnTo>
                  <a:pt x="1770757" y="64294"/>
                </a:lnTo>
                <a:cubicBezTo>
                  <a:pt x="1770757" y="66080"/>
                  <a:pt x="1769864" y="66973"/>
                  <a:pt x="1768078" y="66973"/>
                </a:cubicBezTo>
                <a:lnTo>
                  <a:pt x="1746646" y="66973"/>
                </a:lnTo>
                <a:cubicBezTo>
                  <a:pt x="1744861" y="66973"/>
                  <a:pt x="1743968" y="66080"/>
                  <a:pt x="1743968" y="64294"/>
                </a:cubicBezTo>
                <a:lnTo>
                  <a:pt x="1743968" y="42863"/>
                </a:lnTo>
                <a:cubicBezTo>
                  <a:pt x="1744191" y="41077"/>
                  <a:pt x="1745084" y="40184"/>
                  <a:pt x="1746646" y="40184"/>
                </a:cubicBezTo>
                <a:close/>
                <a:moveTo>
                  <a:pt x="1706463" y="40184"/>
                </a:moveTo>
                <a:lnTo>
                  <a:pt x="1727894" y="40184"/>
                </a:lnTo>
                <a:cubicBezTo>
                  <a:pt x="1729680" y="40407"/>
                  <a:pt x="1730573" y="41300"/>
                  <a:pt x="1730573" y="42863"/>
                </a:cubicBezTo>
                <a:lnTo>
                  <a:pt x="1730573" y="64294"/>
                </a:lnTo>
                <a:cubicBezTo>
                  <a:pt x="1730573" y="66080"/>
                  <a:pt x="1729680" y="66973"/>
                  <a:pt x="1727894" y="66973"/>
                </a:cubicBezTo>
                <a:lnTo>
                  <a:pt x="1706463" y="66973"/>
                </a:lnTo>
                <a:cubicBezTo>
                  <a:pt x="1704677" y="66973"/>
                  <a:pt x="1703784" y="66080"/>
                  <a:pt x="1703784" y="64294"/>
                </a:cubicBezTo>
                <a:lnTo>
                  <a:pt x="1703784" y="42863"/>
                </a:lnTo>
                <a:cubicBezTo>
                  <a:pt x="1704007" y="41077"/>
                  <a:pt x="1704900" y="40184"/>
                  <a:pt x="1706463" y="40184"/>
                </a:cubicBezTo>
                <a:close/>
                <a:moveTo>
                  <a:pt x="1666279" y="40184"/>
                </a:moveTo>
                <a:lnTo>
                  <a:pt x="1687711" y="40184"/>
                </a:lnTo>
                <a:cubicBezTo>
                  <a:pt x="1689497" y="40407"/>
                  <a:pt x="1690390" y="41300"/>
                  <a:pt x="1690390" y="42863"/>
                </a:cubicBezTo>
                <a:lnTo>
                  <a:pt x="1690390" y="64294"/>
                </a:lnTo>
                <a:cubicBezTo>
                  <a:pt x="1690390" y="66080"/>
                  <a:pt x="1689497" y="66973"/>
                  <a:pt x="1687711" y="66973"/>
                </a:cubicBezTo>
                <a:lnTo>
                  <a:pt x="1666279" y="66973"/>
                </a:lnTo>
                <a:cubicBezTo>
                  <a:pt x="1664493" y="66973"/>
                  <a:pt x="1663600" y="66080"/>
                  <a:pt x="1663600" y="64294"/>
                </a:cubicBezTo>
                <a:lnTo>
                  <a:pt x="1663600" y="42863"/>
                </a:lnTo>
                <a:cubicBezTo>
                  <a:pt x="1663824" y="41077"/>
                  <a:pt x="1664717" y="40184"/>
                  <a:pt x="1666279" y="40184"/>
                </a:cubicBezTo>
                <a:close/>
                <a:moveTo>
                  <a:pt x="1626096" y="40184"/>
                </a:moveTo>
                <a:lnTo>
                  <a:pt x="1647527" y="40184"/>
                </a:lnTo>
                <a:cubicBezTo>
                  <a:pt x="1649313" y="40407"/>
                  <a:pt x="1650206" y="41300"/>
                  <a:pt x="1650206" y="42863"/>
                </a:cubicBezTo>
                <a:lnTo>
                  <a:pt x="1650206" y="64294"/>
                </a:lnTo>
                <a:cubicBezTo>
                  <a:pt x="1650206" y="66080"/>
                  <a:pt x="1649313" y="66973"/>
                  <a:pt x="1647527" y="66973"/>
                </a:cubicBezTo>
                <a:lnTo>
                  <a:pt x="1626096" y="66973"/>
                </a:lnTo>
                <a:cubicBezTo>
                  <a:pt x="1624310" y="66973"/>
                  <a:pt x="1623417" y="66080"/>
                  <a:pt x="1623417" y="64294"/>
                </a:cubicBezTo>
                <a:lnTo>
                  <a:pt x="1623417" y="42863"/>
                </a:lnTo>
                <a:cubicBezTo>
                  <a:pt x="1623640" y="41077"/>
                  <a:pt x="1624533" y="40184"/>
                  <a:pt x="1626096" y="40184"/>
                </a:cubicBezTo>
                <a:close/>
                <a:moveTo>
                  <a:pt x="1585912" y="40184"/>
                </a:moveTo>
                <a:lnTo>
                  <a:pt x="1607343" y="40184"/>
                </a:lnTo>
                <a:cubicBezTo>
                  <a:pt x="1609129" y="40407"/>
                  <a:pt x="1610022" y="41300"/>
                  <a:pt x="1610022" y="42863"/>
                </a:cubicBezTo>
                <a:lnTo>
                  <a:pt x="1610022" y="64294"/>
                </a:lnTo>
                <a:cubicBezTo>
                  <a:pt x="1610022" y="66080"/>
                  <a:pt x="1609129" y="66973"/>
                  <a:pt x="1607343" y="66973"/>
                </a:cubicBezTo>
                <a:lnTo>
                  <a:pt x="1585912" y="66973"/>
                </a:lnTo>
                <a:cubicBezTo>
                  <a:pt x="1584126" y="66973"/>
                  <a:pt x="1583233" y="66080"/>
                  <a:pt x="1583233" y="64294"/>
                </a:cubicBezTo>
                <a:lnTo>
                  <a:pt x="1583233" y="42863"/>
                </a:lnTo>
                <a:cubicBezTo>
                  <a:pt x="1583456" y="41077"/>
                  <a:pt x="1584349" y="40184"/>
                  <a:pt x="1585912" y="40184"/>
                </a:cubicBezTo>
                <a:close/>
                <a:moveTo>
                  <a:pt x="1473398" y="40184"/>
                </a:moveTo>
                <a:lnTo>
                  <a:pt x="1494829" y="40184"/>
                </a:lnTo>
                <a:cubicBezTo>
                  <a:pt x="1496615" y="40407"/>
                  <a:pt x="1497508" y="41300"/>
                  <a:pt x="1497508" y="42863"/>
                </a:cubicBezTo>
                <a:lnTo>
                  <a:pt x="1497508" y="64294"/>
                </a:lnTo>
                <a:cubicBezTo>
                  <a:pt x="1497508" y="66080"/>
                  <a:pt x="1496615" y="66973"/>
                  <a:pt x="1494829" y="66973"/>
                </a:cubicBezTo>
                <a:lnTo>
                  <a:pt x="1473398" y="66973"/>
                </a:lnTo>
                <a:cubicBezTo>
                  <a:pt x="1471612" y="66973"/>
                  <a:pt x="1470719" y="66080"/>
                  <a:pt x="1470719" y="64294"/>
                </a:cubicBezTo>
                <a:lnTo>
                  <a:pt x="1470719" y="42863"/>
                </a:lnTo>
                <a:cubicBezTo>
                  <a:pt x="1470942" y="41077"/>
                  <a:pt x="1471835" y="40184"/>
                  <a:pt x="1473398" y="40184"/>
                </a:cubicBezTo>
                <a:close/>
                <a:moveTo>
                  <a:pt x="1433215" y="40184"/>
                </a:moveTo>
                <a:lnTo>
                  <a:pt x="1454646" y="40184"/>
                </a:lnTo>
                <a:cubicBezTo>
                  <a:pt x="1456432" y="40407"/>
                  <a:pt x="1457325" y="41300"/>
                  <a:pt x="1457325" y="42863"/>
                </a:cubicBezTo>
                <a:lnTo>
                  <a:pt x="1457325" y="64294"/>
                </a:lnTo>
                <a:cubicBezTo>
                  <a:pt x="1457325" y="66080"/>
                  <a:pt x="1456432" y="66973"/>
                  <a:pt x="1454646" y="66973"/>
                </a:cubicBezTo>
                <a:lnTo>
                  <a:pt x="1433215" y="66973"/>
                </a:lnTo>
                <a:cubicBezTo>
                  <a:pt x="1431429" y="66973"/>
                  <a:pt x="1430536" y="66080"/>
                  <a:pt x="1430536" y="64294"/>
                </a:cubicBezTo>
                <a:lnTo>
                  <a:pt x="1430536" y="42863"/>
                </a:lnTo>
                <a:cubicBezTo>
                  <a:pt x="1430759" y="41077"/>
                  <a:pt x="1431652" y="40184"/>
                  <a:pt x="1433215" y="40184"/>
                </a:cubicBezTo>
                <a:close/>
                <a:moveTo>
                  <a:pt x="1393031" y="40184"/>
                </a:moveTo>
                <a:lnTo>
                  <a:pt x="1414462" y="40184"/>
                </a:lnTo>
                <a:cubicBezTo>
                  <a:pt x="1416248" y="40407"/>
                  <a:pt x="1417141" y="41300"/>
                  <a:pt x="1417141" y="42863"/>
                </a:cubicBezTo>
                <a:lnTo>
                  <a:pt x="1417141" y="64294"/>
                </a:lnTo>
                <a:cubicBezTo>
                  <a:pt x="1417141" y="66080"/>
                  <a:pt x="1416248" y="66973"/>
                  <a:pt x="1414462" y="66973"/>
                </a:cubicBezTo>
                <a:lnTo>
                  <a:pt x="1393031" y="66973"/>
                </a:lnTo>
                <a:cubicBezTo>
                  <a:pt x="1391245" y="66973"/>
                  <a:pt x="1390352" y="66080"/>
                  <a:pt x="1390352" y="64294"/>
                </a:cubicBezTo>
                <a:lnTo>
                  <a:pt x="1390352" y="42863"/>
                </a:lnTo>
                <a:cubicBezTo>
                  <a:pt x="1390575" y="41077"/>
                  <a:pt x="1391468" y="40184"/>
                  <a:pt x="1393031" y="40184"/>
                </a:cubicBezTo>
                <a:close/>
                <a:moveTo>
                  <a:pt x="1352847" y="40184"/>
                </a:moveTo>
                <a:lnTo>
                  <a:pt x="1374279" y="40184"/>
                </a:lnTo>
                <a:cubicBezTo>
                  <a:pt x="1376065" y="40407"/>
                  <a:pt x="1376957" y="41300"/>
                  <a:pt x="1376957" y="42863"/>
                </a:cubicBezTo>
                <a:lnTo>
                  <a:pt x="1376957" y="64294"/>
                </a:lnTo>
                <a:cubicBezTo>
                  <a:pt x="1376957" y="66080"/>
                  <a:pt x="1376065" y="66973"/>
                  <a:pt x="1374279" y="66973"/>
                </a:cubicBezTo>
                <a:lnTo>
                  <a:pt x="1352847" y="66973"/>
                </a:lnTo>
                <a:cubicBezTo>
                  <a:pt x="1351061" y="66973"/>
                  <a:pt x="1350169" y="66080"/>
                  <a:pt x="1350169" y="64294"/>
                </a:cubicBezTo>
                <a:lnTo>
                  <a:pt x="1350169" y="42863"/>
                </a:lnTo>
                <a:cubicBezTo>
                  <a:pt x="1350392" y="41077"/>
                  <a:pt x="1351285" y="40184"/>
                  <a:pt x="1352847" y="40184"/>
                </a:cubicBezTo>
                <a:close/>
                <a:moveTo>
                  <a:pt x="1192113" y="40184"/>
                </a:moveTo>
                <a:lnTo>
                  <a:pt x="1213544" y="40184"/>
                </a:lnTo>
                <a:cubicBezTo>
                  <a:pt x="1215330" y="40407"/>
                  <a:pt x="1216223" y="41300"/>
                  <a:pt x="1216223" y="42863"/>
                </a:cubicBezTo>
                <a:lnTo>
                  <a:pt x="1216223" y="64294"/>
                </a:lnTo>
                <a:cubicBezTo>
                  <a:pt x="1216223" y="66080"/>
                  <a:pt x="1215330" y="66973"/>
                  <a:pt x="1213544" y="66973"/>
                </a:cubicBezTo>
                <a:lnTo>
                  <a:pt x="1192113" y="66973"/>
                </a:lnTo>
                <a:cubicBezTo>
                  <a:pt x="1190327" y="66973"/>
                  <a:pt x="1189434" y="66080"/>
                  <a:pt x="1189434" y="64294"/>
                </a:cubicBezTo>
                <a:lnTo>
                  <a:pt x="1189434" y="42863"/>
                </a:lnTo>
                <a:cubicBezTo>
                  <a:pt x="1189657" y="41077"/>
                  <a:pt x="1190550" y="40184"/>
                  <a:pt x="1192113" y="40184"/>
                </a:cubicBezTo>
                <a:close/>
                <a:moveTo>
                  <a:pt x="1151929" y="40184"/>
                </a:moveTo>
                <a:lnTo>
                  <a:pt x="1173361" y="40184"/>
                </a:lnTo>
                <a:cubicBezTo>
                  <a:pt x="1175147" y="40407"/>
                  <a:pt x="1176040" y="41300"/>
                  <a:pt x="1176040" y="42863"/>
                </a:cubicBezTo>
                <a:lnTo>
                  <a:pt x="1176040" y="64294"/>
                </a:lnTo>
                <a:cubicBezTo>
                  <a:pt x="1176040" y="66080"/>
                  <a:pt x="1175147" y="66973"/>
                  <a:pt x="1173361" y="66973"/>
                </a:cubicBezTo>
                <a:lnTo>
                  <a:pt x="1151929" y="66973"/>
                </a:lnTo>
                <a:cubicBezTo>
                  <a:pt x="1150144" y="66973"/>
                  <a:pt x="1149251" y="66080"/>
                  <a:pt x="1149251" y="64294"/>
                </a:cubicBezTo>
                <a:lnTo>
                  <a:pt x="1149251" y="42863"/>
                </a:lnTo>
                <a:cubicBezTo>
                  <a:pt x="1149474" y="41077"/>
                  <a:pt x="1150367" y="40184"/>
                  <a:pt x="1151929" y="40184"/>
                </a:cubicBezTo>
                <a:close/>
                <a:moveTo>
                  <a:pt x="1111746" y="40184"/>
                </a:moveTo>
                <a:lnTo>
                  <a:pt x="1133177" y="40184"/>
                </a:lnTo>
                <a:cubicBezTo>
                  <a:pt x="1134963" y="40407"/>
                  <a:pt x="1135856" y="41300"/>
                  <a:pt x="1135856" y="42863"/>
                </a:cubicBezTo>
                <a:lnTo>
                  <a:pt x="1135856" y="64294"/>
                </a:lnTo>
                <a:cubicBezTo>
                  <a:pt x="1135856" y="66080"/>
                  <a:pt x="1134963" y="66973"/>
                  <a:pt x="1133177" y="66973"/>
                </a:cubicBezTo>
                <a:lnTo>
                  <a:pt x="1111746" y="66973"/>
                </a:lnTo>
                <a:cubicBezTo>
                  <a:pt x="1109960" y="66973"/>
                  <a:pt x="1109067" y="66080"/>
                  <a:pt x="1109067" y="64294"/>
                </a:cubicBezTo>
                <a:lnTo>
                  <a:pt x="1109067" y="42863"/>
                </a:lnTo>
                <a:cubicBezTo>
                  <a:pt x="1109290" y="41077"/>
                  <a:pt x="1110183" y="40184"/>
                  <a:pt x="1111746" y="40184"/>
                </a:cubicBezTo>
                <a:close/>
                <a:moveTo>
                  <a:pt x="1071562" y="40184"/>
                </a:moveTo>
                <a:lnTo>
                  <a:pt x="1092994" y="40184"/>
                </a:lnTo>
                <a:cubicBezTo>
                  <a:pt x="1094780" y="40407"/>
                  <a:pt x="1095673" y="41300"/>
                  <a:pt x="1095673" y="42863"/>
                </a:cubicBezTo>
                <a:lnTo>
                  <a:pt x="1095673" y="64294"/>
                </a:lnTo>
                <a:cubicBezTo>
                  <a:pt x="1095673" y="66080"/>
                  <a:pt x="1094780" y="66973"/>
                  <a:pt x="1092994" y="66973"/>
                </a:cubicBezTo>
                <a:lnTo>
                  <a:pt x="1071562" y="66973"/>
                </a:lnTo>
                <a:cubicBezTo>
                  <a:pt x="1069776" y="66973"/>
                  <a:pt x="1068883" y="66080"/>
                  <a:pt x="1068883" y="64294"/>
                </a:cubicBezTo>
                <a:lnTo>
                  <a:pt x="1068883" y="42863"/>
                </a:lnTo>
                <a:cubicBezTo>
                  <a:pt x="1069106" y="41077"/>
                  <a:pt x="1070000" y="40184"/>
                  <a:pt x="1071562" y="40184"/>
                </a:cubicBezTo>
                <a:close/>
                <a:moveTo>
                  <a:pt x="1031379" y="40184"/>
                </a:moveTo>
                <a:lnTo>
                  <a:pt x="1052810" y="40184"/>
                </a:lnTo>
                <a:cubicBezTo>
                  <a:pt x="1054596" y="40407"/>
                  <a:pt x="1055489" y="41300"/>
                  <a:pt x="1055489" y="42863"/>
                </a:cubicBezTo>
                <a:lnTo>
                  <a:pt x="1055489" y="64294"/>
                </a:lnTo>
                <a:cubicBezTo>
                  <a:pt x="1055489" y="66080"/>
                  <a:pt x="1054596" y="66973"/>
                  <a:pt x="1052810" y="66973"/>
                </a:cubicBezTo>
                <a:lnTo>
                  <a:pt x="1031379" y="66973"/>
                </a:lnTo>
                <a:cubicBezTo>
                  <a:pt x="1029593" y="66973"/>
                  <a:pt x="1028700" y="66080"/>
                  <a:pt x="1028700" y="64294"/>
                </a:cubicBezTo>
                <a:lnTo>
                  <a:pt x="1028700" y="42863"/>
                </a:lnTo>
                <a:cubicBezTo>
                  <a:pt x="1028923" y="41077"/>
                  <a:pt x="1029816" y="40184"/>
                  <a:pt x="1031379" y="40184"/>
                </a:cubicBezTo>
                <a:close/>
                <a:moveTo>
                  <a:pt x="959048" y="40184"/>
                </a:moveTo>
                <a:lnTo>
                  <a:pt x="980479" y="40184"/>
                </a:lnTo>
                <a:cubicBezTo>
                  <a:pt x="982265" y="40407"/>
                  <a:pt x="983159" y="41300"/>
                  <a:pt x="983159" y="42863"/>
                </a:cubicBezTo>
                <a:lnTo>
                  <a:pt x="983159" y="64294"/>
                </a:lnTo>
                <a:cubicBezTo>
                  <a:pt x="983159" y="66080"/>
                  <a:pt x="982265" y="66973"/>
                  <a:pt x="980479" y="66973"/>
                </a:cubicBezTo>
                <a:lnTo>
                  <a:pt x="959048" y="66973"/>
                </a:lnTo>
                <a:cubicBezTo>
                  <a:pt x="957262" y="66973"/>
                  <a:pt x="956370" y="66080"/>
                  <a:pt x="956370" y="64294"/>
                </a:cubicBezTo>
                <a:lnTo>
                  <a:pt x="956370" y="42863"/>
                </a:lnTo>
                <a:cubicBezTo>
                  <a:pt x="956593" y="41077"/>
                  <a:pt x="957486" y="40184"/>
                  <a:pt x="959048" y="40184"/>
                </a:cubicBezTo>
                <a:close/>
                <a:moveTo>
                  <a:pt x="918865" y="40184"/>
                </a:moveTo>
                <a:lnTo>
                  <a:pt x="940296" y="40184"/>
                </a:lnTo>
                <a:cubicBezTo>
                  <a:pt x="942082" y="40407"/>
                  <a:pt x="942975" y="41300"/>
                  <a:pt x="942975" y="42863"/>
                </a:cubicBezTo>
                <a:lnTo>
                  <a:pt x="942975" y="64294"/>
                </a:lnTo>
                <a:cubicBezTo>
                  <a:pt x="942975" y="66080"/>
                  <a:pt x="942082" y="66973"/>
                  <a:pt x="940296" y="66973"/>
                </a:cubicBezTo>
                <a:lnTo>
                  <a:pt x="918865" y="66973"/>
                </a:lnTo>
                <a:cubicBezTo>
                  <a:pt x="917079" y="66973"/>
                  <a:pt x="916186" y="66080"/>
                  <a:pt x="916186" y="64294"/>
                </a:cubicBezTo>
                <a:lnTo>
                  <a:pt x="916186" y="42863"/>
                </a:lnTo>
                <a:cubicBezTo>
                  <a:pt x="916409" y="41077"/>
                  <a:pt x="917302" y="40184"/>
                  <a:pt x="918865" y="40184"/>
                </a:cubicBezTo>
                <a:close/>
                <a:moveTo>
                  <a:pt x="878681" y="40184"/>
                </a:moveTo>
                <a:lnTo>
                  <a:pt x="900112" y="40184"/>
                </a:lnTo>
                <a:cubicBezTo>
                  <a:pt x="901898" y="40407"/>
                  <a:pt x="902791" y="41300"/>
                  <a:pt x="902791" y="42863"/>
                </a:cubicBezTo>
                <a:lnTo>
                  <a:pt x="902791" y="64294"/>
                </a:lnTo>
                <a:cubicBezTo>
                  <a:pt x="902791" y="66080"/>
                  <a:pt x="901898" y="66973"/>
                  <a:pt x="900112" y="66973"/>
                </a:cubicBezTo>
                <a:lnTo>
                  <a:pt x="878681" y="66973"/>
                </a:lnTo>
                <a:cubicBezTo>
                  <a:pt x="876895" y="66973"/>
                  <a:pt x="876002" y="66080"/>
                  <a:pt x="876002" y="64294"/>
                </a:cubicBezTo>
                <a:lnTo>
                  <a:pt x="876002" y="42863"/>
                </a:lnTo>
                <a:cubicBezTo>
                  <a:pt x="876225" y="41077"/>
                  <a:pt x="877119" y="40184"/>
                  <a:pt x="878681" y="40184"/>
                </a:cubicBezTo>
                <a:close/>
                <a:moveTo>
                  <a:pt x="838497" y="40184"/>
                </a:moveTo>
                <a:lnTo>
                  <a:pt x="859929" y="40184"/>
                </a:lnTo>
                <a:cubicBezTo>
                  <a:pt x="861715" y="40407"/>
                  <a:pt x="862608" y="41300"/>
                  <a:pt x="862608" y="42863"/>
                </a:cubicBezTo>
                <a:lnTo>
                  <a:pt x="862608" y="64294"/>
                </a:lnTo>
                <a:cubicBezTo>
                  <a:pt x="862608" y="66080"/>
                  <a:pt x="861715" y="66973"/>
                  <a:pt x="859929" y="66973"/>
                </a:cubicBezTo>
                <a:lnTo>
                  <a:pt x="838497" y="66973"/>
                </a:lnTo>
                <a:cubicBezTo>
                  <a:pt x="836712" y="66973"/>
                  <a:pt x="835819" y="66080"/>
                  <a:pt x="835819" y="64294"/>
                </a:cubicBezTo>
                <a:lnTo>
                  <a:pt x="835819" y="42863"/>
                </a:lnTo>
                <a:cubicBezTo>
                  <a:pt x="836042" y="41077"/>
                  <a:pt x="836935" y="40184"/>
                  <a:pt x="838497" y="40184"/>
                </a:cubicBezTo>
                <a:close/>
                <a:moveTo>
                  <a:pt x="798314" y="40184"/>
                </a:moveTo>
                <a:lnTo>
                  <a:pt x="819745" y="40184"/>
                </a:lnTo>
                <a:cubicBezTo>
                  <a:pt x="821531" y="40407"/>
                  <a:pt x="822424" y="41300"/>
                  <a:pt x="822424" y="42863"/>
                </a:cubicBezTo>
                <a:lnTo>
                  <a:pt x="822424" y="64294"/>
                </a:lnTo>
                <a:cubicBezTo>
                  <a:pt x="822424" y="66080"/>
                  <a:pt x="821531" y="66973"/>
                  <a:pt x="819745" y="66973"/>
                </a:cubicBezTo>
                <a:lnTo>
                  <a:pt x="798314" y="66973"/>
                </a:lnTo>
                <a:cubicBezTo>
                  <a:pt x="796528" y="66973"/>
                  <a:pt x="795635" y="66080"/>
                  <a:pt x="795635" y="64294"/>
                </a:cubicBezTo>
                <a:lnTo>
                  <a:pt x="795635" y="42863"/>
                </a:lnTo>
                <a:cubicBezTo>
                  <a:pt x="795858" y="41077"/>
                  <a:pt x="796751" y="40184"/>
                  <a:pt x="798314" y="40184"/>
                </a:cubicBezTo>
                <a:close/>
                <a:moveTo>
                  <a:pt x="758130" y="40184"/>
                </a:moveTo>
                <a:lnTo>
                  <a:pt x="779562" y="40184"/>
                </a:lnTo>
                <a:cubicBezTo>
                  <a:pt x="781347" y="40407"/>
                  <a:pt x="782241" y="41300"/>
                  <a:pt x="782241" y="42863"/>
                </a:cubicBezTo>
                <a:lnTo>
                  <a:pt x="782241" y="64294"/>
                </a:lnTo>
                <a:cubicBezTo>
                  <a:pt x="782241" y="66080"/>
                  <a:pt x="781347" y="66973"/>
                  <a:pt x="779562" y="66973"/>
                </a:cubicBezTo>
                <a:lnTo>
                  <a:pt x="758130" y="66973"/>
                </a:lnTo>
                <a:cubicBezTo>
                  <a:pt x="756344" y="66973"/>
                  <a:pt x="755451" y="66080"/>
                  <a:pt x="755451" y="64294"/>
                </a:cubicBezTo>
                <a:lnTo>
                  <a:pt x="755451" y="42863"/>
                </a:lnTo>
                <a:cubicBezTo>
                  <a:pt x="755675" y="41077"/>
                  <a:pt x="756568" y="40184"/>
                  <a:pt x="758130" y="40184"/>
                </a:cubicBezTo>
                <a:close/>
                <a:moveTo>
                  <a:pt x="717947" y="40184"/>
                </a:moveTo>
                <a:lnTo>
                  <a:pt x="739378" y="40184"/>
                </a:lnTo>
                <a:cubicBezTo>
                  <a:pt x="741164" y="40407"/>
                  <a:pt x="742057" y="41300"/>
                  <a:pt x="742057" y="42863"/>
                </a:cubicBezTo>
                <a:lnTo>
                  <a:pt x="742057" y="64294"/>
                </a:lnTo>
                <a:cubicBezTo>
                  <a:pt x="742057" y="66080"/>
                  <a:pt x="741164" y="66973"/>
                  <a:pt x="739378" y="66973"/>
                </a:cubicBezTo>
                <a:lnTo>
                  <a:pt x="717947" y="66973"/>
                </a:lnTo>
                <a:cubicBezTo>
                  <a:pt x="716161" y="66973"/>
                  <a:pt x="715268" y="66080"/>
                  <a:pt x="715268" y="64294"/>
                </a:cubicBezTo>
                <a:lnTo>
                  <a:pt x="715268" y="42863"/>
                </a:lnTo>
                <a:cubicBezTo>
                  <a:pt x="715491" y="41077"/>
                  <a:pt x="716384" y="40184"/>
                  <a:pt x="717947" y="40184"/>
                </a:cubicBezTo>
                <a:close/>
                <a:moveTo>
                  <a:pt x="677763" y="40184"/>
                </a:moveTo>
                <a:lnTo>
                  <a:pt x="699194" y="40184"/>
                </a:lnTo>
                <a:cubicBezTo>
                  <a:pt x="700980" y="40407"/>
                  <a:pt x="701873" y="41300"/>
                  <a:pt x="701873" y="42863"/>
                </a:cubicBezTo>
                <a:lnTo>
                  <a:pt x="701873" y="64294"/>
                </a:lnTo>
                <a:cubicBezTo>
                  <a:pt x="701873" y="66080"/>
                  <a:pt x="700980" y="66973"/>
                  <a:pt x="699194" y="66973"/>
                </a:cubicBezTo>
                <a:lnTo>
                  <a:pt x="677763" y="66973"/>
                </a:lnTo>
                <a:cubicBezTo>
                  <a:pt x="675977" y="66973"/>
                  <a:pt x="675084" y="66080"/>
                  <a:pt x="675084" y="64294"/>
                </a:cubicBezTo>
                <a:lnTo>
                  <a:pt x="675084" y="42863"/>
                </a:lnTo>
                <a:cubicBezTo>
                  <a:pt x="675307" y="41077"/>
                  <a:pt x="676200" y="40184"/>
                  <a:pt x="677763" y="40184"/>
                </a:cubicBezTo>
                <a:close/>
                <a:moveTo>
                  <a:pt x="637580" y="40184"/>
                </a:moveTo>
                <a:lnTo>
                  <a:pt x="659011" y="40184"/>
                </a:lnTo>
                <a:cubicBezTo>
                  <a:pt x="660797" y="40407"/>
                  <a:pt x="661690" y="41300"/>
                  <a:pt x="661690" y="42863"/>
                </a:cubicBezTo>
                <a:lnTo>
                  <a:pt x="661690" y="64294"/>
                </a:lnTo>
                <a:cubicBezTo>
                  <a:pt x="661690" y="66080"/>
                  <a:pt x="660797" y="66973"/>
                  <a:pt x="659011" y="66973"/>
                </a:cubicBezTo>
                <a:lnTo>
                  <a:pt x="637580" y="66973"/>
                </a:lnTo>
                <a:cubicBezTo>
                  <a:pt x="635794" y="66973"/>
                  <a:pt x="634900" y="66080"/>
                  <a:pt x="634900" y="64294"/>
                </a:cubicBezTo>
                <a:lnTo>
                  <a:pt x="634900" y="42863"/>
                </a:lnTo>
                <a:cubicBezTo>
                  <a:pt x="635124" y="41077"/>
                  <a:pt x="636017" y="40184"/>
                  <a:pt x="637580" y="40184"/>
                </a:cubicBezTo>
                <a:close/>
                <a:moveTo>
                  <a:pt x="597396" y="40184"/>
                </a:moveTo>
                <a:lnTo>
                  <a:pt x="618827" y="40184"/>
                </a:lnTo>
                <a:cubicBezTo>
                  <a:pt x="620613" y="40407"/>
                  <a:pt x="621506" y="41300"/>
                  <a:pt x="621506" y="42863"/>
                </a:cubicBezTo>
                <a:lnTo>
                  <a:pt x="621506" y="64294"/>
                </a:lnTo>
                <a:cubicBezTo>
                  <a:pt x="621506" y="66080"/>
                  <a:pt x="620613" y="66973"/>
                  <a:pt x="618827" y="66973"/>
                </a:cubicBezTo>
                <a:lnTo>
                  <a:pt x="597396" y="66973"/>
                </a:lnTo>
                <a:cubicBezTo>
                  <a:pt x="595610" y="66973"/>
                  <a:pt x="594717" y="66080"/>
                  <a:pt x="594717" y="64294"/>
                </a:cubicBezTo>
                <a:lnTo>
                  <a:pt x="594717" y="42863"/>
                </a:lnTo>
                <a:cubicBezTo>
                  <a:pt x="594940" y="41077"/>
                  <a:pt x="595833" y="40184"/>
                  <a:pt x="597396" y="40184"/>
                </a:cubicBezTo>
                <a:close/>
                <a:moveTo>
                  <a:pt x="557212" y="40184"/>
                </a:moveTo>
                <a:lnTo>
                  <a:pt x="578644" y="40184"/>
                </a:lnTo>
                <a:cubicBezTo>
                  <a:pt x="580430" y="40407"/>
                  <a:pt x="581322" y="41300"/>
                  <a:pt x="581322" y="42863"/>
                </a:cubicBezTo>
                <a:lnTo>
                  <a:pt x="581322" y="64294"/>
                </a:lnTo>
                <a:cubicBezTo>
                  <a:pt x="581322" y="66080"/>
                  <a:pt x="580430" y="66973"/>
                  <a:pt x="578644" y="66973"/>
                </a:cubicBezTo>
                <a:lnTo>
                  <a:pt x="557212" y="66973"/>
                </a:lnTo>
                <a:cubicBezTo>
                  <a:pt x="555426" y="66973"/>
                  <a:pt x="554533" y="66080"/>
                  <a:pt x="554533" y="64294"/>
                </a:cubicBezTo>
                <a:lnTo>
                  <a:pt x="554533" y="42863"/>
                </a:lnTo>
                <a:cubicBezTo>
                  <a:pt x="554757" y="41077"/>
                  <a:pt x="555650" y="40184"/>
                  <a:pt x="557212" y="40184"/>
                </a:cubicBezTo>
                <a:close/>
                <a:moveTo>
                  <a:pt x="517029" y="40184"/>
                </a:moveTo>
                <a:lnTo>
                  <a:pt x="538460" y="40184"/>
                </a:lnTo>
                <a:cubicBezTo>
                  <a:pt x="540246" y="40407"/>
                  <a:pt x="541139" y="41300"/>
                  <a:pt x="541139" y="42863"/>
                </a:cubicBezTo>
                <a:lnTo>
                  <a:pt x="541139" y="64294"/>
                </a:lnTo>
                <a:cubicBezTo>
                  <a:pt x="541139" y="66080"/>
                  <a:pt x="540246" y="66973"/>
                  <a:pt x="538460" y="66973"/>
                </a:cubicBezTo>
                <a:lnTo>
                  <a:pt x="517029" y="66973"/>
                </a:lnTo>
                <a:cubicBezTo>
                  <a:pt x="515243" y="66973"/>
                  <a:pt x="514350" y="66080"/>
                  <a:pt x="514350" y="64294"/>
                </a:cubicBezTo>
                <a:lnTo>
                  <a:pt x="514350" y="42863"/>
                </a:lnTo>
                <a:cubicBezTo>
                  <a:pt x="514573" y="41077"/>
                  <a:pt x="515466" y="40184"/>
                  <a:pt x="517029" y="40184"/>
                </a:cubicBezTo>
                <a:close/>
                <a:moveTo>
                  <a:pt x="404515" y="40184"/>
                </a:moveTo>
                <a:lnTo>
                  <a:pt x="425946" y="40184"/>
                </a:lnTo>
                <a:cubicBezTo>
                  <a:pt x="427732" y="40407"/>
                  <a:pt x="428625" y="41300"/>
                  <a:pt x="428625" y="42863"/>
                </a:cubicBezTo>
                <a:lnTo>
                  <a:pt x="428625" y="64294"/>
                </a:lnTo>
                <a:cubicBezTo>
                  <a:pt x="428625" y="66080"/>
                  <a:pt x="427732" y="66973"/>
                  <a:pt x="425946" y="66973"/>
                </a:cubicBezTo>
                <a:lnTo>
                  <a:pt x="404515" y="66973"/>
                </a:lnTo>
                <a:cubicBezTo>
                  <a:pt x="402729" y="66973"/>
                  <a:pt x="401836" y="66080"/>
                  <a:pt x="401836" y="64294"/>
                </a:cubicBezTo>
                <a:lnTo>
                  <a:pt x="401836" y="42863"/>
                </a:lnTo>
                <a:cubicBezTo>
                  <a:pt x="402059" y="41077"/>
                  <a:pt x="402952" y="40184"/>
                  <a:pt x="404515" y="40184"/>
                </a:cubicBezTo>
                <a:close/>
                <a:moveTo>
                  <a:pt x="364331" y="40184"/>
                </a:moveTo>
                <a:lnTo>
                  <a:pt x="385763" y="40184"/>
                </a:lnTo>
                <a:cubicBezTo>
                  <a:pt x="387549" y="40407"/>
                  <a:pt x="388441" y="41300"/>
                  <a:pt x="388441" y="42863"/>
                </a:cubicBezTo>
                <a:lnTo>
                  <a:pt x="388441" y="64294"/>
                </a:lnTo>
                <a:cubicBezTo>
                  <a:pt x="388441" y="66080"/>
                  <a:pt x="387549" y="66973"/>
                  <a:pt x="385763" y="66973"/>
                </a:cubicBezTo>
                <a:lnTo>
                  <a:pt x="364331" y="66973"/>
                </a:lnTo>
                <a:cubicBezTo>
                  <a:pt x="362546" y="66973"/>
                  <a:pt x="361652" y="66080"/>
                  <a:pt x="361652" y="64294"/>
                </a:cubicBezTo>
                <a:lnTo>
                  <a:pt x="361652" y="42863"/>
                </a:lnTo>
                <a:cubicBezTo>
                  <a:pt x="361875" y="41077"/>
                  <a:pt x="362768" y="40184"/>
                  <a:pt x="364331" y="40184"/>
                </a:cubicBezTo>
                <a:close/>
                <a:moveTo>
                  <a:pt x="324148" y="40184"/>
                </a:moveTo>
                <a:lnTo>
                  <a:pt x="345579" y="40184"/>
                </a:lnTo>
                <a:cubicBezTo>
                  <a:pt x="347365" y="40407"/>
                  <a:pt x="348258" y="41300"/>
                  <a:pt x="348258" y="42863"/>
                </a:cubicBezTo>
                <a:lnTo>
                  <a:pt x="348258" y="64294"/>
                </a:lnTo>
                <a:cubicBezTo>
                  <a:pt x="348258" y="66080"/>
                  <a:pt x="347365" y="66973"/>
                  <a:pt x="345579" y="66973"/>
                </a:cubicBezTo>
                <a:lnTo>
                  <a:pt x="324148" y="66973"/>
                </a:lnTo>
                <a:cubicBezTo>
                  <a:pt x="322362" y="66973"/>
                  <a:pt x="321469" y="66080"/>
                  <a:pt x="321469" y="64294"/>
                </a:cubicBezTo>
                <a:lnTo>
                  <a:pt x="321469" y="42863"/>
                </a:lnTo>
                <a:cubicBezTo>
                  <a:pt x="321692" y="41077"/>
                  <a:pt x="322585" y="40184"/>
                  <a:pt x="324148" y="40184"/>
                </a:cubicBezTo>
                <a:close/>
                <a:moveTo>
                  <a:pt x="283964" y="40184"/>
                </a:moveTo>
                <a:lnTo>
                  <a:pt x="305395" y="40184"/>
                </a:lnTo>
                <a:cubicBezTo>
                  <a:pt x="307181" y="40407"/>
                  <a:pt x="308074" y="41300"/>
                  <a:pt x="308074" y="42863"/>
                </a:cubicBezTo>
                <a:lnTo>
                  <a:pt x="308074" y="64294"/>
                </a:lnTo>
                <a:cubicBezTo>
                  <a:pt x="308074" y="66080"/>
                  <a:pt x="307181" y="66973"/>
                  <a:pt x="305395" y="66973"/>
                </a:cubicBezTo>
                <a:lnTo>
                  <a:pt x="283964" y="66973"/>
                </a:lnTo>
                <a:cubicBezTo>
                  <a:pt x="282178" y="66973"/>
                  <a:pt x="281285" y="66080"/>
                  <a:pt x="281285" y="64294"/>
                </a:cubicBezTo>
                <a:lnTo>
                  <a:pt x="281285" y="42863"/>
                </a:lnTo>
                <a:cubicBezTo>
                  <a:pt x="281509" y="41077"/>
                  <a:pt x="282401" y="40184"/>
                  <a:pt x="283964" y="40184"/>
                </a:cubicBezTo>
                <a:close/>
                <a:moveTo>
                  <a:pt x="243780" y="40184"/>
                </a:moveTo>
                <a:lnTo>
                  <a:pt x="265211" y="40184"/>
                </a:lnTo>
                <a:cubicBezTo>
                  <a:pt x="266998" y="40407"/>
                  <a:pt x="267890" y="41300"/>
                  <a:pt x="267890" y="42863"/>
                </a:cubicBezTo>
                <a:lnTo>
                  <a:pt x="267890" y="64294"/>
                </a:lnTo>
                <a:cubicBezTo>
                  <a:pt x="267890" y="66080"/>
                  <a:pt x="266998" y="66973"/>
                  <a:pt x="265211" y="66973"/>
                </a:cubicBezTo>
                <a:lnTo>
                  <a:pt x="243780" y="66973"/>
                </a:lnTo>
                <a:cubicBezTo>
                  <a:pt x="241994" y="66973"/>
                  <a:pt x="241102" y="66080"/>
                  <a:pt x="241102" y="64294"/>
                </a:cubicBezTo>
                <a:lnTo>
                  <a:pt x="241102" y="42863"/>
                </a:lnTo>
                <a:cubicBezTo>
                  <a:pt x="241325" y="41077"/>
                  <a:pt x="242218" y="40184"/>
                  <a:pt x="243780" y="40184"/>
                </a:cubicBezTo>
                <a:close/>
                <a:moveTo>
                  <a:pt x="203597" y="40184"/>
                </a:moveTo>
                <a:lnTo>
                  <a:pt x="225028" y="40184"/>
                </a:lnTo>
                <a:cubicBezTo>
                  <a:pt x="226814" y="40407"/>
                  <a:pt x="227707" y="41300"/>
                  <a:pt x="227707" y="42863"/>
                </a:cubicBezTo>
                <a:lnTo>
                  <a:pt x="227707" y="64294"/>
                </a:lnTo>
                <a:cubicBezTo>
                  <a:pt x="227707" y="66080"/>
                  <a:pt x="226814" y="66973"/>
                  <a:pt x="225028" y="66973"/>
                </a:cubicBezTo>
                <a:lnTo>
                  <a:pt x="203597" y="66973"/>
                </a:lnTo>
                <a:cubicBezTo>
                  <a:pt x="201811" y="66973"/>
                  <a:pt x="200918" y="66080"/>
                  <a:pt x="200918" y="64294"/>
                </a:cubicBezTo>
                <a:lnTo>
                  <a:pt x="200918" y="42863"/>
                </a:lnTo>
                <a:cubicBezTo>
                  <a:pt x="201141" y="41077"/>
                  <a:pt x="202034" y="40184"/>
                  <a:pt x="203597" y="40184"/>
                </a:cubicBezTo>
                <a:close/>
                <a:moveTo>
                  <a:pt x="163413" y="40184"/>
                </a:moveTo>
                <a:lnTo>
                  <a:pt x="184844" y="40184"/>
                </a:lnTo>
                <a:cubicBezTo>
                  <a:pt x="186630" y="40407"/>
                  <a:pt x="187523" y="41300"/>
                  <a:pt x="187523" y="42863"/>
                </a:cubicBezTo>
                <a:lnTo>
                  <a:pt x="187523" y="64294"/>
                </a:lnTo>
                <a:cubicBezTo>
                  <a:pt x="187523" y="66080"/>
                  <a:pt x="186630" y="66973"/>
                  <a:pt x="184844" y="66973"/>
                </a:cubicBezTo>
                <a:lnTo>
                  <a:pt x="163413" y="66973"/>
                </a:lnTo>
                <a:cubicBezTo>
                  <a:pt x="161627" y="66973"/>
                  <a:pt x="160735" y="66080"/>
                  <a:pt x="160735" y="64294"/>
                </a:cubicBezTo>
                <a:lnTo>
                  <a:pt x="160735" y="42863"/>
                </a:lnTo>
                <a:cubicBezTo>
                  <a:pt x="160957" y="41077"/>
                  <a:pt x="161850" y="40184"/>
                  <a:pt x="163413" y="40184"/>
                </a:cubicBezTo>
                <a:close/>
                <a:moveTo>
                  <a:pt x="123229" y="40184"/>
                </a:moveTo>
                <a:lnTo>
                  <a:pt x="144661" y="40184"/>
                </a:lnTo>
                <a:cubicBezTo>
                  <a:pt x="146447" y="40407"/>
                  <a:pt x="147340" y="41300"/>
                  <a:pt x="147340" y="42863"/>
                </a:cubicBezTo>
                <a:lnTo>
                  <a:pt x="147340" y="64294"/>
                </a:lnTo>
                <a:cubicBezTo>
                  <a:pt x="147340" y="66080"/>
                  <a:pt x="146447" y="66973"/>
                  <a:pt x="144661" y="66973"/>
                </a:cubicBezTo>
                <a:lnTo>
                  <a:pt x="123229" y="66973"/>
                </a:lnTo>
                <a:cubicBezTo>
                  <a:pt x="121443" y="66973"/>
                  <a:pt x="120551" y="66080"/>
                  <a:pt x="120551" y="64294"/>
                </a:cubicBezTo>
                <a:lnTo>
                  <a:pt x="120551" y="42863"/>
                </a:lnTo>
                <a:cubicBezTo>
                  <a:pt x="120774" y="41077"/>
                  <a:pt x="121667" y="40184"/>
                  <a:pt x="123229" y="40184"/>
                </a:cubicBezTo>
                <a:close/>
                <a:moveTo>
                  <a:pt x="83046" y="40184"/>
                </a:moveTo>
                <a:lnTo>
                  <a:pt x="104477" y="40184"/>
                </a:lnTo>
                <a:cubicBezTo>
                  <a:pt x="106263" y="40407"/>
                  <a:pt x="107156" y="41300"/>
                  <a:pt x="107156" y="42863"/>
                </a:cubicBezTo>
                <a:lnTo>
                  <a:pt x="107156" y="64294"/>
                </a:lnTo>
                <a:cubicBezTo>
                  <a:pt x="107156" y="66080"/>
                  <a:pt x="106263" y="66973"/>
                  <a:pt x="104477" y="66973"/>
                </a:cubicBezTo>
                <a:lnTo>
                  <a:pt x="83046" y="66973"/>
                </a:lnTo>
                <a:cubicBezTo>
                  <a:pt x="81260" y="66973"/>
                  <a:pt x="80367" y="66080"/>
                  <a:pt x="80367" y="64294"/>
                </a:cubicBezTo>
                <a:lnTo>
                  <a:pt x="80367" y="42863"/>
                </a:lnTo>
                <a:cubicBezTo>
                  <a:pt x="80590" y="41077"/>
                  <a:pt x="81484" y="40184"/>
                  <a:pt x="83046" y="40184"/>
                </a:cubicBezTo>
                <a:close/>
                <a:moveTo>
                  <a:pt x="42862" y="40184"/>
                </a:moveTo>
                <a:lnTo>
                  <a:pt x="64293" y="40184"/>
                </a:lnTo>
                <a:cubicBezTo>
                  <a:pt x="66079" y="40407"/>
                  <a:pt x="66973" y="41300"/>
                  <a:pt x="66973" y="42863"/>
                </a:cubicBezTo>
                <a:lnTo>
                  <a:pt x="66973" y="64294"/>
                </a:lnTo>
                <a:cubicBezTo>
                  <a:pt x="66973" y="66080"/>
                  <a:pt x="66079" y="66973"/>
                  <a:pt x="64293" y="66973"/>
                </a:cubicBezTo>
                <a:lnTo>
                  <a:pt x="42862" y="66973"/>
                </a:lnTo>
                <a:cubicBezTo>
                  <a:pt x="41076" y="66973"/>
                  <a:pt x="40183" y="66080"/>
                  <a:pt x="40183" y="64294"/>
                </a:cubicBezTo>
                <a:lnTo>
                  <a:pt x="40183" y="42863"/>
                </a:lnTo>
                <a:cubicBezTo>
                  <a:pt x="40407" y="41077"/>
                  <a:pt x="41300" y="40184"/>
                  <a:pt x="42862" y="40184"/>
                </a:cubicBezTo>
                <a:close/>
                <a:moveTo>
                  <a:pt x="6626423" y="0"/>
                </a:moveTo>
                <a:lnTo>
                  <a:pt x="6647854" y="0"/>
                </a:lnTo>
                <a:cubicBezTo>
                  <a:pt x="6649640" y="223"/>
                  <a:pt x="6650533" y="1116"/>
                  <a:pt x="6650533" y="2679"/>
                </a:cubicBezTo>
                <a:lnTo>
                  <a:pt x="6650533" y="24110"/>
                </a:lnTo>
                <a:cubicBezTo>
                  <a:pt x="6650533" y="25896"/>
                  <a:pt x="6649640" y="26789"/>
                  <a:pt x="6647854" y="26789"/>
                </a:cubicBezTo>
                <a:lnTo>
                  <a:pt x="6626423" y="26789"/>
                </a:lnTo>
                <a:cubicBezTo>
                  <a:pt x="6624637" y="26789"/>
                  <a:pt x="6623744" y="25896"/>
                  <a:pt x="6623744" y="24110"/>
                </a:cubicBezTo>
                <a:lnTo>
                  <a:pt x="6623744" y="2679"/>
                </a:lnTo>
                <a:cubicBezTo>
                  <a:pt x="6623968" y="893"/>
                  <a:pt x="6624860" y="0"/>
                  <a:pt x="6626423" y="0"/>
                </a:cubicBezTo>
                <a:close/>
                <a:moveTo>
                  <a:pt x="6586240" y="0"/>
                </a:moveTo>
                <a:lnTo>
                  <a:pt x="6607670" y="0"/>
                </a:lnTo>
                <a:cubicBezTo>
                  <a:pt x="6609456" y="223"/>
                  <a:pt x="6610350" y="1116"/>
                  <a:pt x="6610350" y="2679"/>
                </a:cubicBezTo>
                <a:lnTo>
                  <a:pt x="6610350" y="24110"/>
                </a:lnTo>
                <a:cubicBezTo>
                  <a:pt x="6610350" y="25896"/>
                  <a:pt x="6609456" y="26789"/>
                  <a:pt x="6607670" y="26789"/>
                </a:cubicBezTo>
                <a:lnTo>
                  <a:pt x="6586240" y="26789"/>
                </a:lnTo>
                <a:cubicBezTo>
                  <a:pt x="6584454" y="26789"/>
                  <a:pt x="6583560" y="25896"/>
                  <a:pt x="6583560" y="24110"/>
                </a:cubicBezTo>
                <a:lnTo>
                  <a:pt x="6583560" y="2679"/>
                </a:lnTo>
                <a:cubicBezTo>
                  <a:pt x="6583784" y="893"/>
                  <a:pt x="6584677" y="0"/>
                  <a:pt x="6586240" y="0"/>
                </a:cubicBezTo>
                <a:close/>
                <a:moveTo>
                  <a:pt x="6546056" y="0"/>
                </a:moveTo>
                <a:lnTo>
                  <a:pt x="6567487" y="0"/>
                </a:lnTo>
                <a:cubicBezTo>
                  <a:pt x="6569273" y="223"/>
                  <a:pt x="6570166" y="1116"/>
                  <a:pt x="6570166" y="2679"/>
                </a:cubicBezTo>
                <a:lnTo>
                  <a:pt x="6570166" y="24110"/>
                </a:lnTo>
                <a:cubicBezTo>
                  <a:pt x="6570166" y="25896"/>
                  <a:pt x="6569273" y="26789"/>
                  <a:pt x="6567487" y="26789"/>
                </a:cubicBezTo>
                <a:lnTo>
                  <a:pt x="6546056" y="26789"/>
                </a:lnTo>
                <a:cubicBezTo>
                  <a:pt x="6544270" y="26789"/>
                  <a:pt x="6543377" y="25896"/>
                  <a:pt x="6543377" y="24110"/>
                </a:cubicBezTo>
                <a:lnTo>
                  <a:pt x="6543377" y="2679"/>
                </a:lnTo>
                <a:cubicBezTo>
                  <a:pt x="6543600" y="893"/>
                  <a:pt x="6544493" y="0"/>
                  <a:pt x="6546056" y="0"/>
                </a:cubicBezTo>
                <a:close/>
                <a:moveTo>
                  <a:pt x="6505872" y="0"/>
                </a:moveTo>
                <a:lnTo>
                  <a:pt x="6527304" y="0"/>
                </a:lnTo>
                <a:cubicBezTo>
                  <a:pt x="6529090" y="223"/>
                  <a:pt x="6529982" y="1116"/>
                  <a:pt x="6529982" y="2679"/>
                </a:cubicBezTo>
                <a:lnTo>
                  <a:pt x="6529982" y="24110"/>
                </a:lnTo>
                <a:cubicBezTo>
                  <a:pt x="6529982" y="25896"/>
                  <a:pt x="6529090" y="26789"/>
                  <a:pt x="6527304" y="26789"/>
                </a:cubicBezTo>
                <a:lnTo>
                  <a:pt x="6505872" y="26789"/>
                </a:lnTo>
                <a:cubicBezTo>
                  <a:pt x="6504086" y="26789"/>
                  <a:pt x="6503194" y="25896"/>
                  <a:pt x="6503194" y="24110"/>
                </a:cubicBezTo>
                <a:lnTo>
                  <a:pt x="6503194" y="2679"/>
                </a:lnTo>
                <a:cubicBezTo>
                  <a:pt x="6503416" y="893"/>
                  <a:pt x="6504310" y="0"/>
                  <a:pt x="6505872" y="0"/>
                </a:cubicBezTo>
                <a:close/>
                <a:moveTo>
                  <a:pt x="6465688" y="0"/>
                </a:moveTo>
                <a:lnTo>
                  <a:pt x="6487120" y="0"/>
                </a:lnTo>
                <a:cubicBezTo>
                  <a:pt x="6488906" y="223"/>
                  <a:pt x="6489799" y="1116"/>
                  <a:pt x="6489799" y="2679"/>
                </a:cubicBezTo>
                <a:lnTo>
                  <a:pt x="6489799" y="24110"/>
                </a:lnTo>
                <a:cubicBezTo>
                  <a:pt x="6489799" y="25896"/>
                  <a:pt x="6488906" y="26789"/>
                  <a:pt x="6487120" y="26789"/>
                </a:cubicBezTo>
                <a:lnTo>
                  <a:pt x="6465688" y="26789"/>
                </a:lnTo>
                <a:cubicBezTo>
                  <a:pt x="6463902" y="26789"/>
                  <a:pt x="6463010" y="25896"/>
                  <a:pt x="6463010" y="24110"/>
                </a:cubicBezTo>
                <a:lnTo>
                  <a:pt x="6463010" y="2679"/>
                </a:lnTo>
                <a:cubicBezTo>
                  <a:pt x="6463233" y="893"/>
                  <a:pt x="6464126" y="0"/>
                  <a:pt x="6465688" y="0"/>
                </a:cubicBezTo>
                <a:close/>
                <a:moveTo>
                  <a:pt x="6425505" y="0"/>
                </a:moveTo>
                <a:lnTo>
                  <a:pt x="6446936" y="0"/>
                </a:lnTo>
                <a:cubicBezTo>
                  <a:pt x="6448722" y="223"/>
                  <a:pt x="6449615" y="1116"/>
                  <a:pt x="6449615" y="2679"/>
                </a:cubicBezTo>
                <a:lnTo>
                  <a:pt x="6449615" y="24110"/>
                </a:lnTo>
                <a:cubicBezTo>
                  <a:pt x="6449615" y="25896"/>
                  <a:pt x="6448722" y="26789"/>
                  <a:pt x="6446936" y="26789"/>
                </a:cubicBezTo>
                <a:lnTo>
                  <a:pt x="6425505" y="26789"/>
                </a:lnTo>
                <a:cubicBezTo>
                  <a:pt x="6423719" y="26789"/>
                  <a:pt x="6422826" y="25896"/>
                  <a:pt x="6422826" y="24110"/>
                </a:cubicBezTo>
                <a:lnTo>
                  <a:pt x="6422826" y="2679"/>
                </a:lnTo>
                <a:cubicBezTo>
                  <a:pt x="6423050" y="893"/>
                  <a:pt x="6423942" y="0"/>
                  <a:pt x="6425505" y="0"/>
                </a:cubicBezTo>
                <a:close/>
                <a:moveTo>
                  <a:pt x="6385322" y="0"/>
                </a:moveTo>
                <a:lnTo>
                  <a:pt x="6406752" y="0"/>
                </a:lnTo>
                <a:cubicBezTo>
                  <a:pt x="6408538" y="223"/>
                  <a:pt x="6409432" y="1116"/>
                  <a:pt x="6409432" y="2679"/>
                </a:cubicBezTo>
                <a:lnTo>
                  <a:pt x="6409432" y="24110"/>
                </a:lnTo>
                <a:cubicBezTo>
                  <a:pt x="6409432" y="25896"/>
                  <a:pt x="6408538" y="26789"/>
                  <a:pt x="6406752" y="26789"/>
                </a:cubicBezTo>
                <a:lnTo>
                  <a:pt x="6385322" y="26789"/>
                </a:lnTo>
                <a:cubicBezTo>
                  <a:pt x="6383536" y="26789"/>
                  <a:pt x="6382642" y="25896"/>
                  <a:pt x="6382642" y="24110"/>
                </a:cubicBezTo>
                <a:lnTo>
                  <a:pt x="6382642" y="2679"/>
                </a:lnTo>
                <a:cubicBezTo>
                  <a:pt x="6382866" y="893"/>
                  <a:pt x="6383759" y="0"/>
                  <a:pt x="6385322" y="0"/>
                </a:cubicBezTo>
                <a:close/>
                <a:moveTo>
                  <a:pt x="6345138" y="0"/>
                </a:moveTo>
                <a:lnTo>
                  <a:pt x="6366569" y="0"/>
                </a:lnTo>
                <a:cubicBezTo>
                  <a:pt x="6368355" y="223"/>
                  <a:pt x="6369248" y="1116"/>
                  <a:pt x="6369248" y="2679"/>
                </a:cubicBezTo>
                <a:lnTo>
                  <a:pt x="6369248" y="24110"/>
                </a:lnTo>
                <a:cubicBezTo>
                  <a:pt x="6369248" y="25896"/>
                  <a:pt x="6368355" y="26789"/>
                  <a:pt x="6366569" y="26789"/>
                </a:cubicBezTo>
                <a:lnTo>
                  <a:pt x="6345138" y="26789"/>
                </a:lnTo>
                <a:cubicBezTo>
                  <a:pt x="6343352" y="26789"/>
                  <a:pt x="6342459" y="25896"/>
                  <a:pt x="6342459" y="24110"/>
                </a:cubicBezTo>
                <a:lnTo>
                  <a:pt x="6342459" y="2679"/>
                </a:lnTo>
                <a:cubicBezTo>
                  <a:pt x="6342682" y="893"/>
                  <a:pt x="6343575" y="0"/>
                  <a:pt x="6345138" y="0"/>
                </a:cubicBezTo>
                <a:close/>
                <a:moveTo>
                  <a:pt x="6304954" y="0"/>
                </a:moveTo>
                <a:lnTo>
                  <a:pt x="6326386" y="0"/>
                </a:lnTo>
                <a:cubicBezTo>
                  <a:pt x="6328172" y="223"/>
                  <a:pt x="6329064" y="1116"/>
                  <a:pt x="6329064" y="2679"/>
                </a:cubicBezTo>
                <a:lnTo>
                  <a:pt x="6329064" y="24110"/>
                </a:lnTo>
                <a:cubicBezTo>
                  <a:pt x="6329064" y="25896"/>
                  <a:pt x="6328172" y="26789"/>
                  <a:pt x="6326386" y="26789"/>
                </a:cubicBezTo>
                <a:lnTo>
                  <a:pt x="6304954" y="26789"/>
                </a:lnTo>
                <a:cubicBezTo>
                  <a:pt x="6303168" y="26789"/>
                  <a:pt x="6302276" y="25896"/>
                  <a:pt x="6302276" y="24110"/>
                </a:cubicBezTo>
                <a:lnTo>
                  <a:pt x="6302276" y="2679"/>
                </a:lnTo>
                <a:cubicBezTo>
                  <a:pt x="6302498" y="893"/>
                  <a:pt x="6303392" y="0"/>
                  <a:pt x="6304954" y="0"/>
                </a:cubicBezTo>
                <a:close/>
                <a:moveTo>
                  <a:pt x="6264770" y="0"/>
                </a:moveTo>
                <a:lnTo>
                  <a:pt x="6286202" y="0"/>
                </a:lnTo>
                <a:cubicBezTo>
                  <a:pt x="6287988" y="223"/>
                  <a:pt x="6288881" y="1116"/>
                  <a:pt x="6288881" y="2679"/>
                </a:cubicBezTo>
                <a:lnTo>
                  <a:pt x="6288881" y="24110"/>
                </a:lnTo>
                <a:cubicBezTo>
                  <a:pt x="6288881" y="25896"/>
                  <a:pt x="6287988" y="26789"/>
                  <a:pt x="6286202" y="26789"/>
                </a:cubicBezTo>
                <a:lnTo>
                  <a:pt x="6264770" y="26789"/>
                </a:lnTo>
                <a:cubicBezTo>
                  <a:pt x="6262985" y="26789"/>
                  <a:pt x="6262092" y="25896"/>
                  <a:pt x="6262092" y="24110"/>
                </a:cubicBezTo>
                <a:lnTo>
                  <a:pt x="6262092" y="2679"/>
                </a:lnTo>
                <a:cubicBezTo>
                  <a:pt x="6262315" y="893"/>
                  <a:pt x="6263208" y="0"/>
                  <a:pt x="6264770" y="0"/>
                </a:cubicBezTo>
                <a:close/>
                <a:moveTo>
                  <a:pt x="6224587" y="0"/>
                </a:moveTo>
                <a:lnTo>
                  <a:pt x="6246018" y="0"/>
                </a:lnTo>
                <a:cubicBezTo>
                  <a:pt x="6247804" y="223"/>
                  <a:pt x="6248698" y="1116"/>
                  <a:pt x="6248698" y="2679"/>
                </a:cubicBezTo>
                <a:lnTo>
                  <a:pt x="6248698" y="24110"/>
                </a:lnTo>
                <a:cubicBezTo>
                  <a:pt x="6248698" y="25896"/>
                  <a:pt x="6247804" y="26789"/>
                  <a:pt x="6246018" y="26789"/>
                </a:cubicBezTo>
                <a:lnTo>
                  <a:pt x="6224587" y="26789"/>
                </a:lnTo>
                <a:cubicBezTo>
                  <a:pt x="6222801" y="26789"/>
                  <a:pt x="6221908" y="25896"/>
                  <a:pt x="6221908" y="24110"/>
                </a:cubicBezTo>
                <a:lnTo>
                  <a:pt x="6221908" y="2679"/>
                </a:lnTo>
                <a:cubicBezTo>
                  <a:pt x="6222132" y="893"/>
                  <a:pt x="6223024" y="0"/>
                  <a:pt x="6224587" y="0"/>
                </a:cubicBezTo>
                <a:close/>
                <a:moveTo>
                  <a:pt x="6184404" y="0"/>
                </a:moveTo>
                <a:lnTo>
                  <a:pt x="6205835" y="0"/>
                </a:lnTo>
                <a:cubicBezTo>
                  <a:pt x="6207620" y="223"/>
                  <a:pt x="6208514" y="1116"/>
                  <a:pt x="6208514" y="2679"/>
                </a:cubicBezTo>
                <a:lnTo>
                  <a:pt x="6208514" y="24110"/>
                </a:lnTo>
                <a:cubicBezTo>
                  <a:pt x="6208514" y="25896"/>
                  <a:pt x="6207620" y="26789"/>
                  <a:pt x="6205835" y="26789"/>
                </a:cubicBezTo>
                <a:lnTo>
                  <a:pt x="6184404" y="26789"/>
                </a:lnTo>
                <a:cubicBezTo>
                  <a:pt x="6182618" y="26789"/>
                  <a:pt x="6181724" y="25896"/>
                  <a:pt x="6181724" y="24110"/>
                </a:cubicBezTo>
                <a:lnTo>
                  <a:pt x="6181724" y="2679"/>
                </a:lnTo>
                <a:cubicBezTo>
                  <a:pt x="6181948" y="893"/>
                  <a:pt x="6182841" y="0"/>
                  <a:pt x="6184404" y="0"/>
                </a:cubicBezTo>
                <a:close/>
                <a:moveTo>
                  <a:pt x="6112073" y="0"/>
                </a:moveTo>
                <a:lnTo>
                  <a:pt x="6133504" y="0"/>
                </a:lnTo>
                <a:cubicBezTo>
                  <a:pt x="6135290" y="223"/>
                  <a:pt x="6136183" y="1116"/>
                  <a:pt x="6136183" y="2679"/>
                </a:cubicBezTo>
                <a:lnTo>
                  <a:pt x="6136183" y="24110"/>
                </a:lnTo>
                <a:cubicBezTo>
                  <a:pt x="6136183" y="25896"/>
                  <a:pt x="6135290" y="26789"/>
                  <a:pt x="6133504" y="26789"/>
                </a:cubicBezTo>
                <a:lnTo>
                  <a:pt x="6112073" y="26789"/>
                </a:lnTo>
                <a:cubicBezTo>
                  <a:pt x="6110287" y="26789"/>
                  <a:pt x="6109394" y="25896"/>
                  <a:pt x="6109394" y="24110"/>
                </a:cubicBezTo>
                <a:lnTo>
                  <a:pt x="6109394" y="2679"/>
                </a:lnTo>
                <a:cubicBezTo>
                  <a:pt x="6109618" y="893"/>
                  <a:pt x="6110510" y="0"/>
                  <a:pt x="6112073" y="0"/>
                </a:cubicBezTo>
                <a:close/>
                <a:moveTo>
                  <a:pt x="6071890" y="0"/>
                </a:moveTo>
                <a:lnTo>
                  <a:pt x="6093320" y="0"/>
                </a:lnTo>
                <a:cubicBezTo>
                  <a:pt x="6095106" y="223"/>
                  <a:pt x="6096000" y="1116"/>
                  <a:pt x="6096000" y="2679"/>
                </a:cubicBezTo>
                <a:lnTo>
                  <a:pt x="6096000" y="24110"/>
                </a:lnTo>
                <a:cubicBezTo>
                  <a:pt x="6096000" y="25896"/>
                  <a:pt x="6095106" y="26789"/>
                  <a:pt x="6093320" y="26789"/>
                </a:cubicBezTo>
                <a:lnTo>
                  <a:pt x="6071890" y="26789"/>
                </a:lnTo>
                <a:cubicBezTo>
                  <a:pt x="6070104" y="26789"/>
                  <a:pt x="6069210" y="25896"/>
                  <a:pt x="6069210" y="24110"/>
                </a:cubicBezTo>
                <a:lnTo>
                  <a:pt x="6069210" y="2679"/>
                </a:lnTo>
                <a:cubicBezTo>
                  <a:pt x="6069434" y="893"/>
                  <a:pt x="6070327" y="0"/>
                  <a:pt x="6071890" y="0"/>
                </a:cubicBezTo>
                <a:close/>
                <a:moveTo>
                  <a:pt x="6031706" y="0"/>
                </a:moveTo>
                <a:lnTo>
                  <a:pt x="6053137" y="0"/>
                </a:lnTo>
                <a:cubicBezTo>
                  <a:pt x="6054923" y="223"/>
                  <a:pt x="6055816" y="1116"/>
                  <a:pt x="6055816" y="2679"/>
                </a:cubicBezTo>
                <a:lnTo>
                  <a:pt x="6055816" y="24110"/>
                </a:lnTo>
                <a:cubicBezTo>
                  <a:pt x="6055816" y="25896"/>
                  <a:pt x="6054923" y="26789"/>
                  <a:pt x="6053137" y="26789"/>
                </a:cubicBezTo>
                <a:lnTo>
                  <a:pt x="6031706" y="26789"/>
                </a:lnTo>
                <a:cubicBezTo>
                  <a:pt x="6029920" y="26789"/>
                  <a:pt x="6029027" y="25896"/>
                  <a:pt x="6029027" y="24110"/>
                </a:cubicBezTo>
                <a:lnTo>
                  <a:pt x="6029027" y="2679"/>
                </a:lnTo>
                <a:cubicBezTo>
                  <a:pt x="6029250" y="893"/>
                  <a:pt x="6030143" y="0"/>
                  <a:pt x="6031706" y="0"/>
                </a:cubicBezTo>
                <a:close/>
                <a:moveTo>
                  <a:pt x="5991522" y="0"/>
                </a:moveTo>
                <a:lnTo>
                  <a:pt x="6012954" y="0"/>
                </a:lnTo>
                <a:cubicBezTo>
                  <a:pt x="6014740" y="223"/>
                  <a:pt x="6015632" y="1116"/>
                  <a:pt x="6015632" y="2679"/>
                </a:cubicBezTo>
                <a:lnTo>
                  <a:pt x="6015632" y="24110"/>
                </a:lnTo>
                <a:cubicBezTo>
                  <a:pt x="6015632" y="25896"/>
                  <a:pt x="6014740" y="26789"/>
                  <a:pt x="6012954" y="26789"/>
                </a:cubicBezTo>
                <a:lnTo>
                  <a:pt x="5991522" y="26789"/>
                </a:lnTo>
                <a:cubicBezTo>
                  <a:pt x="5989736" y="26789"/>
                  <a:pt x="5988844" y="25896"/>
                  <a:pt x="5988844" y="24110"/>
                </a:cubicBezTo>
                <a:lnTo>
                  <a:pt x="5988844" y="2679"/>
                </a:lnTo>
                <a:cubicBezTo>
                  <a:pt x="5989066" y="893"/>
                  <a:pt x="5989960" y="0"/>
                  <a:pt x="5991522" y="0"/>
                </a:cubicBezTo>
                <a:close/>
                <a:moveTo>
                  <a:pt x="5790604" y="0"/>
                </a:moveTo>
                <a:lnTo>
                  <a:pt x="5812036" y="0"/>
                </a:lnTo>
                <a:cubicBezTo>
                  <a:pt x="5813822" y="223"/>
                  <a:pt x="5814714" y="1116"/>
                  <a:pt x="5814714" y="2679"/>
                </a:cubicBezTo>
                <a:lnTo>
                  <a:pt x="5814714" y="24110"/>
                </a:lnTo>
                <a:cubicBezTo>
                  <a:pt x="5814714" y="25896"/>
                  <a:pt x="5813822" y="26789"/>
                  <a:pt x="5812036" y="26789"/>
                </a:cubicBezTo>
                <a:lnTo>
                  <a:pt x="5790604" y="26789"/>
                </a:lnTo>
                <a:cubicBezTo>
                  <a:pt x="5788818" y="26789"/>
                  <a:pt x="5787926" y="25896"/>
                  <a:pt x="5787926" y="24110"/>
                </a:cubicBezTo>
                <a:lnTo>
                  <a:pt x="5787926" y="2679"/>
                </a:lnTo>
                <a:cubicBezTo>
                  <a:pt x="5788148" y="893"/>
                  <a:pt x="5789042" y="0"/>
                  <a:pt x="5790604" y="0"/>
                </a:cubicBezTo>
                <a:close/>
                <a:moveTo>
                  <a:pt x="5750420" y="0"/>
                </a:moveTo>
                <a:lnTo>
                  <a:pt x="5771852" y="0"/>
                </a:lnTo>
                <a:cubicBezTo>
                  <a:pt x="5773638" y="223"/>
                  <a:pt x="5774531" y="1116"/>
                  <a:pt x="5774531" y="2679"/>
                </a:cubicBezTo>
                <a:lnTo>
                  <a:pt x="5774531" y="24110"/>
                </a:lnTo>
                <a:cubicBezTo>
                  <a:pt x="5774531" y="25896"/>
                  <a:pt x="5773638" y="26789"/>
                  <a:pt x="5771852" y="26789"/>
                </a:cubicBezTo>
                <a:lnTo>
                  <a:pt x="5750420" y="26789"/>
                </a:lnTo>
                <a:cubicBezTo>
                  <a:pt x="5748635" y="26789"/>
                  <a:pt x="5747742" y="25896"/>
                  <a:pt x="5747742" y="24110"/>
                </a:cubicBezTo>
                <a:lnTo>
                  <a:pt x="5747742" y="2679"/>
                </a:lnTo>
                <a:cubicBezTo>
                  <a:pt x="5747965" y="893"/>
                  <a:pt x="5748858" y="0"/>
                  <a:pt x="5750420" y="0"/>
                </a:cubicBezTo>
                <a:close/>
                <a:moveTo>
                  <a:pt x="5710237" y="0"/>
                </a:moveTo>
                <a:lnTo>
                  <a:pt x="5731668" y="0"/>
                </a:lnTo>
                <a:cubicBezTo>
                  <a:pt x="5733454" y="223"/>
                  <a:pt x="5734348" y="1116"/>
                  <a:pt x="5734348" y="2679"/>
                </a:cubicBezTo>
                <a:lnTo>
                  <a:pt x="5734348" y="24110"/>
                </a:lnTo>
                <a:cubicBezTo>
                  <a:pt x="5734348" y="25896"/>
                  <a:pt x="5733454" y="26789"/>
                  <a:pt x="5731668" y="26789"/>
                </a:cubicBezTo>
                <a:lnTo>
                  <a:pt x="5710237" y="26789"/>
                </a:lnTo>
                <a:cubicBezTo>
                  <a:pt x="5708451" y="26789"/>
                  <a:pt x="5707558" y="25896"/>
                  <a:pt x="5707558" y="24110"/>
                </a:cubicBezTo>
                <a:lnTo>
                  <a:pt x="5707558" y="2679"/>
                </a:lnTo>
                <a:cubicBezTo>
                  <a:pt x="5707782" y="893"/>
                  <a:pt x="5708674" y="0"/>
                  <a:pt x="5710237" y="0"/>
                </a:cubicBezTo>
                <a:close/>
                <a:moveTo>
                  <a:pt x="5670054" y="0"/>
                </a:moveTo>
                <a:lnTo>
                  <a:pt x="5691485" y="0"/>
                </a:lnTo>
                <a:cubicBezTo>
                  <a:pt x="5693270" y="223"/>
                  <a:pt x="5694164" y="1116"/>
                  <a:pt x="5694164" y="2679"/>
                </a:cubicBezTo>
                <a:lnTo>
                  <a:pt x="5694164" y="24110"/>
                </a:lnTo>
                <a:cubicBezTo>
                  <a:pt x="5694164" y="25896"/>
                  <a:pt x="5693270" y="26789"/>
                  <a:pt x="5691485" y="26789"/>
                </a:cubicBezTo>
                <a:lnTo>
                  <a:pt x="5670054" y="26789"/>
                </a:lnTo>
                <a:cubicBezTo>
                  <a:pt x="5668268" y="26789"/>
                  <a:pt x="5667374" y="25896"/>
                  <a:pt x="5667374" y="24110"/>
                </a:cubicBezTo>
                <a:lnTo>
                  <a:pt x="5667374" y="2679"/>
                </a:lnTo>
                <a:cubicBezTo>
                  <a:pt x="5667598" y="893"/>
                  <a:pt x="5668491" y="0"/>
                  <a:pt x="5670054" y="0"/>
                </a:cubicBezTo>
                <a:close/>
                <a:moveTo>
                  <a:pt x="5588198" y="0"/>
                </a:moveTo>
                <a:lnTo>
                  <a:pt x="5609630" y="0"/>
                </a:lnTo>
                <a:cubicBezTo>
                  <a:pt x="5611415" y="223"/>
                  <a:pt x="5612308" y="1116"/>
                  <a:pt x="5612308" y="2679"/>
                </a:cubicBezTo>
                <a:lnTo>
                  <a:pt x="5612308" y="24110"/>
                </a:lnTo>
                <a:cubicBezTo>
                  <a:pt x="5612308" y="25896"/>
                  <a:pt x="5611415" y="26789"/>
                  <a:pt x="5609630" y="26789"/>
                </a:cubicBezTo>
                <a:lnTo>
                  <a:pt x="5588198" y="26789"/>
                </a:lnTo>
                <a:cubicBezTo>
                  <a:pt x="5586412" y="26789"/>
                  <a:pt x="5585519" y="25896"/>
                  <a:pt x="5585519" y="24110"/>
                </a:cubicBezTo>
                <a:lnTo>
                  <a:pt x="5585519" y="2679"/>
                </a:lnTo>
                <a:cubicBezTo>
                  <a:pt x="5585742" y="893"/>
                  <a:pt x="5586636" y="0"/>
                  <a:pt x="5588198" y="0"/>
                </a:cubicBezTo>
                <a:close/>
                <a:moveTo>
                  <a:pt x="5548014" y="0"/>
                </a:moveTo>
                <a:lnTo>
                  <a:pt x="5569446" y="0"/>
                </a:lnTo>
                <a:cubicBezTo>
                  <a:pt x="5571232" y="223"/>
                  <a:pt x="5572124" y="1116"/>
                  <a:pt x="5572124" y="2679"/>
                </a:cubicBezTo>
                <a:lnTo>
                  <a:pt x="5572124" y="24110"/>
                </a:lnTo>
                <a:cubicBezTo>
                  <a:pt x="5572124" y="25896"/>
                  <a:pt x="5571232" y="26789"/>
                  <a:pt x="5569446" y="26789"/>
                </a:cubicBezTo>
                <a:lnTo>
                  <a:pt x="5548014" y="26789"/>
                </a:lnTo>
                <a:cubicBezTo>
                  <a:pt x="5546228" y="26789"/>
                  <a:pt x="5545336" y="25896"/>
                  <a:pt x="5545336" y="24110"/>
                </a:cubicBezTo>
                <a:lnTo>
                  <a:pt x="5545336" y="2679"/>
                </a:lnTo>
                <a:cubicBezTo>
                  <a:pt x="5545559" y="893"/>
                  <a:pt x="5546452" y="0"/>
                  <a:pt x="5548014" y="0"/>
                </a:cubicBezTo>
                <a:close/>
                <a:moveTo>
                  <a:pt x="5507831" y="0"/>
                </a:moveTo>
                <a:lnTo>
                  <a:pt x="5529262" y="0"/>
                </a:lnTo>
                <a:cubicBezTo>
                  <a:pt x="5531048" y="223"/>
                  <a:pt x="5531941" y="1116"/>
                  <a:pt x="5531941" y="2679"/>
                </a:cubicBezTo>
                <a:lnTo>
                  <a:pt x="5531941" y="24110"/>
                </a:lnTo>
                <a:cubicBezTo>
                  <a:pt x="5531941" y="25896"/>
                  <a:pt x="5531048" y="26789"/>
                  <a:pt x="5529262" y="26789"/>
                </a:cubicBezTo>
                <a:lnTo>
                  <a:pt x="5507831" y="26789"/>
                </a:lnTo>
                <a:cubicBezTo>
                  <a:pt x="5506045" y="26789"/>
                  <a:pt x="5505152" y="25896"/>
                  <a:pt x="5505152" y="24110"/>
                </a:cubicBezTo>
                <a:lnTo>
                  <a:pt x="5505152" y="2679"/>
                </a:lnTo>
                <a:cubicBezTo>
                  <a:pt x="5505375" y="893"/>
                  <a:pt x="5506268" y="0"/>
                  <a:pt x="5507831" y="0"/>
                </a:cubicBezTo>
                <a:close/>
                <a:moveTo>
                  <a:pt x="5467648" y="0"/>
                </a:moveTo>
                <a:lnTo>
                  <a:pt x="5489079" y="0"/>
                </a:lnTo>
                <a:cubicBezTo>
                  <a:pt x="5490865" y="223"/>
                  <a:pt x="5491758" y="1116"/>
                  <a:pt x="5491758" y="2679"/>
                </a:cubicBezTo>
                <a:lnTo>
                  <a:pt x="5491758" y="24110"/>
                </a:lnTo>
                <a:cubicBezTo>
                  <a:pt x="5491758" y="25896"/>
                  <a:pt x="5490865" y="26789"/>
                  <a:pt x="5489079" y="26789"/>
                </a:cubicBezTo>
                <a:lnTo>
                  <a:pt x="5467648" y="26789"/>
                </a:lnTo>
                <a:cubicBezTo>
                  <a:pt x="5465862" y="26789"/>
                  <a:pt x="5464969" y="25896"/>
                  <a:pt x="5464969" y="24110"/>
                </a:cubicBezTo>
                <a:lnTo>
                  <a:pt x="5464969" y="2679"/>
                </a:lnTo>
                <a:cubicBezTo>
                  <a:pt x="5465192" y="893"/>
                  <a:pt x="5466085" y="0"/>
                  <a:pt x="5467648" y="0"/>
                </a:cubicBezTo>
                <a:close/>
                <a:moveTo>
                  <a:pt x="5427464" y="0"/>
                </a:moveTo>
                <a:lnTo>
                  <a:pt x="5448895" y="0"/>
                </a:lnTo>
                <a:cubicBezTo>
                  <a:pt x="5450681" y="223"/>
                  <a:pt x="5451574" y="1116"/>
                  <a:pt x="5451574" y="2679"/>
                </a:cubicBezTo>
                <a:lnTo>
                  <a:pt x="5451574" y="24110"/>
                </a:lnTo>
                <a:cubicBezTo>
                  <a:pt x="5451574" y="25896"/>
                  <a:pt x="5450681" y="26789"/>
                  <a:pt x="5448895" y="26789"/>
                </a:cubicBezTo>
                <a:lnTo>
                  <a:pt x="5427464" y="26789"/>
                </a:lnTo>
                <a:cubicBezTo>
                  <a:pt x="5425678" y="26789"/>
                  <a:pt x="5424785" y="25896"/>
                  <a:pt x="5424785" y="24110"/>
                </a:cubicBezTo>
                <a:lnTo>
                  <a:pt x="5424785" y="2679"/>
                </a:lnTo>
                <a:cubicBezTo>
                  <a:pt x="5425008" y="893"/>
                  <a:pt x="5425901" y="0"/>
                  <a:pt x="5427464" y="0"/>
                </a:cubicBezTo>
                <a:close/>
                <a:moveTo>
                  <a:pt x="5387280" y="0"/>
                </a:moveTo>
                <a:lnTo>
                  <a:pt x="5408712" y="0"/>
                </a:lnTo>
                <a:cubicBezTo>
                  <a:pt x="5410498" y="223"/>
                  <a:pt x="5411390" y="1116"/>
                  <a:pt x="5411390" y="2679"/>
                </a:cubicBezTo>
                <a:lnTo>
                  <a:pt x="5411390" y="24110"/>
                </a:lnTo>
                <a:cubicBezTo>
                  <a:pt x="5411390" y="25896"/>
                  <a:pt x="5410498" y="26789"/>
                  <a:pt x="5408712" y="26789"/>
                </a:cubicBezTo>
                <a:lnTo>
                  <a:pt x="5387280" y="26789"/>
                </a:lnTo>
                <a:cubicBezTo>
                  <a:pt x="5385494" y="26789"/>
                  <a:pt x="5384601" y="25896"/>
                  <a:pt x="5384601" y="24110"/>
                </a:cubicBezTo>
                <a:lnTo>
                  <a:pt x="5384601" y="2679"/>
                </a:lnTo>
                <a:cubicBezTo>
                  <a:pt x="5384825" y="893"/>
                  <a:pt x="5385718" y="0"/>
                  <a:pt x="5387280" y="0"/>
                </a:cubicBezTo>
                <a:close/>
                <a:moveTo>
                  <a:pt x="5347097" y="0"/>
                </a:moveTo>
                <a:lnTo>
                  <a:pt x="5368528" y="0"/>
                </a:lnTo>
                <a:cubicBezTo>
                  <a:pt x="5370314" y="223"/>
                  <a:pt x="5371207" y="1116"/>
                  <a:pt x="5371207" y="2679"/>
                </a:cubicBezTo>
                <a:lnTo>
                  <a:pt x="5371207" y="24110"/>
                </a:lnTo>
                <a:cubicBezTo>
                  <a:pt x="5371207" y="25896"/>
                  <a:pt x="5370314" y="26789"/>
                  <a:pt x="5368528" y="26789"/>
                </a:cubicBezTo>
                <a:lnTo>
                  <a:pt x="5347097" y="26789"/>
                </a:lnTo>
                <a:cubicBezTo>
                  <a:pt x="5345311" y="26789"/>
                  <a:pt x="5344418" y="25896"/>
                  <a:pt x="5344418" y="24110"/>
                </a:cubicBezTo>
                <a:lnTo>
                  <a:pt x="5344418" y="2679"/>
                </a:lnTo>
                <a:cubicBezTo>
                  <a:pt x="5344641" y="893"/>
                  <a:pt x="5345534" y="0"/>
                  <a:pt x="5347097" y="0"/>
                </a:cubicBezTo>
                <a:close/>
                <a:moveTo>
                  <a:pt x="5306913" y="0"/>
                </a:moveTo>
                <a:lnTo>
                  <a:pt x="5328344" y="0"/>
                </a:lnTo>
                <a:cubicBezTo>
                  <a:pt x="5330130" y="223"/>
                  <a:pt x="5331023" y="1116"/>
                  <a:pt x="5331023" y="2679"/>
                </a:cubicBezTo>
                <a:lnTo>
                  <a:pt x="5331023" y="24110"/>
                </a:lnTo>
                <a:cubicBezTo>
                  <a:pt x="5331023" y="25896"/>
                  <a:pt x="5330130" y="26789"/>
                  <a:pt x="5328344" y="26789"/>
                </a:cubicBezTo>
                <a:lnTo>
                  <a:pt x="5306913" y="26789"/>
                </a:lnTo>
                <a:cubicBezTo>
                  <a:pt x="5305127" y="26789"/>
                  <a:pt x="5304234" y="25896"/>
                  <a:pt x="5304234" y="24110"/>
                </a:cubicBezTo>
                <a:lnTo>
                  <a:pt x="5304234" y="2679"/>
                </a:lnTo>
                <a:cubicBezTo>
                  <a:pt x="5304457" y="893"/>
                  <a:pt x="5305350" y="0"/>
                  <a:pt x="5306913" y="0"/>
                </a:cubicBezTo>
                <a:close/>
                <a:moveTo>
                  <a:pt x="5266730" y="0"/>
                </a:moveTo>
                <a:lnTo>
                  <a:pt x="5288161" y="0"/>
                </a:lnTo>
                <a:cubicBezTo>
                  <a:pt x="5289947" y="223"/>
                  <a:pt x="5290840" y="1116"/>
                  <a:pt x="5290840" y="2679"/>
                </a:cubicBezTo>
                <a:lnTo>
                  <a:pt x="5290840" y="24110"/>
                </a:lnTo>
                <a:cubicBezTo>
                  <a:pt x="5290840" y="25896"/>
                  <a:pt x="5289947" y="26789"/>
                  <a:pt x="5288161" y="26789"/>
                </a:cubicBezTo>
                <a:lnTo>
                  <a:pt x="5266730" y="26789"/>
                </a:lnTo>
                <a:cubicBezTo>
                  <a:pt x="5264944" y="26789"/>
                  <a:pt x="5264051" y="25896"/>
                  <a:pt x="5264051" y="24110"/>
                </a:cubicBezTo>
                <a:lnTo>
                  <a:pt x="5264051" y="2679"/>
                </a:lnTo>
                <a:cubicBezTo>
                  <a:pt x="5264274" y="893"/>
                  <a:pt x="5265167" y="0"/>
                  <a:pt x="5266730" y="0"/>
                </a:cubicBezTo>
                <a:close/>
                <a:moveTo>
                  <a:pt x="5226546" y="0"/>
                </a:moveTo>
                <a:lnTo>
                  <a:pt x="5247977" y="0"/>
                </a:lnTo>
                <a:cubicBezTo>
                  <a:pt x="5249763" y="223"/>
                  <a:pt x="5250656" y="1116"/>
                  <a:pt x="5250656" y="2679"/>
                </a:cubicBezTo>
                <a:lnTo>
                  <a:pt x="5250656" y="24110"/>
                </a:lnTo>
                <a:cubicBezTo>
                  <a:pt x="5250656" y="25896"/>
                  <a:pt x="5249763" y="26789"/>
                  <a:pt x="5247977" y="26789"/>
                </a:cubicBezTo>
                <a:lnTo>
                  <a:pt x="5226546" y="26789"/>
                </a:lnTo>
                <a:cubicBezTo>
                  <a:pt x="5224760" y="26789"/>
                  <a:pt x="5223867" y="25896"/>
                  <a:pt x="5223867" y="24110"/>
                </a:cubicBezTo>
                <a:lnTo>
                  <a:pt x="5223867" y="2679"/>
                </a:lnTo>
                <a:cubicBezTo>
                  <a:pt x="5224090" y="893"/>
                  <a:pt x="5224983" y="0"/>
                  <a:pt x="5226546" y="0"/>
                </a:cubicBezTo>
                <a:close/>
                <a:moveTo>
                  <a:pt x="5186362" y="0"/>
                </a:moveTo>
                <a:lnTo>
                  <a:pt x="5207794" y="0"/>
                </a:lnTo>
                <a:cubicBezTo>
                  <a:pt x="5209580" y="223"/>
                  <a:pt x="5210473" y="1116"/>
                  <a:pt x="5210473" y="2679"/>
                </a:cubicBezTo>
                <a:lnTo>
                  <a:pt x="5210473" y="24110"/>
                </a:lnTo>
                <a:cubicBezTo>
                  <a:pt x="5210473" y="25896"/>
                  <a:pt x="5209580" y="26789"/>
                  <a:pt x="5207794" y="26789"/>
                </a:cubicBezTo>
                <a:lnTo>
                  <a:pt x="5186362" y="26789"/>
                </a:lnTo>
                <a:cubicBezTo>
                  <a:pt x="5184576" y="26789"/>
                  <a:pt x="5183683" y="25896"/>
                  <a:pt x="5183683" y="24110"/>
                </a:cubicBezTo>
                <a:lnTo>
                  <a:pt x="5183683" y="2679"/>
                </a:lnTo>
                <a:cubicBezTo>
                  <a:pt x="5183907" y="893"/>
                  <a:pt x="5184800" y="0"/>
                  <a:pt x="5186362" y="0"/>
                </a:cubicBezTo>
                <a:close/>
                <a:moveTo>
                  <a:pt x="5146179" y="0"/>
                </a:moveTo>
                <a:lnTo>
                  <a:pt x="5167610" y="0"/>
                </a:lnTo>
                <a:cubicBezTo>
                  <a:pt x="5169396" y="223"/>
                  <a:pt x="5170289" y="1116"/>
                  <a:pt x="5170289" y="2679"/>
                </a:cubicBezTo>
                <a:lnTo>
                  <a:pt x="5170289" y="24110"/>
                </a:lnTo>
                <a:cubicBezTo>
                  <a:pt x="5170289" y="25896"/>
                  <a:pt x="5169396" y="26789"/>
                  <a:pt x="5167610" y="26789"/>
                </a:cubicBezTo>
                <a:lnTo>
                  <a:pt x="5146179" y="26789"/>
                </a:lnTo>
                <a:cubicBezTo>
                  <a:pt x="5144393" y="26789"/>
                  <a:pt x="5143500" y="25896"/>
                  <a:pt x="5143500" y="24110"/>
                </a:cubicBezTo>
                <a:lnTo>
                  <a:pt x="5143500" y="2679"/>
                </a:lnTo>
                <a:cubicBezTo>
                  <a:pt x="5143723" y="893"/>
                  <a:pt x="5144616" y="0"/>
                  <a:pt x="5146179" y="0"/>
                </a:cubicBezTo>
                <a:close/>
                <a:moveTo>
                  <a:pt x="4993481" y="0"/>
                </a:moveTo>
                <a:lnTo>
                  <a:pt x="5014912" y="0"/>
                </a:lnTo>
                <a:cubicBezTo>
                  <a:pt x="5016698" y="223"/>
                  <a:pt x="5017591" y="1116"/>
                  <a:pt x="5017591" y="2679"/>
                </a:cubicBezTo>
                <a:lnTo>
                  <a:pt x="5017591" y="24110"/>
                </a:lnTo>
                <a:cubicBezTo>
                  <a:pt x="5017591" y="25896"/>
                  <a:pt x="5016698" y="26789"/>
                  <a:pt x="5014912" y="26789"/>
                </a:cubicBezTo>
                <a:lnTo>
                  <a:pt x="4993481" y="26789"/>
                </a:lnTo>
                <a:cubicBezTo>
                  <a:pt x="4991695" y="26789"/>
                  <a:pt x="4990802" y="25896"/>
                  <a:pt x="4990802" y="24110"/>
                </a:cubicBezTo>
                <a:lnTo>
                  <a:pt x="4990802" y="2679"/>
                </a:lnTo>
                <a:cubicBezTo>
                  <a:pt x="4991025" y="893"/>
                  <a:pt x="4991918" y="0"/>
                  <a:pt x="4993481" y="0"/>
                </a:cubicBezTo>
                <a:close/>
                <a:moveTo>
                  <a:pt x="4953298" y="0"/>
                </a:moveTo>
                <a:lnTo>
                  <a:pt x="4974729" y="0"/>
                </a:lnTo>
                <a:cubicBezTo>
                  <a:pt x="4976515" y="223"/>
                  <a:pt x="4977408" y="1116"/>
                  <a:pt x="4977408" y="2679"/>
                </a:cubicBezTo>
                <a:lnTo>
                  <a:pt x="4977408" y="24110"/>
                </a:lnTo>
                <a:cubicBezTo>
                  <a:pt x="4977408" y="25896"/>
                  <a:pt x="4976515" y="26789"/>
                  <a:pt x="4974729" y="26789"/>
                </a:cubicBezTo>
                <a:lnTo>
                  <a:pt x="4953298" y="26789"/>
                </a:lnTo>
                <a:cubicBezTo>
                  <a:pt x="4951512" y="26789"/>
                  <a:pt x="4950619" y="25896"/>
                  <a:pt x="4950619" y="24110"/>
                </a:cubicBezTo>
                <a:lnTo>
                  <a:pt x="4950619" y="2679"/>
                </a:lnTo>
                <a:cubicBezTo>
                  <a:pt x="4950842" y="893"/>
                  <a:pt x="4951735" y="0"/>
                  <a:pt x="4953298" y="0"/>
                </a:cubicBezTo>
                <a:close/>
                <a:moveTo>
                  <a:pt x="4913114" y="0"/>
                </a:moveTo>
                <a:lnTo>
                  <a:pt x="4934545" y="0"/>
                </a:lnTo>
                <a:cubicBezTo>
                  <a:pt x="4936331" y="223"/>
                  <a:pt x="4937224" y="1116"/>
                  <a:pt x="4937224" y="2679"/>
                </a:cubicBezTo>
                <a:lnTo>
                  <a:pt x="4937224" y="24110"/>
                </a:lnTo>
                <a:cubicBezTo>
                  <a:pt x="4937224" y="25896"/>
                  <a:pt x="4936331" y="26789"/>
                  <a:pt x="4934545" y="26789"/>
                </a:cubicBezTo>
                <a:lnTo>
                  <a:pt x="4913114" y="26789"/>
                </a:lnTo>
                <a:cubicBezTo>
                  <a:pt x="4911328" y="26789"/>
                  <a:pt x="4910435" y="25896"/>
                  <a:pt x="4910435" y="24110"/>
                </a:cubicBezTo>
                <a:lnTo>
                  <a:pt x="4910435" y="2679"/>
                </a:lnTo>
                <a:cubicBezTo>
                  <a:pt x="4910658" y="893"/>
                  <a:pt x="4911551" y="0"/>
                  <a:pt x="4913114" y="0"/>
                </a:cubicBezTo>
                <a:close/>
                <a:moveTo>
                  <a:pt x="4872930" y="0"/>
                </a:moveTo>
                <a:lnTo>
                  <a:pt x="4894362" y="0"/>
                </a:lnTo>
                <a:cubicBezTo>
                  <a:pt x="4896148" y="223"/>
                  <a:pt x="4897040" y="1116"/>
                  <a:pt x="4897040" y="2679"/>
                </a:cubicBezTo>
                <a:lnTo>
                  <a:pt x="4897040" y="24110"/>
                </a:lnTo>
                <a:cubicBezTo>
                  <a:pt x="4897040" y="25896"/>
                  <a:pt x="4896148" y="26789"/>
                  <a:pt x="4894362" y="26789"/>
                </a:cubicBezTo>
                <a:lnTo>
                  <a:pt x="4872930" y="26789"/>
                </a:lnTo>
                <a:cubicBezTo>
                  <a:pt x="4871144" y="26789"/>
                  <a:pt x="4870251" y="25896"/>
                  <a:pt x="4870251" y="24110"/>
                </a:cubicBezTo>
                <a:lnTo>
                  <a:pt x="4870251" y="2679"/>
                </a:lnTo>
                <a:cubicBezTo>
                  <a:pt x="4870475" y="893"/>
                  <a:pt x="4871368" y="0"/>
                  <a:pt x="4872930" y="0"/>
                </a:cubicBezTo>
                <a:close/>
                <a:moveTo>
                  <a:pt x="4832747" y="0"/>
                </a:moveTo>
                <a:lnTo>
                  <a:pt x="4854178" y="0"/>
                </a:lnTo>
                <a:cubicBezTo>
                  <a:pt x="4855964" y="223"/>
                  <a:pt x="4856857" y="1116"/>
                  <a:pt x="4856857" y="2679"/>
                </a:cubicBezTo>
                <a:lnTo>
                  <a:pt x="4856857" y="24110"/>
                </a:lnTo>
                <a:cubicBezTo>
                  <a:pt x="4856857" y="25896"/>
                  <a:pt x="4855964" y="26789"/>
                  <a:pt x="4854178" y="26789"/>
                </a:cubicBezTo>
                <a:lnTo>
                  <a:pt x="4832747" y="26789"/>
                </a:lnTo>
                <a:cubicBezTo>
                  <a:pt x="4830961" y="26789"/>
                  <a:pt x="4830068" y="25896"/>
                  <a:pt x="4830068" y="24110"/>
                </a:cubicBezTo>
                <a:lnTo>
                  <a:pt x="4830068" y="2679"/>
                </a:lnTo>
                <a:cubicBezTo>
                  <a:pt x="4830291" y="893"/>
                  <a:pt x="4831184" y="0"/>
                  <a:pt x="4832747" y="0"/>
                </a:cubicBezTo>
                <a:close/>
                <a:moveTo>
                  <a:pt x="4792563" y="0"/>
                </a:moveTo>
                <a:lnTo>
                  <a:pt x="4813994" y="0"/>
                </a:lnTo>
                <a:cubicBezTo>
                  <a:pt x="4815780" y="223"/>
                  <a:pt x="4816673" y="1116"/>
                  <a:pt x="4816673" y="2679"/>
                </a:cubicBezTo>
                <a:lnTo>
                  <a:pt x="4816673" y="24110"/>
                </a:lnTo>
                <a:cubicBezTo>
                  <a:pt x="4816673" y="25896"/>
                  <a:pt x="4815780" y="26789"/>
                  <a:pt x="4813994" y="26789"/>
                </a:cubicBezTo>
                <a:lnTo>
                  <a:pt x="4792563" y="26789"/>
                </a:lnTo>
                <a:cubicBezTo>
                  <a:pt x="4790777" y="26789"/>
                  <a:pt x="4789884" y="25896"/>
                  <a:pt x="4789884" y="24110"/>
                </a:cubicBezTo>
                <a:lnTo>
                  <a:pt x="4789884" y="2679"/>
                </a:lnTo>
                <a:cubicBezTo>
                  <a:pt x="4790107" y="893"/>
                  <a:pt x="4791000" y="0"/>
                  <a:pt x="4792563" y="0"/>
                </a:cubicBezTo>
                <a:close/>
                <a:moveTo>
                  <a:pt x="4752380" y="0"/>
                </a:moveTo>
                <a:lnTo>
                  <a:pt x="4773811" y="0"/>
                </a:lnTo>
                <a:cubicBezTo>
                  <a:pt x="4775597" y="223"/>
                  <a:pt x="4776490" y="1116"/>
                  <a:pt x="4776490" y="2679"/>
                </a:cubicBezTo>
                <a:lnTo>
                  <a:pt x="4776490" y="24110"/>
                </a:lnTo>
                <a:cubicBezTo>
                  <a:pt x="4776490" y="25896"/>
                  <a:pt x="4775597" y="26789"/>
                  <a:pt x="4773811" y="26789"/>
                </a:cubicBezTo>
                <a:lnTo>
                  <a:pt x="4752380" y="26789"/>
                </a:lnTo>
                <a:cubicBezTo>
                  <a:pt x="4750594" y="26789"/>
                  <a:pt x="4749701" y="25896"/>
                  <a:pt x="4749701" y="24110"/>
                </a:cubicBezTo>
                <a:lnTo>
                  <a:pt x="4749701" y="2679"/>
                </a:lnTo>
                <a:cubicBezTo>
                  <a:pt x="4749924" y="893"/>
                  <a:pt x="4750817" y="0"/>
                  <a:pt x="4752380" y="0"/>
                </a:cubicBezTo>
                <a:close/>
                <a:moveTo>
                  <a:pt x="4712196" y="0"/>
                </a:moveTo>
                <a:lnTo>
                  <a:pt x="4733627" y="0"/>
                </a:lnTo>
                <a:cubicBezTo>
                  <a:pt x="4735413" y="223"/>
                  <a:pt x="4736306" y="1116"/>
                  <a:pt x="4736306" y="2679"/>
                </a:cubicBezTo>
                <a:lnTo>
                  <a:pt x="4736306" y="24110"/>
                </a:lnTo>
                <a:cubicBezTo>
                  <a:pt x="4736306" y="25896"/>
                  <a:pt x="4735413" y="26789"/>
                  <a:pt x="4733627" y="26789"/>
                </a:cubicBezTo>
                <a:lnTo>
                  <a:pt x="4712196" y="26789"/>
                </a:lnTo>
                <a:cubicBezTo>
                  <a:pt x="4710410" y="26789"/>
                  <a:pt x="4709517" y="25896"/>
                  <a:pt x="4709517" y="24110"/>
                </a:cubicBezTo>
                <a:lnTo>
                  <a:pt x="4709517" y="2679"/>
                </a:lnTo>
                <a:cubicBezTo>
                  <a:pt x="4709740" y="893"/>
                  <a:pt x="4710633" y="0"/>
                  <a:pt x="4712196" y="0"/>
                </a:cubicBezTo>
                <a:close/>
                <a:moveTo>
                  <a:pt x="4559498" y="0"/>
                </a:moveTo>
                <a:lnTo>
                  <a:pt x="4580930" y="0"/>
                </a:lnTo>
                <a:cubicBezTo>
                  <a:pt x="4582715" y="223"/>
                  <a:pt x="4583608" y="1116"/>
                  <a:pt x="4583608" y="2679"/>
                </a:cubicBezTo>
                <a:lnTo>
                  <a:pt x="4583608" y="24110"/>
                </a:lnTo>
                <a:cubicBezTo>
                  <a:pt x="4583608" y="25896"/>
                  <a:pt x="4582715" y="26789"/>
                  <a:pt x="4580930" y="26789"/>
                </a:cubicBezTo>
                <a:lnTo>
                  <a:pt x="4559498" y="26789"/>
                </a:lnTo>
                <a:cubicBezTo>
                  <a:pt x="4557712" y="26789"/>
                  <a:pt x="4556819" y="25896"/>
                  <a:pt x="4556819" y="24110"/>
                </a:cubicBezTo>
                <a:lnTo>
                  <a:pt x="4556819" y="2679"/>
                </a:lnTo>
                <a:cubicBezTo>
                  <a:pt x="4557043" y="893"/>
                  <a:pt x="4557936" y="0"/>
                  <a:pt x="4559498" y="0"/>
                </a:cubicBezTo>
                <a:close/>
                <a:moveTo>
                  <a:pt x="4519315" y="0"/>
                </a:moveTo>
                <a:lnTo>
                  <a:pt x="4540746" y="0"/>
                </a:lnTo>
                <a:cubicBezTo>
                  <a:pt x="4542532" y="223"/>
                  <a:pt x="4543425" y="1116"/>
                  <a:pt x="4543425" y="2679"/>
                </a:cubicBezTo>
                <a:lnTo>
                  <a:pt x="4543425" y="24110"/>
                </a:lnTo>
                <a:cubicBezTo>
                  <a:pt x="4543425" y="25896"/>
                  <a:pt x="4542532" y="26789"/>
                  <a:pt x="4540746" y="26789"/>
                </a:cubicBezTo>
                <a:lnTo>
                  <a:pt x="4519315" y="26789"/>
                </a:lnTo>
                <a:cubicBezTo>
                  <a:pt x="4517529" y="26789"/>
                  <a:pt x="4516636" y="25896"/>
                  <a:pt x="4516636" y="24110"/>
                </a:cubicBezTo>
                <a:lnTo>
                  <a:pt x="4516636" y="2679"/>
                </a:lnTo>
                <a:cubicBezTo>
                  <a:pt x="4516859" y="893"/>
                  <a:pt x="4517752" y="0"/>
                  <a:pt x="4519315" y="0"/>
                </a:cubicBezTo>
                <a:close/>
                <a:moveTo>
                  <a:pt x="4479131" y="0"/>
                </a:moveTo>
                <a:lnTo>
                  <a:pt x="4500562" y="0"/>
                </a:lnTo>
                <a:cubicBezTo>
                  <a:pt x="4502348" y="223"/>
                  <a:pt x="4503241" y="1116"/>
                  <a:pt x="4503241" y="2679"/>
                </a:cubicBezTo>
                <a:lnTo>
                  <a:pt x="4503241" y="24110"/>
                </a:lnTo>
                <a:cubicBezTo>
                  <a:pt x="4503241" y="25896"/>
                  <a:pt x="4502348" y="26789"/>
                  <a:pt x="4500562" y="26789"/>
                </a:cubicBezTo>
                <a:lnTo>
                  <a:pt x="4479131" y="26789"/>
                </a:lnTo>
                <a:cubicBezTo>
                  <a:pt x="4477345" y="26789"/>
                  <a:pt x="4476452" y="25896"/>
                  <a:pt x="4476452" y="24110"/>
                </a:cubicBezTo>
                <a:lnTo>
                  <a:pt x="4476452" y="2679"/>
                </a:lnTo>
                <a:cubicBezTo>
                  <a:pt x="4476675" y="893"/>
                  <a:pt x="4477568" y="0"/>
                  <a:pt x="4479131" y="0"/>
                </a:cubicBezTo>
                <a:close/>
                <a:moveTo>
                  <a:pt x="4438948" y="0"/>
                </a:moveTo>
                <a:lnTo>
                  <a:pt x="4460379" y="0"/>
                </a:lnTo>
                <a:cubicBezTo>
                  <a:pt x="4462165" y="223"/>
                  <a:pt x="4463058" y="1116"/>
                  <a:pt x="4463058" y="2679"/>
                </a:cubicBezTo>
                <a:lnTo>
                  <a:pt x="4463058" y="24110"/>
                </a:lnTo>
                <a:cubicBezTo>
                  <a:pt x="4463058" y="25896"/>
                  <a:pt x="4462165" y="26789"/>
                  <a:pt x="4460379" y="26789"/>
                </a:cubicBezTo>
                <a:lnTo>
                  <a:pt x="4438948" y="26789"/>
                </a:lnTo>
                <a:cubicBezTo>
                  <a:pt x="4437162" y="26789"/>
                  <a:pt x="4436269" y="25896"/>
                  <a:pt x="4436269" y="24110"/>
                </a:cubicBezTo>
                <a:lnTo>
                  <a:pt x="4436269" y="2679"/>
                </a:lnTo>
                <a:cubicBezTo>
                  <a:pt x="4436492" y="893"/>
                  <a:pt x="4437385" y="0"/>
                  <a:pt x="4438948" y="0"/>
                </a:cubicBezTo>
                <a:close/>
                <a:moveTo>
                  <a:pt x="4238030" y="0"/>
                </a:moveTo>
                <a:lnTo>
                  <a:pt x="4259461" y="0"/>
                </a:lnTo>
                <a:cubicBezTo>
                  <a:pt x="4261247" y="223"/>
                  <a:pt x="4262140" y="1116"/>
                  <a:pt x="4262140" y="2679"/>
                </a:cubicBezTo>
                <a:lnTo>
                  <a:pt x="4262140" y="24110"/>
                </a:lnTo>
                <a:cubicBezTo>
                  <a:pt x="4262140" y="25896"/>
                  <a:pt x="4261247" y="26789"/>
                  <a:pt x="4259461" y="26789"/>
                </a:cubicBezTo>
                <a:lnTo>
                  <a:pt x="4238030" y="26789"/>
                </a:lnTo>
                <a:cubicBezTo>
                  <a:pt x="4236244" y="26789"/>
                  <a:pt x="4235351" y="25896"/>
                  <a:pt x="4235351" y="24110"/>
                </a:cubicBezTo>
                <a:lnTo>
                  <a:pt x="4235351" y="2679"/>
                </a:lnTo>
                <a:cubicBezTo>
                  <a:pt x="4235574" y="893"/>
                  <a:pt x="4236467" y="0"/>
                  <a:pt x="4238030" y="0"/>
                </a:cubicBezTo>
                <a:close/>
                <a:moveTo>
                  <a:pt x="4197846" y="0"/>
                </a:moveTo>
                <a:lnTo>
                  <a:pt x="4219277" y="0"/>
                </a:lnTo>
                <a:cubicBezTo>
                  <a:pt x="4221063" y="223"/>
                  <a:pt x="4221956" y="1116"/>
                  <a:pt x="4221956" y="2679"/>
                </a:cubicBezTo>
                <a:lnTo>
                  <a:pt x="4221956" y="24110"/>
                </a:lnTo>
                <a:cubicBezTo>
                  <a:pt x="4221956" y="25896"/>
                  <a:pt x="4221063" y="26789"/>
                  <a:pt x="4219277" y="26789"/>
                </a:cubicBezTo>
                <a:lnTo>
                  <a:pt x="4197846" y="26789"/>
                </a:lnTo>
                <a:cubicBezTo>
                  <a:pt x="4196060" y="26789"/>
                  <a:pt x="4195167" y="25896"/>
                  <a:pt x="4195167" y="24110"/>
                </a:cubicBezTo>
                <a:lnTo>
                  <a:pt x="4195167" y="2679"/>
                </a:lnTo>
                <a:cubicBezTo>
                  <a:pt x="4195390" y="893"/>
                  <a:pt x="4196283" y="0"/>
                  <a:pt x="4197846" y="0"/>
                </a:cubicBezTo>
                <a:close/>
                <a:moveTo>
                  <a:pt x="4157662" y="0"/>
                </a:moveTo>
                <a:lnTo>
                  <a:pt x="4179094" y="0"/>
                </a:lnTo>
                <a:cubicBezTo>
                  <a:pt x="4180880" y="223"/>
                  <a:pt x="4181773" y="1116"/>
                  <a:pt x="4181773" y="2679"/>
                </a:cubicBezTo>
                <a:lnTo>
                  <a:pt x="4181773" y="24110"/>
                </a:lnTo>
                <a:cubicBezTo>
                  <a:pt x="4181773" y="25896"/>
                  <a:pt x="4180880" y="26789"/>
                  <a:pt x="4179094" y="26789"/>
                </a:cubicBezTo>
                <a:lnTo>
                  <a:pt x="4157662" y="26789"/>
                </a:lnTo>
                <a:cubicBezTo>
                  <a:pt x="4155876" y="26789"/>
                  <a:pt x="4154983" y="25896"/>
                  <a:pt x="4154983" y="24110"/>
                </a:cubicBezTo>
                <a:lnTo>
                  <a:pt x="4154983" y="2679"/>
                </a:lnTo>
                <a:cubicBezTo>
                  <a:pt x="4155207" y="893"/>
                  <a:pt x="4156100" y="0"/>
                  <a:pt x="4157662" y="0"/>
                </a:cubicBezTo>
                <a:close/>
                <a:moveTo>
                  <a:pt x="4117479" y="0"/>
                </a:moveTo>
                <a:lnTo>
                  <a:pt x="4138910" y="0"/>
                </a:lnTo>
                <a:cubicBezTo>
                  <a:pt x="4140696" y="223"/>
                  <a:pt x="4141589" y="1116"/>
                  <a:pt x="4141589" y="2679"/>
                </a:cubicBezTo>
                <a:lnTo>
                  <a:pt x="4141589" y="24110"/>
                </a:lnTo>
                <a:cubicBezTo>
                  <a:pt x="4141589" y="25896"/>
                  <a:pt x="4140696" y="26789"/>
                  <a:pt x="4138910" y="26789"/>
                </a:cubicBezTo>
                <a:lnTo>
                  <a:pt x="4117479" y="26789"/>
                </a:lnTo>
                <a:cubicBezTo>
                  <a:pt x="4115693" y="26789"/>
                  <a:pt x="4114800" y="25896"/>
                  <a:pt x="4114800" y="24110"/>
                </a:cubicBezTo>
                <a:lnTo>
                  <a:pt x="4114800" y="2679"/>
                </a:lnTo>
                <a:cubicBezTo>
                  <a:pt x="4115023" y="893"/>
                  <a:pt x="4115916" y="0"/>
                  <a:pt x="4117479" y="0"/>
                </a:cubicBezTo>
                <a:close/>
                <a:moveTo>
                  <a:pt x="4045148" y="0"/>
                </a:moveTo>
                <a:lnTo>
                  <a:pt x="4066580" y="0"/>
                </a:lnTo>
                <a:cubicBezTo>
                  <a:pt x="4068365" y="223"/>
                  <a:pt x="4069258" y="1116"/>
                  <a:pt x="4069258" y="2679"/>
                </a:cubicBezTo>
                <a:lnTo>
                  <a:pt x="4069258" y="24110"/>
                </a:lnTo>
                <a:cubicBezTo>
                  <a:pt x="4069258" y="25896"/>
                  <a:pt x="4068365" y="26789"/>
                  <a:pt x="4066580" y="26789"/>
                </a:cubicBezTo>
                <a:lnTo>
                  <a:pt x="4045148" y="26789"/>
                </a:lnTo>
                <a:cubicBezTo>
                  <a:pt x="4043362" y="26789"/>
                  <a:pt x="4042469" y="25896"/>
                  <a:pt x="4042469" y="24110"/>
                </a:cubicBezTo>
                <a:lnTo>
                  <a:pt x="4042469" y="2679"/>
                </a:lnTo>
                <a:cubicBezTo>
                  <a:pt x="4042693" y="893"/>
                  <a:pt x="4043586" y="0"/>
                  <a:pt x="4045148" y="0"/>
                </a:cubicBezTo>
                <a:close/>
                <a:moveTo>
                  <a:pt x="4004965" y="0"/>
                </a:moveTo>
                <a:lnTo>
                  <a:pt x="4026396" y="0"/>
                </a:lnTo>
                <a:cubicBezTo>
                  <a:pt x="4028182" y="223"/>
                  <a:pt x="4029075" y="1116"/>
                  <a:pt x="4029075" y="2679"/>
                </a:cubicBezTo>
                <a:lnTo>
                  <a:pt x="4029075" y="24110"/>
                </a:lnTo>
                <a:cubicBezTo>
                  <a:pt x="4029075" y="25896"/>
                  <a:pt x="4028182" y="26789"/>
                  <a:pt x="4026396" y="26789"/>
                </a:cubicBezTo>
                <a:lnTo>
                  <a:pt x="4004965" y="26789"/>
                </a:lnTo>
                <a:cubicBezTo>
                  <a:pt x="4003179" y="26789"/>
                  <a:pt x="4002286" y="25896"/>
                  <a:pt x="4002286" y="24110"/>
                </a:cubicBezTo>
                <a:lnTo>
                  <a:pt x="4002286" y="2679"/>
                </a:lnTo>
                <a:cubicBezTo>
                  <a:pt x="4002509" y="893"/>
                  <a:pt x="4003402" y="0"/>
                  <a:pt x="4004965" y="0"/>
                </a:cubicBezTo>
                <a:close/>
                <a:moveTo>
                  <a:pt x="3964781" y="0"/>
                </a:moveTo>
                <a:lnTo>
                  <a:pt x="3986212" y="0"/>
                </a:lnTo>
                <a:cubicBezTo>
                  <a:pt x="3987998" y="223"/>
                  <a:pt x="3988891" y="1116"/>
                  <a:pt x="3988891" y="2679"/>
                </a:cubicBezTo>
                <a:lnTo>
                  <a:pt x="3988891" y="24110"/>
                </a:lnTo>
                <a:cubicBezTo>
                  <a:pt x="3988891" y="25896"/>
                  <a:pt x="3987998" y="26789"/>
                  <a:pt x="3986212" y="26789"/>
                </a:cubicBezTo>
                <a:lnTo>
                  <a:pt x="3964781" y="26789"/>
                </a:lnTo>
                <a:cubicBezTo>
                  <a:pt x="3962995" y="26789"/>
                  <a:pt x="3962102" y="25896"/>
                  <a:pt x="3962102" y="24110"/>
                </a:cubicBezTo>
                <a:lnTo>
                  <a:pt x="3962102" y="2679"/>
                </a:lnTo>
                <a:cubicBezTo>
                  <a:pt x="3962325" y="893"/>
                  <a:pt x="3963218" y="0"/>
                  <a:pt x="3964781" y="0"/>
                </a:cubicBezTo>
                <a:close/>
                <a:moveTo>
                  <a:pt x="3924598" y="0"/>
                </a:moveTo>
                <a:lnTo>
                  <a:pt x="3946029" y="0"/>
                </a:lnTo>
                <a:cubicBezTo>
                  <a:pt x="3947815" y="223"/>
                  <a:pt x="3948708" y="1116"/>
                  <a:pt x="3948708" y="2679"/>
                </a:cubicBezTo>
                <a:lnTo>
                  <a:pt x="3948708" y="24110"/>
                </a:lnTo>
                <a:cubicBezTo>
                  <a:pt x="3948708" y="25896"/>
                  <a:pt x="3947815" y="26789"/>
                  <a:pt x="3946029" y="26789"/>
                </a:cubicBezTo>
                <a:lnTo>
                  <a:pt x="3924598" y="26789"/>
                </a:lnTo>
                <a:cubicBezTo>
                  <a:pt x="3922812" y="26789"/>
                  <a:pt x="3921919" y="25896"/>
                  <a:pt x="3921919" y="24110"/>
                </a:cubicBezTo>
                <a:lnTo>
                  <a:pt x="3921919" y="2679"/>
                </a:lnTo>
                <a:cubicBezTo>
                  <a:pt x="3922142" y="893"/>
                  <a:pt x="3923035" y="0"/>
                  <a:pt x="3924598" y="0"/>
                </a:cubicBezTo>
                <a:close/>
                <a:moveTo>
                  <a:pt x="3884414" y="0"/>
                </a:moveTo>
                <a:lnTo>
                  <a:pt x="3905845" y="0"/>
                </a:lnTo>
                <a:cubicBezTo>
                  <a:pt x="3907631" y="223"/>
                  <a:pt x="3908524" y="1116"/>
                  <a:pt x="3908524" y="2679"/>
                </a:cubicBezTo>
                <a:lnTo>
                  <a:pt x="3908524" y="24110"/>
                </a:lnTo>
                <a:cubicBezTo>
                  <a:pt x="3908524" y="25896"/>
                  <a:pt x="3907631" y="26789"/>
                  <a:pt x="3905845" y="26789"/>
                </a:cubicBezTo>
                <a:lnTo>
                  <a:pt x="3884414" y="26789"/>
                </a:lnTo>
                <a:cubicBezTo>
                  <a:pt x="3882628" y="26789"/>
                  <a:pt x="3881735" y="25896"/>
                  <a:pt x="3881735" y="24110"/>
                </a:cubicBezTo>
                <a:lnTo>
                  <a:pt x="3881735" y="2679"/>
                </a:lnTo>
                <a:cubicBezTo>
                  <a:pt x="3881958" y="893"/>
                  <a:pt x="3882851" y="0"/>
                  <a:pt x="3884414" y="0"/>
                </a:cubicBezTo>
                <a:close/>
                <a:moveTo>
                  <a:pt x="3844230" y="0"/>
                </a:moveTo>
                <a:lnTo>
                  <a:pt x="3865662" y="0"/>
                </a:lnTo>
                <a:cubicBezTo>
                  <a:pt x="3867448" y="223"/>
                  <a:pt x="3868340" y="1116"/>
                  <a:pt x="3868340" y="2679"/>
                </a:cubicBezTo>
                <a:lnTo>
                  <a:pt x="3868340" y="24110"/>
                </a:lnTo>
                <a:cubicBezTo>
                  <a:pt x="3868340" y="25896"/>
                  <a:pt x="3867448" y="26789"/>
                  <a:pt x="3865662" y="26789"/>
                </a:cubicBezTo>
                <a:lnTo>
                  <a:pt x="3844230" y="26789"/>
                </a:lnTo>
                <a:cubicBezTo>
                  <a:pt x="3842444" y="26789"/>
                  <a:pt x="3841551" y="25896"/>
                  <a:pt x="3841551" y="24110"/>
                </a:cubicBezTo>
                <a:lnTo>
                  <a:pt x="3841551" y="2679"/>
                </a:lnTo>
                <a:cubicBezTo>
                  <a:pt x="3841775" y="893"/>
                  <a:pt x="3842668" y="0"/>
                  <a:pt x="3844230" y="0"/>
                </a:cubicBezTo>
                <a:close/>
                <a:moveTo>
                  <a:pt x="3804047" y="0"/>
                </a:moveTo>
                <a:lnTo>
                  <a:pt x="3825478" y="0"/>
                </a:lnTo>
                <a:cubicBezTo>
                  <a:pt x="3827264" y="223"/>
                  <a:pt x="3828157" y="1116"/>
                  <a:pt x="3828157" y="2679"/>
                </a:cubicBezTo>
                <a:lnTo>
                  <a:pt x="3828157" y="24110"/>
                </a:lnTo>
                <a:cubicBezTo>
                  <a:pt x="3828157" y="25896"/>
                  <a:pt x="3827264" y="26789"/>
                  <a:pt x="3825478" y="26789"/>
                </a:cubicBezTo>
                <a:lnTo>
                  <a:pt x="3804047" y="26789"/>
                </a:lnTo>
                <a:cubicBezTo>
                  <a:pt x="3802261" y="26789"/>
                  <a:pt x="3801368" y="25896"/>
                  <a:pt x="3801368" y="24110"/>
                </a:cubicBezTo>
                <a:lnTo>
                  <a:pt x="3801368" y="2679"/>
                </a:lnTo>
                <a:cubicBezTo>
                  <a:pt x="3801591" y="893"/>
                  <a:pt x="3802484" y="0"/>
                  <a:pt x="3804047" y="0"/>
                </a:cubicBezTo>
                <a:close/>
                <a:moveTo>
                  <a:pt x="3763863" y="0"/>
                </a:moveTo>
                <a:lnTo>
                  <a:pt x="3785294" y="0"/>
                </a:lnTo>
                <a:cubicBezTo>
                  <a:pt x="3787080" y="223"/>
                  <a:pt x="3787973" y="1116"/>
                  <a:pt x="3787973" y="2679"/>
                </a:cubicBezTo>
                <a:lnTo>
                  <a:pt x="3787973" y="24110"/>
                </a:lnTo>
                <a:cubicBezTo>
                  <a:pt x="3787973" y="25896"/>
                  <a:pt x="3787080" y="26789"/>
                  <a:pt x="3785294" y="26789"/>
                </a:cubicBezTo>
                <a:lnTo>
                  <a:pt x="3763863" y="26789"/>
                </a:lnTo>
                <a:cubicBezTo>
                  <a:pt x="3762077" y="26789"/>
                  <a:pt x="3761184" y="25896"/>
                  <a:pt x="3761184" y="24110"/>
                </a:cubicBezTo>
                <a:lnTo>
                  <a:pt x="3761184" y="2679"/>
                </a:lnTo>
                <a:cubicBezTo>
                  <a:pt x="3761407" y="893"/>
                  <a:pt x="3762300" y="0"/>
                  <a:pt x="3763863" y="0"/>
                </a:cubicBezTo>
                <a:close/>
                <a:moveTo>
                  <a:pt x="3723679" y="0"/>
                </a:moveTo>
                <a:lnTo>
                  <a:pt x="3745111" y="0"/>
                </a:lnTo>
                <a:cubicBezTo>
                  <a:pt x="3746897" y="223"/>
                  <a:pt x="3747790" y="1116"/>
                  <a:pt x="3747790" y="2679"/>
                </a:cubicBezTo>
                <a:lnTo>
                  <a:pt x="3747790" y="24110"/>
                </a:lnTo>
                <a:cubicBezTo>
                  <a:pt x="3747790" y="25896"/>
                  <a:pt x="3746897" y="26789"/>
                  <a:pt x="3745111" y="26789"/>
                </a:cubicBezTo>
                <a:lnTo>
                  <a:pt x="3723679" y="26789"/>
                </a:lnTo>
                <a:cubicBezTo>
                  <a:pt x="3721893" y="26789"/>
                  <a:pt x="3721001" y="25896"/>
                  <a:pt x="3721001" y="24110"/>
                </a:cubicBezTo>
                <a:lnTo>
                  <a:pt x="3721001" y="2679"/>
                </a:lnTo>
                <a:cubicBezTo>
                  <a:pt x="3721224" y="893"/>
                  <a:pt x="3722117" y="0"/>
                  <a:pt x="3723679" y="0"/>
                </a:cubicBezTo>
                <a:close/>
                <a:moveTo>
                  <a:pt x="3683496" y="0"/>
                </a:moveTo>
                <a:lnTo>
                  <a:pt x="3704927" y="0"/>
                </a:lnTo>
                <a:cubicBezTo>
                  <a:pt x="3706713" y="223"/>
                  <a:pt x="3707606" y="1116"/>
                  <a:pt x="3707606" y="2679"/>
                </a:cubicBezTo>
                <a:lnTo>
                  <a:pt x="3707606" y="24110"/>
                </a:lnTo>
                <a:cubicBezTo>
                  <a:pt x="3707606" y="25896"/>
                  <a:pt x="3706713" y="26789"/>
                  <a:pt x="3704927" y="26789"/>
                </a:cubicBezTo>
                <a:lnTo>
                  <a:pt x="3683496" y="26789"/>
                </a:lnTo>
                <a:cubicBezTo>
                  <a:pt x="3681710" y="26789"/>
                  <a:pt x="3680817" y="25896"/>
                  <a:pt x="3680817" y="24110"/>
                </a:cubicBezTo>
                <a:lnTo>
                  <a:pt x="3680817" y="2679"/>
                </a:lnTo>
                <a:cubicBezTo>
                  <a:pt x="3681040" y="893"/>
                  <a:pt x="3681933" y="0"/>
                  <a:pt x="3683496" y="0"/>
                </a:cubicBezTo>
                <a:close/>
                <a:moveTo>
                  <a:pt x="3643312" y="0"/>
                </a:moveTo>
                <a:lnTo>
                  <a:pt x="3664743" y="0"/>
                </a:lnTo>
                <a:cubicBezTo>
                  <a:pt x="3666529" y="223"/>
                  <a:pt x="3667422" y="1116"/>
                  <a:pt x="3667422" y="2679"/>
                </a:cubicBezTo>
                <a:lnTo>
                  <a:pt x="3667422" y="24110"/>
                </a:lnTo>
                <a:cubicBezTo>
                  <a:pt x="3667422" y="25896"/>
                  <a:pt x="3666529" y="26789"/>
                  <a:pt x="3664743" y="26789"/>
                </a:cubicBezTo>
                <a:lnTo>
                  <a:pt x="3643312" y="26789"/>
                </a:lnTo>
                <a:cubicBezTo>
                  <a:pt x="3641526" y="26789"/>
                  <a:pt x="3640633" y="25896"/>
                  <a:pt x="3640633" y="24110"/>
                </a:cubicBezTo>
                <a:lnTo>
                  <a:pt x="3640633" y="2679"/>
                </a:lnTo>
                <a:cubicBezTo>
                  <a:pt x="3640857" y="893"/>
                  <a:pt x="3641750" y="0"/>
                  <a:pt x="3643312" y="0"/>
                </a:cubicBezTo>
                <a:close/>
                <a:moveTo>
                  <a:pt x="3603129" y="0"/>
                </a:moveTo>
                <a:lnTo>
                  <a:pt x="3624560" y="0"/>
                </a:lnTo>
                <a:cubicBezTo>
                  <a:pt x="3626346" y="223"/>
                  <a:pt x="3627239" y="1116"/>
                  <a:pt x="3627239" y="2679"/>
                </a:cubicBezTo>
                <a:lnTo>
                  <a:pt x="3627239" y="24110"/>
                </a:lnTo>
                <a:cubicBezTo>
                  <a:pt x="3627239" y="25896"/>
                  <a:pt x="3626346" y="26789"/>
                  <a:pt x="3624560" y="26789"/>
                </a:cubicBezTo>
                <a:lnTo>
                  <a:pt x="3603129" y="26789"/>
                </a:lnTo>
                <a:cubicBezTo>
                  <a:pt x="3601343" y="26789"/>
                  <a:pt x="3600450" y="25896"/>
                  <a:pt x="3600450" y="24110"/>
                </a:cubicBezTo>
                <a:lnTo>
                  <a:pt x="3600450" y="2679"/>
                </a:lnTo>
                <a:cubicBezTo>
                  <a:pt x="3600673" y="893"/>
                  <a:pt x="3601566" y="0"/>
                  <a:pt x="3603129" y="0"/>
                </a:cubicBezTo>
                <a:close/>
                <a:moveTo>
                  <a:pt x="3016448" y="0"/>
                </a:moveTo>
                <a:lnTo>
                  <a:pt x="3037879" y="0"/>
                </a:lnTo>
                <a:cubicBezTo>
                  <a:pt x="3039665" y="223"/>
                  <a:pt x="3040558" y="1116"/>
                  <a:pt x="3040558" y="2679"/>
                </a:cubicBezTo>
                <a:lnTo>
                  <a:pt x="3040558" y="24110"/>
                </a:lnTo>
                <a:cubicBezTo>
                  <a:pt x="3040558" y="25896"/>
                  <a:pt x="3039665" y="26789"/>
                  <a:pt x="3037879" y="26789"/>
                </a:cubicBezTo>
                <a:lnTo>
                  <a:pt x="3016448" y="26789"/>
                </a:lnTo>
                <a:cubicBezTo>
                  <a:pt x="3014662" y="26789"/>
                  <a:pt x="3013769" y="25896"/>
                  <a:pt x="3013769" y="24110"/>
                </a:cubicBezTo>
                <a:lnTo>
                  <a:pt x="3013769" y="2679"/>
                </a:lnTo>
                <a:cubicBezTo>
                  <a:pt x="3013993" y="893"/>
                  <a:pt x="3014885" y="0"/>
                  <a:pt x="3016448" y="0"/>
                </a:cubicBezTo>
                <a:close/>
                <a:moveTo>
                  <a:pt x="2976265" y="0"/>
                </a:moveTo>
                <a:lnTo>
                  <a:pt x="2997696" y="0"/>
                </a:lnTo>
                <a:cubicBezTo>
                  <a:pt x="2999482" y="223"/>
                  <a:pt x="3000375" y="1116"/>
                  <a:pt x="3000375" y="2679"/>
                </a:cubicBezTo>
                <a:lnTo>
                  <a:pt x="3000375" y="24110"/>
                </a:lnTo>
                <a:cubicBezTo>
                  <a:pt x="3000375" y="25896"/>
                  <a:pt x="2999482" y="26789"/>
                  <a:pt x="2997696" y="26789"/>
                </a:cubicBezTo>
                <a:lnTo>
                  <a:pt x="2976265" y="26789"/>
                </a:lnTo>
                <a:cubicBezTo>
                  <a:pt x="2974479" y="26789"/>
                  <a:pt x="2973586" y="25896"/>
                  <a:pt x="2973586" y="24110"/>
                </a:cubicBezTo>
                <a:lnTo>
                  <a:pt x="2973586" y="2679"/>
                </a:lnTo>
                <a:cubicBezTo>
                  <a:pt x="2973809" y="893"/>
                  <a:pt x="2974702" y="0"/>
                  <a:pt x="2976265" y="0"/>
                </a:cubicBezTo>
                <a:close/>
                <a:moveTo>
                  <a:pt x="2936081" y="0"/>
                </a:moveTo>
                <a:lnTo>
                  <a:pt x="2957512" y="0"/>
                </a:lnTo>
                <a:cubicBezTo>
                  <a:pt x="2959298" y="223"/>
                  <a:pt x="2960191" y="1116"/>
                  <a:pt x="2960191" y="2679"/>
                </a:cubicBezTo>
                <a:lnTo>
                  <a:pt x="2960191" y="24110"/>
                </a:lnTo>
                <a:cubicBezTo>
                  <a:pt x="2960191" y="25896"/>
                  <a:pt x="2959298" y="26789"/>
                  <a:pt x="2957512" y="26789"/>
                </a:cubicBezTo>
                <a:lnTo>
                  <a:pt x="2936081" y="26789"/>
                </a:lnTo>
                <a:cubicBezTo>
                  <a:pt x="2934295" y="26789"/>
                  <a:pt x="2933402" y="25896"/>
                  <a:pt x="2933402" y="24110"/>
                </a:cubicBezTo>
                <a:lnTo>
                  <a:pt x="2933402" y="2679"/>
                </a:lnTo>
                <a:cubicBezTo>
                  <a:pt x="2933625" y="893"/>
                  <a:pt x="2934518" y="0"/>
                  <a:pt x="2936081" y="0"/>
                </a:cubicBezTo>
                <a:close/>
                <a:moveTo>
                  <a:pt x="2895897" y="0"/>
                </a:moveTo>
                <a:lnTo>
                  <a:pt x="2917329" y="0"/>
                </a:lnTo>
                <a:cubicBezTo>
                  <a:pt x="2919115" y="223"/>
                  <a:pt x="2920008" y="1116"/>
                  <a:pt x="2920008" y="2679"/>
                </a:cubicBezTo>
                <a:lnTo>
                  <a:pt x="2920008" y="24110"/>
                </a:lnTo>
                <a:cubicBezTo>
                  <a:pt x="2920008" y="25896"/>
                  <a:pt x="2919115" y="26789"/>
                  <a:pt x="2917329" y="26789"/>
                </a:cubicBezTo>
                <a:lnTo>
                  <a:pt x="2895897" y="26789"/>
                </a:lnTo>
                <a:cubicBezTo>
                  <a:pt x="2894111" y="26789"/>
                  <a:pt x="2893218" y="25896"/>
                  <a:pt x="2893218" y="24110"/>
                </a:cubicBezTo>
                <a:lnTo>
                  <a:pt x="2893218" y="2679"/>
                </a:lnTo>
                <a:cubicBezTo>
                  <a:pt x="2893442" y="893"/>
                  <a:pt x="2894335" y="0"/>
                  <a:pt x="2895897" y="0"/>
                </a:cubicBezTo>
                <a:close/>
                <a:moveTo>
                  <a:pt x="2855714" y="0"/>
                </a:moveTo>
                <a:lnTo>
                  <a:pt x="2877145" y="0"/>
                </a:lnTo>
                <a:cubicBezTo>
                  <a:pt x="2878931" y="223"/>
                  <a:pt x="2879824" y="1116"/>
                  <a:pt x="2879824" y="2679"/>
                </a:cubicBezTo>
                <a:lnTo>
                  <a:pt x="2879824" y="24110"/>
                </a:lnTo>
                <a:cubicBezTo>
                  <a:pt x="2879824" y="25896"/>
                  <a:pt x="2878931" y="26789"/>
                  <a:pt x="2877145" y="26789"/>
                </a:cubicBezTo>
                <a:lnTo>
                  <a:pt x="2855714" y="26789"/>
                </a:lnTo>
                <a:cubicBezTo>
                  <a:pt x="2853928" y="26789"/>
                  <a:pt x="2853035" y="25896"/>
                  <a:pt x="2853035" y="24110"/>
                </a:cubicBezTo>
                <a:lnTo>
                  <a:pt x="2853035" y="2679"/>
                </a:lnTo>
                <a:cubicBezTo>
                  <a:pt x="2853258" y="893"/>
                  <a:pt x="2854151" y="0"/>
                  <a:pt x="2855714" y="0"/>
                </a:cubicBezTo>
                <a:close/>
                <a:moveTo>
                  <a:pt x="2815530" y="0"/>
                </a:moveTo>
                <a:lnTo>
                  <a:pt x="2836961" y="0"/>
                </a:lnTo>
                <a:cubicBezTo>
                  <a:pt x="2838747" y="223"/>
                  <a:pt x="2839640" y="1116"/>
                  <a:pt x="2839640" y="2679"/>
                </a:cubicBezTo>
                <a:lnTo>
                  <a:pt x="2839640" y="24110"/>
                </a:lnTo>
                <a:cubicBezTo>
                  <a:pt x="2839640" y="25896"/>
                  <a:pt x="2838747" y="26789"/>
                  <a:pt x="2836961" y="26789"/>
                </a:cubicBezTo>
                <a:lnTo>
                  <a:pt x="2815530" y="26789"/>
                </a:lnTo>
                <a:cubicBezTo>
                  <a:pt x="2813744" y="26789"/>
                  <a:pt x="2812851" y="25896"/>
                  <a:pt x="2812851" y="24110"/>
                </a:cubicBezTo>
                <a:lnTo>
                  <a:pt x="2812851" y="2679"/>
                </a:lnTo>
                <a:cubicBezTo>
                  <a:pt x="2813075" y="893"/>
                  <a:pt x="2813968" y="0"/>
                  <a:pt x="2815530" y="0"/>
                </a:cubicBezTo>
                <a:close/>
                <a:moveTo>
                  <a:pt x="2775347" y="0"/>
                </a:moveTo>
                <a:lnTo>
                  <a:pt x="2796778" y="0"/>
                </a:lnTo>
                <a:cubicBezTo>
                  <a:pt x="2798564" y="223"/>
                  <a:pt x="2799457" y="1116"/>
                  <a:pt x="2799457" y="2679"/>
                </a:cubicBezTo>
                <a:lnTo>
                  <a:pt x="2799457" y="24110"/>
                </a:lnTo>
                <a:cubicBezTo>
                  <a:pt x="2799457" y="25896"/>
                  <a:pt x="2798564" y="26789"/>
                  <a:pt x="2796778" y="26789"/>
                </a:cubicBezTo>
                <a:lnTo>
                  <a:pt x="2775347" y="26789"/>
                </a:lnTo>
                <a:cubicBezTo>
                  <a:pt x="2773561" y="26789"/>
                  <a:pt x="2772668" y="25896"/>
                  <a:pt x="2772668" y="24110"/>
                </a:cubicBezTo>
                <a:lnTo>
                  <a:pt x="2772668" y="2679"/>
                </a:lnTo>
                <a:cubicBezTo>
                  <a:pt x="2772891" y="893"/>
                  <a:pt x="2773784" y="0"/>
                  <a:pt x="2775347" y="0"/>
                </a:cubicBezTo>
                <a:close/>
                <a:moveTo>
                  <a:pt x="2735163" y="0"/>
                </a:moveTo>
                <a:lnTo>
                  <a:pt x="2756594" y="0"/>
                </a:lnTo>
                <a:cubicBezTo>
                  <a:pt x="2758380" y="223"/>
                  <a:pt x="2759273" y="1116"/>
                  <a:pt x="2759273" y="2679"/>
                </a:cubicBezTo>
                <a:lnTo>
                  <a:pt x="2759273" y="24110"/>
                </a:lnTo>
                <a:cubicBezTo>
                  <a:pt x="2759273" y="25896"/>
                  <a:pt x="2758380" y="26789"/>
                  <a:pt x="2756594" y="26789"/>
                </a:cubicBezTo>
                <a:lnTo>
                  <a:pt x="2735163" y="26789"/>
                </a:lnTo>
                <a:cubicBezTo>
                  <a:pt x="2733377" y="26789"/>
                  <a:pt x="2732484" y="25896"/>
                  <a:pt x="2732484" y="24110"/>
                </a:cubicBezTo>
                <a:lnTo>
                  <a:pt x="2732484" y="2679"/>
                </a:lnTo>
                <a:cubicBezTo>
                  <a:pt x="2732707" y="893"/>
                  <a:pt x="2733600" y="0"/>
                  <a:pt x="2735163" y="0"/>
                </a:cubicBezTo>
                <a:close/>
                <a:moveTo>
                  <a:pt x="2694979" y="0"/>
                </a:moveTo>
                <a:lnTo>
                  <a:pt x="2716411" y="0"/>
                </a:lnTo>
                <a:cubicBezTo>
                  <a:pt x="2718197" y="223"/>
                  <a:pt x="2719090" y="1116"/>
                  <a:pt x="2719090" y="2679"/>
                </a:cubicBezTo>
                <a:lnTo>
                  <a:pt x="2719090" y="24110"/>
                </a:lnTo>
                <a:cubicBezTo>
                  <a:pt x="2719090" y="25896"/>
                  <a:pt x="2718197" y="26789"/>
                  <a:pt x="2716411" y="26789"/>
                </a:cubicBezTo>
                <a:lnTo>
                  <a:pt x="2694979" y="26789"/>
                </a:lnTo>
                <a:cubicBezTo>
                  <a:pt x="2693193" y="26789"/>
                  <a:pt x="2692301" y="25896"/>
                  <a:pt x="2692301" y="24110"/>
                </a:cubicBezTo>
                <a:lnTo>
                  <a:pt x="2692301" y="2679"/>
                </a:lnTo>
                <a:cubicBezTo>
                  <a:pt x="2692524" y="893"/>
                  <a:pt x="2693417" y="0"/>
                  <a:pt x="2694979" y="0"/>
                </a:cubicBezTo>
                <a:close/>
                <a:moveTo>
                  <a:pt x="2654796" y="0"/>
                </a:moveTo>
                <a:lnTo>
                  <a:pt x="2676227" y="0"/>
                </a:lnTo>
                <a:cubicBezTo>
                  <a:pt x="2678013" y="223"/>
                  <a:pt x="2678906" y="1116"/>
                  <a:pt x="2678906" y="2679"/>
                </a:cubicBezTo>
                <a:lnTo>
                  <a:pt x="2678906" y="24110"/>
                </a:lnTo>
                <a:cubicBezTo>
                  <a:pt x="2678906" y="25896"/>
                  <a:pt x="2678013" y="26789"/>
                  <a:pt x="2676227" y="26789"/>
                </a:cubicBezTo>
                <a:lnTo>
                  <a:pt x="2654796" y="26789"/>
                </a:lnTo>
                <a:cubicBezTo>
                  <a:pt x="2653010" y="26789"/>
                  <a:pt x="2652117" y="25896"/>
                  <a:pt x="2652117" y="24110"/>
                </a:cubicBezTo>
                <a:lnTo>
                  <a:pt x="2652117" y="2679"/>
                </a:lnTo>
                <a:cubicBezTo>
                  <a:pt x="2652340" y="893"/>
                  <a:pt x="2653233" y="0"/>
                  <a:pt x="2654796" y="0"/>
                </a:cubicBezTo>
                <a:close/>
                <a:moveTo>
                  <a:pt x="2614612" y="0"/>
                </a:moveTo>
                <a:lnTo>
                  <a:pt x="2636043" y="0"/>
                </a:lnTo>
                <a:cubicBezTo>
                  <a:pt x="2637829" y="223"/>
                  <a:pt x="2638722" y="1116"/>
                  <a:pt x="2638722" y="2679"/>
                </a:cubicBezTo>
                <a:lnTo>
                  <a:pt x="2638722" y="24110"/>
                </a:lnTo>
                <a:cubicBezTo>
                  <a:pt x="2638722" y="25896"/>
                  <a:pt x="2637829" y="26789"/>
                  <a:pt x="2636043" y="26789"/>
                </a:cubicBezTo>
                <a:lnTo>
                  <a:pt x="2614612" y="26789"/>
                </a:lnTo>
                <a:cubicBezTo>
                  <a:pt x="2612826" y="26789"/>
                  <a:pt x="2611933" y="25896"/>
                  <a:pt x="2611933" y="24110"/>
                </a:cubicBezTo>
                <a:lnTo>
                  <a:pt x="2611933" y="2679"/>
                </a:lnTo>
                <a:cubicBezTo>
                  <a:pt x="2612157" y="893"/>
                  <a:pt x="2613050" y="0"/>
                  <a:pt x="2614612" y="0"/>
                </a:cubicBezTo>
                <a:close/>
                <a:moveTo>
                  <a:pt x="2574429" y="0"/>
                </a:moveTo>
                <a:lnTo>
                  <a:pt x="2595860" y="0"/>
                </a:lnTo>
                <a:cubicBezTo>
                  <a:pt x="2597646" y="223"/>
                  <a:pt x="2598539" y="1116"/>
                  <a:pt x="2598539" y="2679"/>
                </a:cubicBezTo>
                <a:lnTo>
                  <a:pt x="2598539" y="24110"/>
                </a:lnTo>
                <a:cubicBezTo>
                  <a:pt x="2598539" y="25896"/>
                  <a:pt x="2597646" y="26789"/>
                  <a:pt x="2595860" y="26789"/>
                </a:cubicBezTo>
                <a:lnTo>
                  <a:pt x="2574429" y="26789"/>
                </a:lnTo>
                <a:cubicBezTo>
                  <a:pt x="2572643" y="26789"/>
                  <a:pt x="2571750" y="25896"/>
                  <a:pt x="2571750" y="24110"/>
                </a:cubicBezTo>
                <a:lnTo>
                  <a:pt x="2571750" y="2679"/>
                </a:lnTo>
                <a:cubicBezTo>
                  <a:pt x="2571973" y="893"/>
                  <a:pt x="2572866" y="0"/>
                  <a:pt x="2574429" y="0"/>
                </a:cubicBezTo>
                <a:close/>
                <a:moveTo>
                  <a:pt x="2180629" y="0"/>
                </a:moveTo>
                <a:lnTo>
                  <a:pt x="2202061" y="0"/>
                </a:lnTo>
                <a:cubicBezTo>
                  <a:pt x="2203847" y="223"/>
                  <a:pt x="2204740" y="1116"/>
                  <a:pt x="2204740" y="2679"/>
                </a:cubicBezTo>
                <a:lnTo>
                  <a:pt x="2204740" y="24110"/>
                </a:lnTo>
                <a:cubicBezTo>
                  <a:pt x="2204740" y="25896"/>
                  <a:pt x="2203847" y="26789"/>
                  <a:pt x="2202061" y="26789"/>
                </a:cubicBezTo>
                <a:lnTo>
                  <a:pt x="2180629" y="26789"/>
                </a:lnTo>
                <a:cubicBezTo>
                  <a:pt x="2178843" y="26789"/>
                  <a:pt x="2177951" y="25896"/>
                  <a:pt x="2177951" y="24110"/>
                </a:cubicBezTo>
                <a:lnTo>
                  <a:pt x="2177951" y="2679"/>
                </a:lnTo>
                <a:cubicBezTo>
                  <a:pt x="2178174" y="893"/>
                  <a:pt x="2179067" y="0"/>
                  <a:pt x="2180629" y="0"/>
                </a:cubicBezTo>
                <a:close/>
                <a:moveTo>
                  <a:pt x="2140446" y="0"/>
                </a:moveTo>
                <a:lnTo>
                  <a:pt x="2161877" y="0"/>
                </a:lnTo>
                <a:cubicBezTo>
                  <a:pt x="2163663" y="223"/>
                  <a:pt x="2164556" y="1116"/>
                  <a:pt x="2164556" y="2679"/>
                </a:cubicBezTo>
                <a:lnTo>
                  <a:pt x="2164556" y="24110"/>
                </a:lnTo>
                <a:cubicBezTo>
                  <a:pt x="2164556" y="25896"/>
                  <a:pt x="2163663" y="26789"/>
                  <a:pt x="2161877" y="26789"/>
                </a:cubicBezTo>
                <a:lnTo>
                  <a:pt x="2140446" y="26789"/>
                </a:lnTo>
                <a:cubicBezTo>
                  <a:pt x="2138660" y="26789"/>
                  <a:pt x="2137767" y="25896"/>
                  <a:pt x="2137767" y="24110"/>
                </a:cubicBezTo>
                <a:lnTo>
                  <a:pt x="2137767" y="2679"/>
                </a:lnTo>
                <a:cubicBezTo>
                  <a:pt x="2137990" y="893"/>
                  <a:pt x="2138883" y="0"/>
                  <a:pt x="2140446" y="0"/>
                </a:cubicBezTo>
                <a:close/>
                <a:moveTo>
                  <a:pt x="2100262" y="0"/>
                </a:moveTo>
                <a:lnTo>
                  <a:pt x="2121693" y="0"/>
                </a:lnTo>
                <a:cubicBezTo>
                  <a:pt x="2123479" y="223"/>
                  <a:pt x="2124372" y="1116"/>
                  <a:pt x="2124372" y="2679"/>
                </a:cubicBezTo>
                <a:lnTo>
                  <a:pt x="2124372" y="24110"/>
                </a:lnTo>
                <a:cubicBezTo>
                  <a:pt x="2124372" y="25896"/>
                  <a:pt x="2123479" y="26789"/>
                  <a:pt x="2121693" y="26789"/>
                </a:cubicBezTo>
                <a:lnTo>
                  <a:pt x="2100262" y="26789"/>
                </a:lnTo>
                <a:cubicBezTo>
                  <a:pt x="2098476" y="26789"/>
                  <a:pt x="2097583" y="25896"/>
                  <a:pt x="2097583" y="24110"/>
                </a:cubicBezTo>
                <a:lnTo>
                  <a:pt x="2097583" y="2679"/>
                </a:lnTo>
                <a:cubicBezTo>
                  <a:pt x="2097807" y="893"/>
                  <a:pt x="2098700" y="0"/>
                  <a:pt x="2100262" y="0"/>
                </a:cubicBezTo>
                <a:close/>
                <a:moveTo>
                  <a:pt x="2060079" y="0"/>
                </a:moveTo>
                <a:lnTo>
                  <a:pt x="2081510" y="0"/>
                </a:lnTo>
                <a:cubicBezTo>
                  <a:pt x="2083296" y="223"/>
                  <a:pt x="2084189" y="1116"/>
                  <a:pt x="2084189" y="2679"/>
                </a:cubicBezTo>
                <a:lnTo>
                  <a:pt x="2084189" y="24110"/>
                </a:lnTo>
                <a:cubicBezTo>
                  <a:pt x="2084189" y="25896"/>
                  <a:pt x="2083296" y="26789"/>
                  <a:pt x="2081510" y="26789"/>
                </a:cubicBezTo>
                <a:lnTo>
                  <a:pt x="2060079" y="26789"/>
                </a:lnTo>
                <a:cubicBezTo>
                  <a:pt x="2058293" y="26789"/>
                  <a:pt x="2057400" y="25896"/>
                  <a:pt x="2057400" y="24110"/>
                </a:cubicBezTo>
                <a:lnTo>
                  <a:pt x="2057400" y="2679"/>
                </a:lnTo>
                <a:cubicBezTo>
                  <a:pt x="2057623" y="893"/>
                  <a:pt x="2058516" y="0"/>
                  <a:pt x="2060079" y="0"/>
                </a:cubicBezTo>
                <a:close/>
                <a:moveTo>
                  <a:pt x="1907381" y="0"/>
                </a:moveTo>
                <a:lnTo>
                  <a:pt x="1928812" y="0"/>
                </a:lnTo>
                <a:cubicBezTo>
                  <a:pt x="1930598" y="223"/>
                  <a:pt x="1931491" y="1116"/>
                  <a:pt x="1931491" y="2679"/>
                </a:cubicBezTo>
                <a:lnTo>
                  <a:pt x="1931491" y="24110"/>
                </a:lnTo>
                <a:cubicBezTo>
                  <a:pt x="1931491" y="25896"/>
                  <a:pt x="1930598" y="26789"/>
                  <a:pt x="1928812" y="26789"/>
                </a:cubicBezTo>
                <a:lnTo>
                  <a:pt x="1907381" y="26789"/>
                </a:lnTo>
                <a:cubicBezTo>
                  <a:pt x="1905595" y="26789"/>
                  <a:pt x="1904702" y="25896"/>
                  <a:pt x="1904702" y="24110"/>
                </a:cubicBezTo>
                <a:lnTo>
                  <a:pt x="1904702" y="2679"/>
                </a:lnTo>
                <a:cubicBezTo>
                  <a:pt x="1904925" y="893"/>
                  <a:pt x="1905818" y="0"/>
                  <a:pt x="1907381" y="0"/>
                </a:cubicBezTo>
                <a:close/>
                <a:moveTo>
                  <a:pt x="1867197" y="0"/>
                </a:moveTo>
                <a:lnTo>
                  <a:pt x="1888629" y="0"/>
                </a:lnTo>
                <a:cubicBezTo>
                  <a:pt x="1890414" y="223"/>
                  <a:pt x="1891307" y="1116"/>
                  <a:pt x="1891307" y="2679"/>
                </a:cubicBezTo>
                <a:lnTo>
                  <a:pt x="1891307" y="24110"/>
                </a:lnTo>
                <a:cubicBezTo>
                  <a:pt x="1891307" y="25896"/>
                  <a:pt x="1890414" y="26789"/>
                  <a:pt x="1888629" y="26789"/>
                </a:cubicBezTo>
                <a:lnTo>
                  <a:pt x="1867197" y="26789"/>
                </a:lnTo>
                <a:cubicBezTo>
                  <a:pt x="1865411" y="26789"/>
                  <a:pt x="1864518" y="25896"/>
                  <a:pt x="1864518" y="24110"/>
                </a:cubicBezTo>
                <a:lnTo>
                  <a:pt x="1864518" y="2679"/>
                </a:lnTo>
                <a:cubicBezTo>
                  <a:pt x="1864742" y="893"/>
                  <a:pt x="1865635" y="0"/>
                  <a:pt x="1867197" y="0"/>
                </a:cubicBezTo>
                <a:close/>
                <a:moveTo>
                  <a:pt x="1827014" y="0"/>
                </a:moveTo>
                <a:lnTo>
                  <a:pt x="1848445" y="0"/>
                </a:lnTo>
                <a:cubicBezTo>
                  <a:pt x="1850231" y="223"/>
                  <a:pt x="1851124" y="1116"/>
                  <a:pt x="1851124" y="2679"/>
                </a:cubicBezTo>
                <a:lnTo>
                  <a:pt x="1851124" y="24110"/>
                </a:lnTo>
                <a:cubicBezTo>
                  <a:pt x="1851124" y="25896"/>
                  <a:pt x="1850231" y="26789"/>
                  <a:pt x="1848445" y="26789"/>
                </a:cubicBezTo>
                <a:lnTo>
                  <a:pt x="1827014" y="26789"/>
                </a:lnTo>
                <a:cubicBezTo>
                  <a:pt x="1825228" y="26789"/>
                  <a:pt x="1824335" y="25896"/>
                  <a:pt x="1824335" y="24110"/>
                </a:cubicBezTo>
                <a:lnTo>
                  <a:pt x="1824335" y="2679"/>
                </a:lnTo>
                <a:cubicBezTo>
                  <a:pt x="1824558" y="893"/>
                  <a:pt x="1825451" y="0"/>
                  <a:pt x="1827014" y="0"/>
                </a:cubicBezTo>
                <a:close/>
                <a:moveTo>
                  <a:pt x="1786830" y="0"/>
                </a:moveTo>
                <a:lnTo>
                  <a:pt x="1808261" y="0"/>
                </a:lnTo>
                <a:cubicBezTo>
                  <a:pt x="1810047" y="223"/>
                  <a:pt x="1810940" y="1116"/>
                  <a:pt x="1810940" y="2679"/>
                </a:cubicBezTo>
                <a:lnTo>
                  <a:pt x="1810940" y="24110"/>
                </a:lnTo>
                <a:cubicBezTo>
                  <a:pt x="1810940" y="25896"/>
                  <a:pt x="1810047" y="26789"/>
                  <a:pt x="1808261" y="26789"/>
                </a:cubicBezTo>
                <a:lnTo>
                  <a:pt x="1786830" y="26789"/>
                </a:lnTo>
                <a:cubicBezTo>
                  <a:pt x="1785044" y="26789"/>
                  <a:pt x="1784151" y="25896"/>
                  <a:pt x="1784151" y="24110"/>
                </a:cubicBezTo>
                <a:lnTo>
                  <a:pt x="1784151" y="2679"/>
                </a:lnTo>
                <a:cubicBezTo>
                  <a:pt x="1784374" y="893"/>
                  <a:pt x="1785267" y="0"/>
                  <a:pt x="1786830" y="0"/>
                </a:cubicBezTo>
                <a:close/>
                <a:moveTo>
                  <a:pt x="1746646" y="0"/>
                </a:moveTo>
                <a:lnTo>
                  <a:pt x="1768078" y="0"/>
                </a:lnTo>
                <a:cubicBezTo>
                  <a:pt x="1769864" y="223"/>
                  <a:pt x="1770757" y="1116"/>
                  <a:pt x="1770757" y="2679"/>
                </a:cubicBezTo>
                <a:lnTo>
                  <a:pt x="1770757" y="24110"/>
                </a:lnTo>
                <a:cubicBezTo>
                  <a:pt x="1770757" y="25896"/>
                  <a:pt x="1769864" y="26789"/>
                  <a:pt x="1768078" y="26789"/>
                </a:cubicBezTo>
                <a:lnTo>
                  <a:pt x="1746646" y="26789"/>
                </a:lnTo>
                <a:cubicBezTo>
                  <a:pt x="1744861" y="26789"/>
                  <a:pt x="1743968" y="25896"/>
                  <a:pt x="1743968" y="24110"/>
                </a:cubicBezTo>
                <a:lnTo>
                  <a:pt x="1743968" y="2679"/>
                </a:lnTo>
                <a:cubicBezTo>
                  <a:pt x="1744191" y="893"/>
                  <a:pt x="1745084" y="0"/>
                  <a:pt x="1746646" y="0"/>
                </a:cubicBezTo>
                <a:close/>
                <a:moveTo>
                  <a:pt x="1706463" y="0"/>
                </a:moveTo>
                <a:lnTo>
                  <a:pt x="1727894" y="0"/>
                </a:lnTo>
                <a:cubicBezTo>
                  <a:pt x="1729680" y="223"/>
                  <a:pt x="1730573" y="1116"/>
                  <a:pt x="1730573" y="2679"/>
                </a:cubicBezTo>
                <a:lnTo>
                  <a:pt x="1730573" y="24110"/>
                </a:lnTo>
                <a:cubicBezTo>
                  <a:pt x="1730573" y="25896"/>
                  <a:pt x="1729680" y="26789"/>
                  <a:pt x="1727894" y="26789"/>
                </a:cubicBezTo>
                <a:lnTo>
                  <a:pt x="1706463" y="26789"/>
                </a:lnTo>
                <a:cubicBezTo>
                  <a:pt x="1704677" y="26789"/>
                  <a:pt x="1703784" y="25896"/>
                  <a:pt x="1703784" y="24110"/>
                </a:cubicBezTo>
                <a:lnTo>
                  <a:pt x="1703784" y="2679"/>
                </a:lnTo>
                <a:cubicBezTo>
                  <a:pt x="1704007" y="893"/>
                  <a:pt x="1704900" y="0"/>
                  <a:pt x="1706463" y="0"/>
                </a:cubicBezTo>
                <a:close/>
                <a:moveTo>
                  <a:pt x="1666279" y="0"/>
                </a:moveTo>
                <a:lnTo>
                  <a:pt x="1687711" y="0"/>
                </a:lnTo>
                <a:cubicBezTo>
                  <a:pt x="1689497" y="223"/>
                  <a:pt x="1690390" y="1116"/>
                  <a:pt x="1690390" y="2679"/>
                </a:cubicBezTo>
                <a:lnTo>
                  <a:pt x="1690390" y="24110"/>
                </a:lnTo>
                <a:cubicBezTo>
                  <a:pt x="1690390" y="25896"/>
                  <a:pt x="1689497" y="26789"/>
                  <a:pt x="1687711" y="26789"/>
                </a:cubicBezTo>
                <a:lnTo>
                  <a:pt x="1666279" y="26789"/>
                </a:lnTo>
                <a:cubicBezTo>
                  <a:pt x="1664493" y="26789"/>
                  <a:pt x="1663600" y="25896"/>
                  <a:pt x="1663600" y="24110"/>
                </a:cubicBezTo>
                <a:lnTo>
                  <a:pt x="1663600" y="2679"/>
                </a:lnTo>
                <a:cubicBezTo>
                  <a:pt x="1663824" y="893"/>
                  <a:pt x="1664717" y="0"/>
                  <a:pt x="1666279" y="0"/>
                </a:cubicBezTo>
                <a:close/>
                <a:moveTo>
                  <a:pt x="1626096" y="0"/>
                </a:moveTo>
                <a:lnTo>
                  <a:pt x="1647527" y="0"/>
                </a:lnTo>
                <a:cubicBezTo>
                  <a:pt x="1649313" y="223"/>
                  <a:pt x="1650206" y="1116"/>
                  <a:pt x="1650206" y="2679"/>
                </a:cubicBezTo>
                <a:lnTo>
                  <a:pt x="1650206" y="24110"/>
                </a:lnTo>
                <a:cubicBezTo>
                  <a:pt x="1650206" y="25896"/>
                  <a:pt x="1649313" y="26789"/>
                  <a:pt x="1647527" y="26789"/>
                </a:cubicBezTo>
                <a:lnTo>
                  <a:pt x="1626096" y="26789"/>
                </a:lnTo>
                <a:cubicBezTo>
                  <a:pt x="1624310" y="26789"/>
                  <a:pt x="1623417" y="25896"/>
                  <a:pt x="1623417" y="24110"/>
                </a:cubicBezTo>
                <a:lnTo>
                  <a:pt x="1623417" y="2679"/>
                </a:lnTo>
                <a:cubicBezTo>
                  <a:pt x="1623640" y="893"/>
                  <a:pt x="1624533" y="0"/>
                  <a:pt x="1626096" y="0"/>
                </a:cubicBezTo>
                <a:close/>
                <a:moveTo>
                  <a:pt x="1473398" y="0"/>
                </a:moveTo>
                <a:lnTo>
                  <a:pt x="1494829" y="0"/>
                </a:lnTo>
                <a:cubicBezTo>
                  <a:pt x="1496615" y="223"/>
                  <a:pt x="1497508" y="1116"/>
                  <a:pt x="1497508" y="2679"/>
                </a:cubicBezTo>
                <a:lnTo>
                  <a:pt x="1497508" y="24110"/>
                </a:lnTo>
                <a:cubicBezTo>
                  <a:pt x="1497508" y="25896"/>
                  <a:pt x="1496615" y="26789"/>
                  <a:pt x="1494829" y="26789"/>
                </a:cubicBezTo>
                <a:lnTo>
                  <a:pt x="1473398" y="26789"/>
                </a:lnTo>
                <a:cubicBezTo>
                  <a:pt x="1471612" y="26789"/>
                  <a:pt x="1470719" y="25896"/>
                  <a:pt x="1470719" y="24110"/>
                </a:cubicBezTo>
                <a:lnTo>
                  <a:pt x="1470719" y="2679"/>
                </a:lnTo>
                <a:cubicBezTo>
                  <a:pt x="1470942" y="893"/>
                  <a:pt x="1471835" y="0"/>
                  <a:pt x="1473398" y="0"/>
                </a:cubicBezTo>
                <a:close/>
                <a:moveTo>
                  <a:pt x="1433215" y="0"/>
                </a:moveTo>
                <a:lnTo>
                  <a:pt x="1454646" y="0"/>
                </a:lnTo>
                <a:cubicBezTo>
                  <a:pt x="1456432" y="223"/>
                  <a:pt x="1457325" y="1116"/>
                  <a:pt x="1457325" y="2679"/>
                </a:cubicBezTo>
                <a:lnTo>
                  <a:pt x="1457325" y="24110"/>
                </a:lnTo>
                <a:cubicBezTo>
                  <a:pt x="1457325" y="25896"/>
                  <a:pt x="1456432" y="26789"/>
                  <a:pt x="1454646" y="26789"/>
                </a:cubicBezTo>
                <a:lnTo>
                  <a:pt x="1433215" y="26789"/>
                </a:lnTo>
                <a:cubicBezTo>
                  <a:pt x="1431429" y="26789"/>
                  <a:pt x="1430536" y="25896"/>
                  <a:pt x="1430536" y="24110"/>
                </a:cubicBezTo>
                <a:lnTo>
                  <a:pt x="1430536" y="2679"/>
                </a:lnTo>
                <a:cubicBezTo>
                  <a:pt x="1430759" y="893"/>
                  <a:pt x="1431652" y="0"/>
                  <a:pt x="1433215" y="0"/>
                </a:cubicBezTo>
                <a:close/>
                <a:moveTo>
                  <a:pt x="1393031" y="0"/>
                </a:moveTo>
                <a:lnTo>
                  <a:pt x="1414462" y="0"/>
                </a:lnTo>
                <a:cubicBezTo>
                  <a:pt x="1416248" y="223"/>
                  <a:pt x="1417141" y="1116"/>
                  <a:pt x="1417141" y="2679"/>
                </a:cubicBezTo>
                <a:lnTo>
                  <a:pt x="1417141" y="24110"/>
                </a:lnTo>
                <a:cubicBezTo>
                  <a:pt x="1417141" y="25896"/>
                  <a:pt x="1416248" y="26789"/>
                  <a:pt x="1414462" y="26789"/>
                </a:cubicBezTo>
                <a:lnTo>
                  <a:pt x="1393031" y="26789"/>
                </a:lnTo>
                <a:cubicBezTo>
                  <a:pt x="1391245" y="26789"/>
                  <a:pt x="1390352" y="25896"/>
                  <a:pt x="1390352" y="24110"/>
                </a:cubicBezTo>
                <a:lnTo>
                  <a:pt x="1390352" y="2679"/>
                </a:lnTo>
                <a:cubicBezTo>
                  <a:pt x="1390575" y="893"/>
                  <a:pt x="1391468" y="0"/>
                  <a:pt x="1393031" y="0"/>
                </a:cubicBezTo>
                <a:close/>
                <a:moveTo>
                  <a:pt x="1352847" y="0"/>
                </a:moveTo>
                <a:lnTo>
                  <a:pt x="1374279" y="0"/>
                </a:lnTo>
                <a:cubicBezTo>
                  <a:pt x="1376065" y="223"/>
                  <a:pt x="1376957" y="1116"/>
                  <a:pt x="1376957" y="2679"/>
                </a:cubicBezTo>
                <a:lnTo>
                  <a:pt x="1376957" y="24110"/>
                </a:lnTo>
                <a:cubicBezTo>
                  <a:pt x="1376957" y="25896"/>
                  <a:pt x="1376065" y="26789"/>
                  <a:pt x="1374279" y="26789"/>
                </a:cubicBezTo>
                <a:lnTo>
                  <a:pt x="1352847" y="26789"/>
                </a:lnTo>
                <a:cubicBezTo>
                  <a:pt x="1351061" y="26789"/>
                  <a:pt x="1350169" y="25896"/>
                  <a:pt x="1350169" y="24110"/>
                </a:cubicBezTo>
                <a:lnTo>
                  <a:pt x="1350169" y="2679"/>
                </a:lnTo>
                <a:cubicBezTo>
                  <a:pt x="1350392" y="893"/>
                  <a:pt x="1351285" y="0"/>
                  <a:pt x="1352847" y="0"/>
                </a:cubicBezTo>
                <a:close/>
                <a:moveTo>
                  <a:pt x="1151929" y="0"/>
                </a:moveTo>
                <a:lnTo>
                  <a:pt x="1173361" y="0"/>
                </a:lnTo>
                <a:cubicBezTo>
                  <a:pt x="1175147" y="223"/>
                  <a:pt x="1176040" y="1116"/>
                  <a:pt x="1176040" y="2679"/>
                </a:cubicBezTo>
                <a:lnTo>
                  <a:pt x="1176040" y="24110"/>
                </a:lnTo>
                <a:cubicBezTo>
                  <a:pt x="1176040" y="25896"/>
                  <a:pt x="1175147" y="26789"/>
                  <a:pt x="1173361" y="26789"/>
                </a:cubicBezTo>
                <a:lnTo>
                  <a:pt x="1151929" y="26789"/>
                </a:lnTo>
                <a:cubicBezTo>
                  <a:pt x="1150144" y="26789"/>
                  <a:pt x="1149251" y="25896"/>
                  <a:pt x="1149251" y="24110"/>
                </a:cubicBezTo>
                <a:lnTo>
                  <a:pt x="1149251" y="2679"/>
                </a:lnTo>
                <a:cubicBezTo>
                  <a:pt x="1149474" y="893"/>
                  <a:pt x="1150367" y="0"/>
                  <a:pt x="1151929" y="0"/>
                </a:cubicBezTo>
                <a:close/>
                <a:moveTo>
                  <a:pt x="1111746" y="0"/>
                </a:moveTo>
                <a:lnTo>
                  <a:pt x="1133177" y="0"/>
                </a:lnTo>
                <a:cubicBezTo>
                  <a:pt x="1134963" y="223"/>
                  <a:pt x="1135856" y="1116"/>
                  <a:pt x="1135856" y="2679"/>
                </a:cubicBezTo>
                <a:lnTo>
                  <a:pt x="1135856" y="24110"/>
                </a:lnTo>
                <a:cubicBezTo>
                  <a:pt x="1135856" y="25896"/>
                  <a:pt x="1134963" y="26789"/>
                  <a:pt x="1133177" y="26789"/>
                </a:cubicBezTo>
                <a:lnTo>
                  <a:pt x="1111746" y="26789"/>
                </a:lnTo>
                <a:cubicBezTo>
                  <a:pt x="1109960" y="26789"/>
                  <a:pt x="1109067" y="25896"/>
                  <a:pt x="1109067" y="24110"/>
                </a:cubicBezTo>
                <a:lnTo>
                  <a:pt x="1109067" y="2679"/>
                </a:lnTo>
                <a:cubicBezTo>
                  <a:pt x="1109290" y="893"/>
                  <a:pt x="1110183" y="0"/>
                  <a:pt x="1111746" y="0"/>
                </a:cubicBezTo>
                <a:close/>
                <a:moveTo>
                  <a:pt x="1071562" y="0"/>
                </a:moveTo>
                <a:lnTo>
                  <a:pt x="1092994" y="0"/>
                </a:lnTo>
                <a:cubicBezTo>
                  <a:pt x="1094780" y="223"/>
                  <a:pt x="1095673" y="1116"/>
                  <a:pt x="1095673" y="2679"/>
                </a:cubicBezTo>
                <a:lnTo>
                  <a:pt x="1095673" y="24110"/>
                </a:lnTo>
                <a:cubicBezTo>
                  <a:pt x="1095673" y="25896"/>
                  <a:pt x="1094780" y="26789"/>
                  <a:pt x="1092994" y="26789"/>
                </a:cubicBezTo>
                <a:lnTo>
                  <a:pt x="1071562" y="26789"/>
                </a:lnTo>
                <a:cubicBezTo>
                  <a:pt x="1069776" y="26789"/>
                  <a:pt x="1068883" y="25896"/>
                  <a:pt x="1068883" y="24110"/>
                </a:cubicBezTo>
                <a:lnTo>
                  <a:pt x="1068883" y="2679"/>
                </a:lnTo>
                <a:cubicBezTo>
                  <a:pt x="1069106" y="893"/>
                  <a:pt x="1070000" y="0"/>
                  <a:pt x="1071562" y="0"/>
                </a:cubicBezTo>
                <a:close/>
                <a:moveTo>
                  <a:pt x="1031379" y="0"/>
                </a:moveTo>
                <a:lnTo>
                  <a:pt x="1052810" y="0"/>
                </a:lnTo>
                <a:cubicBezTo>
                  <a:pt x="1054596" y="223"/>
                  <a:pt x="1055489" y="1116"/>
                  <a:pt x="1055489" y="2679"/>
                </a:cubicBezTo>
                <a:lnTo>
                  <a:pt x="1055489" y="24110"/>
                </a:lnTo>
                <a:cubicBezTo>
                  <a:pt x="1055489" y="25896"/>
                  <a:pt x="1054596" y="26789"/>
                  <a:pt x="1052810" y="26789"/>
                </a:cubicBezTo>
                <a:lnTo>
                  <a:pt x="1031379" y="26789"/>
                </a:lnTo>
                <a:cubicBezTo>
                  <a:pt x="1029593" y="26789"/>
                  <a:pt x="1028700" y="25896"/>
                  <a:pt x="1028700" y="24110"/>
                </a:cubicBezTo>
                <a:lnTo>
                  <a:pt x="1028700" y="2679"/>
                </a:lnTo>
                <a:cubicBezTo>
                  <a:pt x="1028923" y="893"/>
                  <a:pt x="1029816" y="0"/>
                  <a:pt x="1031379" y="0"/>
                </a:cubicBezTo>
                <a:close/>
                <a:moveTo>
                  <a:pt x="959048" y="0"/>
                </a:moveTo>
                <a:lnTo>
                  <a:pt x="980479" y="0"/>
                </a:lnTo>
                <a:cubicBezTo>
                  <a:pt x="982265" y="223"/>
                  <a:pt x="983159" y="1116"/>
                  <a:pt x="983159" y="2679"/>
                </a:cubicBezTo>
                <a:lnTo>
                  <a:pt x="983159" y="24110"/>
                </a:lnTo>
                <a:cubicBezTo>
                  <a:pt x="983159" y="25896"/>
                  <a:pt x="982265" y="26789"/>
                  <a:pt x="980479" y="26789"/>
                </a:cubicBezTo>
                <a:lnTo>
                  <a:pt x="959048" y="26789"/>
                </a:lnTo>
                <a:cubicBezTo>
                  <a:pt x="957262" y="26789"/>
                  <a:pt x="956370" y="25896"/>
                  <a:pt x="956370" y="24110"/>
                </a:cubicBezTo>
                <a:lnTo>
                  <a:pt x="956370" y="2679"/>
                </a:lnTo>
                <a:cubicBezTo>
                  <a:pt x="956593" y="893"/>
                  <a:pt x="957486" y="0"/>
                  <a:pt x="959048" y="0"/>
                </a:cubicBezTo>
                <a:close/>
                <a:moveTo>
                  <a:pt x="918865" y="0"/>
                </a:moveTo>
                <a:lnTo>
                  <a:pt x="940296" y="0"/>
                </a:lnTo>
                <a:cubicBezTo>
                  <a:pt x="942082" y="223"/>
                  <a:pt x="942975" y="1116"/>
                  <a:pt x="942975" y="2679"/>
                </a:cubicBezTo>
                <a:lnTo>
                  <a:pt x="942975" y="24110"/>
                </a:lnTo>
                <a:cubicBezTo>
                  <a:pt x="942975" y="25896"/>
                  <a:pt x="942082" y="26789"/>
                  <a:pt x="940296" y="26789"/>
                </a:cubicBezTo>
                <a:lnTo>
                  <a:pt x="918865" y="26789"/>
                </a:lnTo>
                <a:cubicBezTo>
                  <a:pt x="917079" y="26789"/>
                  <a:pt x="916186" y="25896"/>
                  <a:pt x="916186" y="24110"/>
                </a:cubicBezTo>
                <a:lnTo>
                  <a:pt x="916186" y="2679"/>
                </a:lnTo>
                <a:cubicBezTo>
                  <a:pt x="916409" y="893"/>
                  <a:pt x="917302" y="0"/>
                  <a:pt x="918865" y="0"/>
                </a:cubicBezTo>
                <a:close/>
                <a:moveTo>
                  <a:pt x="878681" y="0"/>
                </a:moveTo>
                <a:lnTo>
                  <a:pt x="900112" y="0"/>
                </a:lnTo>
                <a:cubicBezTo>
                  <a:pt x="901898" y="223"/>
                  <a:pt x="902791" y="1116"/>
                  <a:pt x="902791" y="2679"/>
                </a:cubicBezTo>
                <a:lnTo>
                  <a:pt x="902791" y="24110"/>
                </a:lnTo>
                <a:cubicBezTo>
                  <a:pt x="902791" y="25896"/>
                  <a:pt x="901898" y="26789"/>
                  <a:pt x="900112" y="26789"/>
                </a:cubicBezTo>
                <a:lnTo>
                  <a:pt x="878681" y="26789"/>
                </a:lnTo>
                <a:cubicBezTo>
                  <a:pt x="876895" y="26789"/>
                  <a:pt x="876002" y="25896"/>
                  <a:pt x="876002" y="24110"/>
                </a:cubicBezTo>
                <a:lnTo>
                  <a:pt x="876002" y="2679"/>
                </a:lnTo>
                <a:cubicBezTo>
                  <a:pt x="876225" y="893"/>
                  <a:pt x="877119" y="0"/>
                  <a:pt x="878681" y="0"/>
                </a:cubicBezTo>
                <a:close/>
                <a:moveTo>
                  <a:pt x="838497" y="0"/>
                </a:moveTo>
                <a:lnTo>
                  <a:pt x="859929" y="0"/>
                </a:lnTo>
                <a:cubicBezTo>
                  <a:pt x="861715" y="223"/>
                  <a:pt x="862608" y="1116"/>
                  <a:pt x="862608" y="2679"/>
                </a:cubicBezTo>
                <a:lnTo>
                  <a:pt x="862608" y="24110"/>
                </a:lnTo>
                <a:cubicBezTo>
                  <a:pt x="862608" y="25896"/>
                  <a:pt x="861715" y="26789"/>
                  <a:pt x="859929" y="26789"/>
                </a:cubicBezTo>
                <a:lnTo>
                  <a:pt x="838497" y="26789"/>
                </a:lnTo>
                <a:cubicBezTo>
                  <a:pt x="836712" y="26789"/>
                  <a:pt x="835819" y="25896"/>
                  <a:pt x="835819" y="24110"/>
                </a:cubicBezTo>
                <a:lnTo>
                  <a:pt x="835819" y="2679"/>
                </a:lnTo>
                <a:cubicBezTo>
                  <a:pt x="836042" y="893"/>
                  <a:pt x="836935" y="0"/>
                  <a:pt x="838497" y="0"/>
                </a:cubicBezTo>
                <a:close/>
                <a:moveTo>
                  <a:pt x="798314" y="0"/>
                </a:moveTo>
                <a:lnTo>
                  <a:pt x="819745" y="0"/>
                </a:lnTo>
                <a:cubicBezTo>
                  <a:pt x="821531" y="223"/>
                  <a:pt x="822424" y="1116"/>
                  <a:pt x="822424" y="2679"/>
                </a:cubicBezTo>
                <a:lnTo>
                  <a:pt x="822424" y="24110"/>
                </a:lnTo>
                <a:cubicBezTo>
                  <a:pt x="822424" y="25896"/>
                  <a:pt x="821531" y="26789"/>
                  <a:pt x="819745" y="26789"/>
                </a:cubicBezTo>
                <a:lnTo>
                  <a:pt x="798314" y="26789"/>
                </a:lnTo>
                <a:cubicBezTo>
                  <a:pt x="796528" y="26789"/>
                  <a:pt x="795635" y="25896"/>
                  <a:pt x="795635" y="24110"/>
                </a:cubicBezTo>
                <a:lnTo>
                  <a:pt x="795635" y="2679"/>
                </a:lnTo>
                <a:cubicBezTo>
                  <a:pt x="795858" y="893"/>
                  <a:pt x="796751" y="0"/>
                  <a:pt x="798314" y="0"/>
                </a:cubicBezTo>
                <a:close/>
                <a:moveTo>
                  <a:pt x="758130" y="0"/>
                </a:moveTo>
                <a:lnTo>
                  <a:pt x="779562" y="0"/>
                </a:lnTo>
                <a:cubicBezTo>
                  <a:pt x="781347" y="223"/>
                  <a:pt x="782241" y="1116"/>
                  <a:pt x="782241" y="2679"/>
                </a:cubicBezTo>
                <a:lnTo>
                  <a:pt x="782241" y="24110"/>
                </a:lnTo>
                <a:cubicBezTo>
                  <a:pt x="782241" y="25896"/>
                  <a:pt x="781347" y="26789"/>
                  <a:pt x="779562" y="26789"/>
                </a:cubicBezTo>
                <a:lnTo>
                  <a:pt x="758130" y="26789"/>
                </a:lnTo>
                <a:cubicBezTo>
                  <a:pt x="756344" y="26789"/>
                  <a:pt x="755451" y="25896"/>
                  <a:pt x="755451" y="24110"/>
                </a:cubicBezTo>
                <a:lnTo>
                  <a:pt x="755451" y="2679"/>
                </a:lnTo>
                <a:cubicBezTo>
                  <a:pt x="755675" y="893"/>
                  <a:pt x="756568" y="0"/>
                  <a:pt x="758130" y="0"/>
                </a:cubicBezTo>
                <a:close/>
                <a:moveTo>
                  <a:pt x="717947" y="0"/>
                </a:moveTo>
                <a:lnTo>
                  <a:pt x="739378" y="0"/>
                </a:lnTo>
                <a:cubicBezTo>
                  <a:pt x="741164" y="223"/>
                  <a:pt x="742057" y="1116"/>
                  <a:pt x="742057" y="2679"/>
                </a:cubicBezTo>
                <a:lnTo>
                  <a:pt x="742057" y="24110"/>
                </a:lnTo>
                <a:cubicBezTo>
                  <a:pt x="742057" y="25896"/>
                  <a:pt x="741164" y="26789"/>
                  <a:pt x="739378" y="26789"/>
                </a:cubicBezTo>
                <a:lnTo>
                  <a:pt x="717947" y="26789"/>
                </a:lnTo>
                <a:cubicBezTo>
                  <a:pt x="716161" y="26789"/>
                  <a:pt x="715268" y="25896"/>
                  <a:pt x="715268" y="24110"/>
                </a:cubicBezTo>
                <a:lnTo>
                  <a:pt x="715268" y="2679"/>
                </a:lnTo>
                <a:cubicBezTo>
                  <a:pt x="715491" y="893"/>
                  <a:pt x="716384" y="0"/>
                  <a:pt x="717947" y="0"/>
                </a:cubicBezTo>
                <a:close/>
                <a:moveTo>
                  <a:pt x="677763" y="0"/>
                </a:moveTo>
                <a:lnTo>
                  <a:pt x="699194" y="0"/>
                </a:lnTo>
                <a:cubicBezTo>
                  <a:pt x="700980" y="223"/>
                  <a:pt x="701873" y="1116"/>
                  <a:pt x="701873" y="2679"/>
                </a:cubicBezTo>
                <a:lnTo>
                  <a:pt x="701873" y="24110"/>
                </a:lnTo>
                <a:cubicBezTo>
                  <a:pt x="701873" y="25896"/>
                  <a:pt x="700980" y="26789"/>
                  <a:pt x="699194" y="26789"/>
                </a:cubicBezTo>
                <a:lnTo>
                  <a:pt x="677763" y="26789"/>
                </a:lnTo>
                <a:cubicBezTo>
                  <a:pt x="675977" y="26789"/>
                  <a:pt x="675084" y="25896"/>
                  <a:pt x="675084" y="24110"/>
                </a:cubicBezTo>
                <a:lnTo>
                  <a:pt x="675084" y="2679"/>
                </a:lnTo>
                <a:cubicBezTo>
                  <a:pt x="675307" y="893"/>
                  <a:pt x="676200" y="0"/>
                  <a:pt x="677763" y="0"/>
                </a:cubicBezTo>
                <a:close/>
                <a:moveTo>
                  <a:pt x="637580" y="0"/>
                </a:moveTo>
                <a:lnTo>
                  <a:pt x="659011" y="0"/>
                </a:lnTo>
                <a:cubicBezTo>
                  <a:pt x="660797" y="223"/>
                  <a:pt x="661690" y="1116"/>
                  <a:pt x="661690" y="2679"/>
                </a:cubicBezTo>
                <a:lnTo>
                  <a:pt x="661690" y="24110"/>
                </a:lnTo>
                <a:cubicBezTo>
                  <a:pt x="661690" y="25896"/>
                  <a:pt x="660797" y="26789"/>
                  <a:pt x="659011" y="26789"/>
                </a:cubicBezTo>
                <a:lnTo>
                  <a:pt x="637580" y="26789"/>
                </a:lnTo>
                <a:cubicBezTo>
                  <a:pt x="635794" y="26789"/>
                  <a:pt x="634900" y="25896"/>
                  <a:pt x="634900" y="24110"/>
                </a:cubicBezTo>
                <a:lnTo>
                  <a:pt x="634900" y="2679"/>
                </a:lnTo>
                <a:cubicBezTo>
                  <a:pt x="635124" y="893"/>
                  <a:pt x="636017" y="0"/>
                  <a:pt x="637580" y="0"/>
                </a:cubicBezTo>
                <a:close/>
                <a:moveTo>
                  <a:pt x="597396" y="0"/>
                </a:moveTo>
                <a:lnTo>
                  <a:pt x="618827" y="0"/>
                </a:lnTo>
                <a:cubicBezTo>
                  <a:pt x="620613" y="223"/>
                  <a:pt x="621506" y="1116"/>
                  <a:pt x="621506" y="2679"/>
                </a:cubicBezTo>
                <a:lnTo>
                  <a:pt x="621506" y="24110"/>
                </a:lnTo>
                <a:cubicBezTo>
                  <a:pt x="621506" y="25896"/>
                  <a:pt x="620613" y="26789"/>
                  <a:pt x="618827" y="26789"/>
                </a:cubicBezTo>
                <a:lnTo>
                  <a:pt x="597396" y="26789"/>
                </a:lnTo>
                <a:cubicBezTo>
                  <a:pt x="595610" y="26789"/>
                  <a:pt x="594717" y="25896"/>
                  <a:pt x="594717" y="24110"/>
                </a:cubicBezTo>
                <a:lnTo>
                  <a:pt x="594717" y="2679"/>
                </a:lnTo>
                <a:cubicBezTo>
                  <a:pt x="594940" y="893"/>
                  <a:pt x="595833" y="0"/>
                  <a:pt x="597396" y="0"/>
                </a:cubicBezTo>
                <a:close/>
                <a:moveTo>
                  <a:pt x="557212" y="0"/>
                </a:moveTo>
                <a:lnTo>
                  <a:pt x="578644" y="0"/>
                </a:lnTo>
                <a:cubicBezTo>
                  <a:pt x="580430" y="223"/>
                  <a:pt x="581322" y="1116"/>
                  <a:pt x="581322" y="2679"/>
                </a:cubicBezTo>
                <a:lnTo>
                  <a:pt x="581322" y="24110"/>
                </a:lnTo>
                <a:cubicBezTo>
                  <a:pt x="581322" y="25896"/>
                  <a:pt x="580430" y="26789"/>
                  <a:pt x="578644" y="26789"/>
                </a:cubicBezTo>
                <a:lnTo>
                  <a:pt x="557212" y="26789"/>
                </a:lnTo>
                <a:cubicBezTo>
                  <a:pt x="555426" y="26789"/>
                  <a:pt x="554533" y="25896"/>
                  <a:pt x="554533" y="24110"/>
                </a:cubicBezTo>
                <a:lnTo>
                  <a:pt x="554533" y="2679"/>
                </a:lnTo>
                <a:cubicBezTo>
                  <a:pt x="554757" y="893"/>
                  <a:pt x="555650" y="0"/>
                  <a:pt x="557212" y="0"/>
                </a:cubicBezTo>
                <a:close/>
                <a:moveTo>
                  <a:pt x="517029" y="0"/>
                </a:moveTo>
                <a:lnTo>
                  <a:pt x="538460" y="0"/>
                </a:lnTo>
                <a:cubicBezTo>
                  <a:pt x="540246" y="223"/>
                  <a:pt x="541139" y="1116"/>
                  <a:pt x="541139" y="2679"/>
                </a:cubicBezTo>
                <a:lnTo>
                  <a:pt x="541139" y="24110"/>
                </a:lnTo>
                <a:cubicBezTo>
                  <a:pt x="541139" y="25896"/>
                  <a:pt x="540246" y="26789"/>
                  <a:pt x="538460" y="26789"/>
                </a:cubicBezTo>
                <a:lnTo>
                  <a:pt x="517029" y="26789"/>
                </a:lnTo>
                <a:cubicBezTo>
                  <a:pt x="515243" y="26789"/>
                  <a:pt x="514350" y="25896"/>
                  <a:pt x="514350" y="24110"/>
                </a:cubicBezTo>
                <a:lnTo>
                  <a:pt x="514350" y="2679"/>
                </a:lnTo>
                <a:cubicBezTo>
                  <a:pt x="514573" y="893"/>
                  <a:pt x="515466" y="0"/>
                  <a:pt x="517029" y="0"/>
                </a:cubicBezTo>
                <a:close/>
                <a:moveTo>
                  <a:pt x="364331" y="0"/>
                </a:moveTo>
                <a:lnTo>
                  <a:pt x="385763" y="0"/>
                </a:lnTo>
                <a:cubicBezTo>
                  <a:pt x="387549" y="223"/>
                  <a:pt x="388441" y="1116"/>
                  <a:pt x="388441" y="2679"/>
                </a:cubicBezTo>
                <a:lnTo>
                  <a:pt x="388441" y="24110"/>
                </a:lnTo>
                <a:cubicBezTo>
                  <a:pt x="388441" y="25896"/>
                  <a:pt x="387549" y="26789"/>
                  <a:pt x="385763" y="26789"/>
                </a:cubicBezTo>
                <a:lnTo>
                  <a:pt x="364331" y="26789"/>
                </a:lnTo>
                <a:cubicBezTo>
                  <a:pt x="362546" y="26789"/>
                  <a:pt x="361652" y="25896"/>
                  <a:pt x="361652" y="24110"/>
                </a:cubicBezTo>
                <a:lnTo>
                  <a:pt x="361652" y="2679"/>
                </a:lnTo>
                <a:cubicBezTo>
                  <a:pt x="361875" y="893"/>
                  <a:pt x="362768" y="0"/>
                  <a:pt x="364331" y="0"/>
                </a:cubicBezTo>
                <a:close/>
                <a:moveTo>
                  <a:pt x="324148" y="0"/>
                </a:moveTo>
                <a:lnTo>
                  <a:pt x="345579" y="0"/>
                </a:lnTo>
                <a:cubicBezTo>
                  <a:pt x="347365" y="223"/>
                  <a:pt x="348258" y="1116"/>
                  <a:pt x="348258" y="2679"/>
                </a:cubicBezTo>
                <a:lnTo>
                  <a:pt x="348258" y="24110"/>
                </a:lnTo>
                <a:cubicBezTo>
                  <a:pt x="348258" y="25896"/>
                  <a:pt x="347365" y="26789"/>
                  <a:pt x="345579" y="26789"/>
                </a:cubicBezTo>
                <a:lnTo>
                  <a:pt x="324148" y="26789"/>
                </a:lnTo>
                <a:cubicBezTo>
                  <a:pt x="322362" y="26789"/>
                  <a:pt x="321469" y="25896"/>
                  <a:pt x="321469" y="24110"/>
                </a:cubicBezTo>
                <a:lnTo>
                  <a:pt x="321469" y="2679"/>
                </a:lnTo>
                <a:cubicBezTo>
                  <a:pt x="321692" y="893"/>
                  <a:pt x="322585" y="0"/>
                  <a:pt x="324148" y="0"/>
                </a:cubicBezTo>
                <a:close/>
                <a:moveTo>
                  <a:pt x="283964" y="0"/>
                </a:moveTo>
                <a:lnTo>
                  <a:pt x="305395" y="0"/>
                </a:lnTo>
                <a:cubicBezTo>
                  <a:pt x="307181" y="223"/>
                  <a:pt x="308074" y="1116"/>
                  <a:pt x="308074" y="2679"/>
                </a:cubicBezTo>
                <a:lnTo>
                  <a:pt x="308074" y="24110"/>
                </a:lnTo>
                <a:cubicBezTo>
                  <a:pt x="308074" y="25896"/>
                  <a:pt x="307181" y="26789"/>
                  <a:pt x="305395" y="26789"/>
                </a:cubicBezTo>
                <a:lnTo>
                  <a:pt x="283964" y="26789"/>
                </a:lnTo>
                <a:cubicBezTo>
                  <a:pt x="282178" y="26789"/>
                  <a:pt x="281285" y="25896"/>
                  <a:pt x="281285" y="24110"/>
                </a:cubicBezTo>
                <a:lnTo>
                  <a:pt x="281285" y="2679"/>
                </a:lnTo>
                <a:cubicBezTo>
                  <a:pt x="281509" y="893"/>
                  <a:pt x="282401" y="0"/>
                  <a:pt x="283964" y="0"/>
                </a:cubicBezTo>
                <a:close/>
                <a:moveTo>
                  <a:pt x="243780" y="0"/>
                </a:moveTo>
                <a:lnTo>
                  <a:pt x="265211" y="0"/>
                </a:lnTo>
                <a:cubicBezTo>
                  <a:pt x="266998" y="223"/>
                  <a:pt x="267890" y="1116"/>
                  <a:pt x="267890" y="2679"/>
                </a:cubicBezTo>
                <a:lnTo>
                  <a:pt x="267890" y="24110"/>
                </a:lnTo>
                <a:cubicBezTo>
                  <a:pt x="267890" y="25896"/>
                  <a:pt x="266998" y="26789"/>
                  <a:pt x="265211" y="26789"/>
                </a:cubicBezTo>
                <a:lnTo>
                  <a:pt x="243780" y="26789"/>
                </a:lnTo>
                <a:cubicBezTo>
                  <a:pt x="241994" y="26789"/>
                  <a:pt x="241102" y="25896"/>
                  <a:pt x="241102" y="24110"/>
                </a:cubicBezTo>
                <a:lnTo>
                  <a:pt x="241102" y="2679"/>
                </a:lnTo>
                <a:cubicBezTo>
                  <a:pt x="241325" y="893"/>
                  <a:pt x="242218" y="0"/>
                  <a:pt x="243780" y="0"/>
                </a:cubicBezTo>
                <a:close/>
                <a:moveTo>
                  <a:pt x="203597" y="0"/>
                </a:moveTo>
                <a:lnTo>
                  <a:pt x="225028" y="0"/>
                </a:lnTo>
                <a:cubicBezTo>
                  <a:pt x="226814" y="223"/>
                  <a:pt x="227707" y="1116"/>
                  <a:pt x="227707" y="2679"/>
                </a:cubicBezTo>
                <a:lnTo>
                  <a:pt x="227707" y="24110"/>
                </a:lnTo>
                <a:cubicBezTo>
                  <a:pt x="227707" y="25896"/>
                  <a:pt x="226814" y="26789"/>
                  <a:pt x="225028" y="26789"/>
                </a:cubicBezTo>
                <a:lnTo>
                  <a:pt x="203597" y="26789"/>
                </a:lnTo>
                <a:cubicBezTo>
                  <a:pt x="201811" y="26789"/>
                  <a:pt x="200918" y="25896"/>
                  <a:pt x="200918" y="24110"/>
                </a:cubicBezTo>
                <a:lnTo>
                  <a:pt x="200918" y="2679"/>
                </a:lnTo>
                <a:cubicBezTo>
                  <a:pt x="201141" y="893"/>
                  <a:pt x="202034" y="0"/>
                  <a:pt x="203597" y="0"/>
                </a:cubicBezTo>
                <a:close/>
                <a:moveTo>
                  <a:pt x="163413" y="0"/>
                </a:moveTo>
                <a:lnTo>
                  <a:pt x="184844" y="0"/>
                </a:lnTo>
                <a:cubicBezTo>
                  <a:pt x="186630" y="223"/>
                  <a:pt x="187523" y="1116"/>
                  <a:pt x="187523" y="2679"/>
                </a:cubicBezTo>
                <a:lnTo>
                  <a:pt x="187523" y="24110"/>
                </a:lnTo>
                <a:cubicBezTo>
                  <a:pt x="187523" y="25896"/>
                  <a:pt x="186630" y="26789"/>
                  <a:pt x="184844" y="26789"/>
                </a:cubicBezTo>
                <a:lnTo>
                  <a:pt x="163413" y="26789"/>
                </a:lnTo>
                <a:cubicBezTo>
                  <a:pt x="161627" y="26789"/>
                  <a:pt x="160735" y="25896"/>
                  <a:pt x="160735" y="24110"/>
                </a:cubicBezTo>
                <a:lnTo>
                  <a:pt x="160735" y="2679"/>
                </a:lnTo>
                <a:cubicBezTo>
                  <a:pt x="160957" y="893"/>
                  <a:pt x="161850" y="0"/>
                  <a:pt x="163413" y="0"/>
                </a:cubicBezTo>
                <a:close/>
                <a:moveTo>
                  <a:pt x="123229" y="0"/>
                </a:moveTo>
                <a:lnTo>
                  <a:pt x="144661" y="0"/>
                </a:lnTo>
                <a:cubicBezTo>
                  <a:pt x="146447" y="223"/>
                  <a:pt x="147340" y="1116"/>
                  <a:pt x="147340" y="2679"/>
                </a:cubicBezTo>
                <a:lnTo>
                  <a:pt x="147340" y="24110"/>
                </a:lnTo>
                <a:cubicBezTo>
                  <a:pt x="147340" y="25896"/>
                  <a:pt x="146447" y="26789"/>
                  <a:pt x="144661" y="26789"/>
                </a:cubicBezTo>
                <a:lnTo>
                  <a:pt x="123229" y="26789"/>
                </a:lnTo>
                <a:cubicBezTo>
                  <a:pt x="121443" y="26789"/>
                  <a:pt x="120551" y="25896"/>
                  <a:pt x="120551" y="24110"/>
                </a:cubicBezTo>
                <a:lnTo>
                  <a:pt x="120551" y="2679"/>
                </a:lnTo>
                <a:cubicBezTo>
                  <a:pt x="120774" y="893"/>
                  <a:pt x="121667" y="0"/>
                  <a:pt x="123229" y="0"/>
                </a:cubicBezTo>
                <a:close/>
                <a:moveTo>
                  <a:pt x="83046" y="0"/>
                </a:moveTo>
                <a:lnTo>
                  <a:pt x="104477" y="0"/>
                </a:lnTo>
                <a:cubicBezTo>
                  <a:pt x="106263" y="223"/>
                  <a:pt x="107156" y="1116"/>
                  <a:pt x="107156" y="2679"/>
                </a:cubicBezTo>
                <a:lnTo>
                  <a:pt x="107156" y="24110"/>
                </a:lnTo>
                <a:cubicBezTo>
                  <a:pt x="107156" y="25896"/>
                  <a:pt x="106263" y="26789"/>
                  <a:pt x="104477" y="26789"/>
                </a:cubicBezTo>
                <a:lnTo>
                  <a:pt x="83046" y="26789"/>
                </a:lnTo>
                <a:cubicBezTo>
                  <a:pt x="81260" y="26789"/>
                  <a:pt x="80367" y="25896"/>
                  <a:pt x="80367" y="24110"/>
                </a:cubicBezTo>
                <a:lnTo>
                  <a:pt x="80367" y="2679"/>
                </a:lnTo>
                <a:cubicBezTo>
                  <a:pt x="80590" y="893"/>
                  <a:pt x="81484" y="0"/>
                  <a:pt x="83046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25000"/>
                </a:schemeClr>
              </a:gs>
              <a:gs pos="98601">
                <a:schemeClr val="accent4">
                  <a:lumMod val="20000"/>
                  <a:lumOff val="80000"/>
                </a:schemeClr>
              </a:gs>
              <a:gs pos="72000">
                <a:schemeClr val="accent3">
                  <a:alpha val="43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2381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8800"/>
          <a:stretch>
            <a:fillRect/>
          </a:stretch>
        </p:blipFill>
        <p:spPr bwMode="auto">
          <a:xfrm>
            <a:off x="0" y="4109013"/>
            <a:ext cx="12192000" cy="2748987"/>
          </a:xfrm>
          <a:custGeom>
            <a:avLst/>
            <a:gdLst>
              <a:gd name="connsiteX0" fmla="*/ 0 w 12192000"/>
              <a:gd name="connsiteY0" fmla="*/ 0 h 2748987"/>
              <a:gd name="connsiteX1" fmla="*/ 12192000 w 12192000"/>
              <a:gd name="connsiteY1" fmla="*/ 0 h 2748987"/>
              <a:gd name="connsiteX2" fmla="*/ 12192000 w 12192000"/>
              <a:gd name="connsiteY2" fmla="*/ 2748987 h 2748987"/>
              <a:gd name="connsiteX3" fmla="*/ 0 w 12192000"/>
              <a:gd name="connsiteY3" fmla="*/ 2748987 h 2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48987">
                <a:moveTo>
                  <a:pt x="0" y="0"/>
                </a:moveTo>
                <a:lnTo>
                  <a:pt x="12192000" y="0"/>
                </a:lnTo>
                <a:lnTo>
                  <a:pt x="12192000" y="2748987"/>
                </a:lnTo>
                <a:lnTo>
                  <a:pt x="0" y="27489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0489" y="1774668"/>
            <a:ext cx="9731021" cy="1554190"/>
          </a:xfrm>
          <a:prstGeom prst="rect">
            <a:avLst/>
          </a:prstGeom>
          <a:effectLst/>
        </p:spPr>
        <p:txBody>
          <a:bodyPr anchor="ctr"/>
          <a:lstStyle>
            <a:lvl1pPr algn="ctr">
              <a:defRPr sz="4800">
                <a:solidFill>
                  <a:schemeClr val="tx2">
                    <a:lumMod val="50000"/>
                  </a:schemeClr>
                </a:solidFill>
                <a:latin typeface="阿里巴巴普惠体 B"/>
                <a:ea typeface="Noto Sans S Chinese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480291" y="5822066"/>
            <a:ext cx="1657609" cy="474561"/>
            <a:chOff x="857288" y="4556179"/>
            <a:chExt cx="3138487" cy="898526"/>
          </a:xfrm>
          <a:gradFill flip="none" rotWithShape="1">
            <a:gsLst>
              <a:gs pos="31000">
                <a:schemeClr val="accent4"/>
              </a:gs>
              <a:gs pos="100000">
                <a:schemeClr val="accent3"/>
              </a:gs>
            </a:gsLst>
            <a:lin ang="2700000" scaled="1"/>
            <a:tileRect/>
          </a:gradFill>
          <a:effectLst>
            <a:glow rad="50800">
              <a:schemeClr val="accent4">
                <a:satMod val="175000"/>
                <a:alpha val="16000"/>
              </a:schemeClr>
            </a:glow>
            <a:outerShdw blurRad="50800" dist="38100" dir="2700000" algn="tl" rotWithShape="0">
              <a:schemeClr val="accent3">
                <a:lumMod val="50000"/>
                <a:alpha val="40000"/>
              </a:schemeClr>
            </a:outerShdw>
          </a:effectLst>
        </p:grpSpPr>
        <p:sp>
          <p:nvSpPr>
            <p:cNvPr id="8" name="Freeform 5"/>
            <p:cNvSpPr/>
            <p:nvPr userDrawn="1"/>
          </p:nvSpPr>
          <p:spPr bwMode="auto">
            <a:xfrm>
              <a:off x="857288" y="4556179"/>
              <a:ext cx="749300" cy="898526"/>
            </a:xfrm>
            <a:custGeom>
              <a:avLst/>
              <a:gdLst>
                <a:gd name="T0" fmla="*/ 763 w 763"/>
                <a:gd name="T1" fmla="*/ 772 h 912"/>
                <a:gd name="T2" fmla="*/ 534 w 763"/>
                <a:gd name="T3" fmla="*/ 895 h 912"/>
                <a:gd name="T4" fmla="*/ 276 w 763"/>
                <a:gd name="T5" fmla="*/ 869 h 912"/>
                <a:gd name="T6" fmla="*/ 75 w 763"/>
                <a:gd name="T7" fmla="*/ 705 h 912"/>
                <a:gd name="T8" fmla="*/ 0 w 763"/>
                <a:gd name="T9" fmla="*/ 456 h 912"/>
                <a:gd name="T10" fmla="*/ 75 w 763"/>
                <a:gd name="T11" fmla="*/ 208 h 912"/>
                <a:gd name="T12" fmla="*/ 276 w 763"/>
                <a:gd name="T13" fmla="*/ 43 h 912"/>
                <a:gd name="T14" fmla="*/ 534 w 763"/>
                <a:gd name="T15" fmla="*/ 18 h 912"/>
                <a:gd name="T16" fmla="*/ 763 w 763"/>
                <a:gd name="T17" fmla="*/ 140 h 912"/>
                <a:gd name="T18" fmla="*/ 447 w 763"/>
                <a:gd name="T19" fmla="*/ 456 h 912"/>
                <a:gd name="T20" fmla="*/ 763 w 763"/>
                <a:gd name="T21" fmla="*/ 77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" h="912">
                  <a:moveTo>
                    <a:pt x="763" y="772"/>
                  </a:moveTo>
                  <a:cubicBezTo>
                    <a:pt x="701" y="835"/>
                    <a:pt x="621" y="877"/>
                    <a:pt x="534" y="895"/>
                  </a:cubicBezTo>
                  <a:cubicBezTo>
                    <a:pt x="448" y="912"/>
                    <a:pt x="358" y="903"/>
                    <a:pt x="276" y="869"/>
                  </a:cubicBezTo>
                  <a:cubicBezTo>
                    <a:pt x="194" y="835"/>
                    <a:pt x="124" y="778"/>
                    <a:pt x="75" y="705"/>
                  </a:cubicBezTo>
                  <a:cubicBezTo>
                    <a:pt x="26" y="631"/>
                    <a:pt x="0" y="545"/>
                    <a:pt x="0" y="456"/>
                  </a:cubicBezTo>
                  <a:cubicBezTo>
                    <a:pt x="0" y="368"/>
                    <a:pt x="26" y="281"/>
                    <a:pt x="75" y="208"/>
                  </a:cubicBezTo>
                  <a:cubicBezTo>
                    <a:pt x="124" y="134"/>
                    <a:pt x="194" y="77"/>
                    <a:pt x="276" y="43"/>
                  </a:cubicBezTo>
                  <a:cubicBezTo>
                    <a:pt x="358" y="9"/>
                    <a:pt x="448" y="0"/>
                    <a:pt x="534" y="18"/>
                  </a:cubicBezTo>
                  <a:cubicBezTo>
                    <a:pt x="621" y="35"/>
                    <a:pt x="701" y="77"/>
                    <a:pt x="763" y="140"/>
                  </a:cubicBezTo>
                  <a:cubicBezTo>
                    <a:pt x="447" y="456"/>
                    <a:pt x="447" y="456"/>
                    <a:pt x="447" y="456"/>
                  </a:cubicBezTo>
                  <a:lnTo>
                    <a:pt x="763" y="7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 userDrawn="1"/>
          </p:nvSpPr>
          <p:spPr bwMode="auto">
            <a:xfrm>
              <a:off x="1609763" y="4565705"/>
              <a:ext cx="622300" cy="439738"/>
            </a:xfrm>
            <a:custGeom>
              <a:avLst/>
              <a:gdLst>
                <a:gd name="T0" fmla="*/ 632 w 632"/>
                <a:gd name="T1" fmla="*/ 131 h 447"/>
                <a:gd name="T2" fmla="*/ 487 w 632"/>
                <a:gd name="T3" fmla="*/ 34 h 447"/>
                <a:gd name="T4" fmla="*/ 316 w 632"/>
                <a:gd name="T5" fmla="*/ 0 h 447"/>
                <a:gd name="T6" fmla="*/ 145 w 632"/>
                <a:gd name="T7" fmla="*/ 34 h 447"/>
                <a:gd name="T8" fmla="*/ 0 w 632"/>
                <a:gd name="T9" fmla="*/ 131 h 447"/>
                <a:gd name="T10" fmla="*/ 316 w 632"/>
                <a:gd name="T11" fmla="*/ 447 h 447"/>
                <a:gd name="T12" fmla="*/ 632 w 632"/>
                <a:gd name="T13" fmla="*/ 13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632" y="131"/>
                  </a:moveTo>
                  <a:cubicBezTo>
                    <a:pt x="591" y="89"/>
                    <a:pt x="541" y="56"/>
                    <a:pt x="487" y="34"/>
                  </a:cubicBezTo>
                  <a:cubicBezTo>
                    <a:pt x="433" y="11"/>
                    <a:pt x="375" y="0"/>
                    <a:pt x="316" y="0"/>
                  </a:cubicBezTo>
                  <a:cubicBezTo>
                    <a:pt x="257" y="0"/>
                    <a:pt x="199" y="11"/>
                    <a:pt x="145" y="34"/>
                  </a:cubicBezTo>
                  <a:cubicBezTo>
                    <a:pt x="91" y="56"/>
                    <a:pt x="41" y="89"/>
                    <a:pt x="0" y="131"/>
                  </a:cubicBezTo>
                  <a:cubicBezTo>
                    <a:pt x="316" y="447"/>
                    <a:pt x="316" y="447"/>
                    <a:pt x="316" y="447"/>
                  </a:cubicBezTo>
                  <a:lnTo>
                    <a:pt x="632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1609763" y="5005442"/>
              <a:ext cx="622300" cy="441325"/>
            </a:xfrm>
            <a:custGeom>
              <a:avLst/>
              <a:gdLst>
                <a:gd name="T0" fmla="*/ 0 w 632"/>
                <a:gd name="T1" fmla="*/ 316 h 447"/>
                <a:gd name="T2" fmla="*/ 145 w 632"/>
                <a:gd name="T3" fmla="*/ 413 h 447"/>
                <a:gd name="T4" fmla="*/ 316 w 632"/>
                <a:gd name="T5" fmla="*/ 447 h 447"/>
                <a:gd name="T6" fmla="*/ 487 w 632"/>
                <a:gd name="T7" fmla="*/ 413 h 447"/>
                <a:gd name="T8" fmla="*/ 632 w 632"/>
                <a:gd name="T9" fmla="*/ 316 h 447"/>
                <a:gd name="T10" fmla="*/ 316 w 632"/>
                <a:gd name="T11" fmla="*/ 0 h 447"/>
                <a:gd name="T12" fmla="*/ 0 w 632"/>
                <a:gd name="T13" fmla="*/ 3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0" y="316"/>
                  </a:moveTo>
                  <a:cubicBezTo>
                    <a:pt x="41" y="358"/>
                    <a:pt x="91" y="391"/>
                    <a:pt x="145" y="413"/>
                  </a:cubicBezTo>
                  <a:cubicBezTo>
                    <a:pt x="199" y="436"/>
                    <a:pt x="257" y="447"/>
                    <a:pt x="316" y="447"/>
                  </a:cubicBezTo>
                  <a:cubicBezTo>
                    <a:pt x="375" y="447"/>
                    <a:pt x="433" y="436"/>
                    <a:pt x="487" y="413"/>
                  </a:cubicBezTo>
                  <a:cubicBezTo>
                    <a:pt x="541" y="391"/>
                    <a:pt x="591" y="358"/>
                    <a:pt x="632" y="316"/>
                  </a:cubicBezTo>
                  <a:cubicBezTo>
                    <a:pt x="316" y="0"/>
                    <a:pt x="316" y="0"/>
                    <a:pt x="316" y="0"/>
                  </a:cubicBezTo>
                  <a:lnTo>
                    <a:pt x="0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2398750" y="4627617"/>
              <a:ext cx="1597025" cy="757238"/>
            </a:xfrm>
            <a:custGeom>
              <a:avLst/>
              <a:gdLst>
                <a:gd name="T0" fmla="*/ 168 w 1624"/>
                <a:gd name="T1" fmla="*/ 372 h 769"/>
                <a:gd name="T2" fmla="*/ 42 w 1624"/>
                <a:gd name="T3" fmla="*/ 640 h 769"/>
                <a:gd name="T4" fmla="*/ 113 w 1624"/>
                <a:gd name="T5" fmla="*/ 768 h 769"/>
                <a:gd name="T6" fmla="*/ 723 w 1624"/>
                <a:gd name="T7" fmla="*/ 768 h 769"/>
                <a:gd name="T8" fmla="*/ 635 w 1624"/>
                <a:gd name="T9" fmla="*/ 477 h 769"/>
                <a:gd name="T10" fmla="*/ 502 w 1624"/>
                <a:gd name="T11" fmla="*/ 485 h 769"/>
                <a:gd name="T12" fmla="*/ 211 w 1624"/>
                <a:gd name="T13" fmla="*/ 639 h 769"/>
                <a:gd name="T14" fmla="*/ 343 w 1624"/>
                <a:gd name="T15" fmla="*/ 372 h 769"/>
                <a:gd name="T16" fmla="*/ 763 w 1624"/>
                <a:gd name="T17" fmla="*/ 275 h 769"/>
                <a:gd name="T18" fmla="*/ 0 w 1624"/>
                <a:gd name="T19" fmla="*/ 271 h 769"/>
                <a:gd name="T20" fmla="*/ 63 w 1624"/>
                <a:gd name="T21" fmla="*/ 10 h 769"/>
                <a:gd name="T22" fmla="*/ 655 w 1624"/>
                <a:gd name="T23" fmla="*/ 109 h 769"/>
                <a:gd name="T24" fmla="*/ 687 w 1624"/>
                <a:gd name="T25" fmla="*/ 0 h 769"/>
                <a:gd name="T26" fmla="*/ 1272 w 1624"/>
                <a:gd name="T27" fmla="*/ 10 h 769"/>
                <a:gd name="T28" fmla="*/ 1560 w 1624"/>
                <a:gd name="T29" fmla="*/ 223 h 769"/>
                <a:gd name="T30" fmla="*/ 1584 w 1624"/>
                <a:gd name="T31" fmla="*/ 0 h 769"/>
                <a:gd name="T32" fmla="*/ 1374 w 1624"/>
                <a:gd name="T33" fmla="*/ 145 h 769"/>
                <a:gd name="T34" fmla="*/ 1493 w 1624"/>
                <a:gd name="T35" fmla="*/ 145 h 769"/>
                <a:gd name="T36" fmla="*/ 866 w 1624"/>
                <a:gd name="T37" fmla="*/ 286 h 769"/>
                <a:gd name="T38" fmla="*/ 1164 w 1624"/>
                <a:gd name="T39" fmla="*/ 242 h 769"/>
                <a:gd name="T40" fmla="*/ 1322 w 1624"/>
                <a:gd name="T41" fmla="*/ 242 h 769"/>
                <a:gd name="T42" fmla="*/ 1522 w 1624"/>
                <a:gd name="T43" fmla="*/ 276 h 769"/>
                <a:gd name="T44" fmla="*/ 1586 w 1624"/>
                <a:gd name="T45" fmla="*/ 359 h 769"/>
                <a:gd name="T46" fmla="*/ 1614 w 1624"/>
                <a:gd name="T47" fmla="*/ 448 h 769"/>
                <a:gd name="T48" fmla="*/ 1614 w 1624"/>
                <a:gd name="T49" fmla="*/ 530 h 769"/>
                <a:gd name="T50" fmla="*/ 1092 w 1624"/>
                <a:gd name="T51" fmla="*/ 511 h 769"/>
                <a:gd name="T52" fmla="*/ 947 w 1624"/>
                <a:gd name="T53" fmla="*/ 532 h 769"/>
                <a:gd name="T54" fmla="*/ 947 w 1624"/>
                <a:gd name="T55" fmla="*/ 532 h 769"/>
                <a:gd name="T56" fmla="*/ 855 w 1624"/>
                <a:gd name="T57" fmla="*/ 532 h 769"/>
                <a:gd name="T58" fmla="*/ 1140 w 1624"/>
                <a:gd name="T59" fmla="*/ 366 h 769"/>
                <a:gd name="T60" fmla="*/ 903 w 1624"/>
                <a:gd name="T61" fmla="*/ 0 h 769"/>
                <a:gd name="T62" fmla="*/ 1214 w 1624"/>
                <a:gd name="T63" fmla="*/ 134 h 769"/>
                <a:gd name="T64" fmla="*/ 892 w 1624"/>
                <a:gd name="T65" fmla="*/ 213 h 769"/>
                <a:gd name="T66" fmla="*/ 1113 w 1624"/>
                <a:gd name="T67" fmla="*/ 145 h 769"/>
                <a:gd name="T68" fmla="*/ 994 w 1624"/>
                <a:gd name="T69" fmla="*/ 145 h 769"/>
                <a:gd name="T70" fmla="*/ 1272 w 1624"/>
                <a:gd name="T71" fmla="*/ 758 h 769"/>
                <a:gd name="T72" fmla="*/ 1594 w 1624"/>
                <a:gd name="T73" fmla="*/ 680 h 769"/>
                <a:gd name="T74" fmla="*/ 1283 w 1624"/>
                <a:gd name="T75" fmla="*/ 545 h 769"/>
                <a:gd name="T76" fmla="*/ 1374 w 1624"/>
                <a:gd name="T77" fmla="*/ 623 h 769"/>
                <a:gd name="T78" fmla="*/ 892 w 1624"/>
                <a:gd name="T79" fmla="*/ 556 h 769"/>
                <a:gd name="T80" fmla="*/ 1214 w 1624"/>
                <a:gd name="T81" fmla="*/ 556 h 769"/>
                <a:gd name="T82" fmla="*/ 903 w 1624"/>
                <a:gd name="T83" fmla="*/ 769 h 769"/>
                <a:gd name="T84" fmla="*/ 994 w 1624"/>
                <a:gd name="T85" fmla="*/ 691 h 769"/>
                <a:gd name="T86" fmla="*/ 994 w 1624"/>
                <a:gd name="T87" fmla="*/ 623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24" h="769">
                  <a:moveTo>
                    <a:pt x="0" y="361"/>
                  </a:moveTo>
                  <a:cubicBezTo>
                    <a:pt x="0" y="367"/>
                    <a:pt x="4" y="372"/>
                    <a:pt x="10" y="372"/>
                  </a:cubicBezTo>
                  <a:cubicBezTo>
                    <a:pt x="168" y="372"/>
                    <a:pt x="168" y="372"/>
                    <a:pt x="168" y="372"/>
                  </a:cubicBezTo>
                  <a:cubicBezTo>
                    <a:pt x="176" y="372"/>
                    <a:pt x="181" y="380"/>
                    <a:pt x="177" y="387"/>
                  </a:cubicBezTo>
                  <a:cubicBezTo>
                    <a:pt x="43" y="636"/>
                    <a:pt x="43" y="636"/>
                    <a:pt x="43" y="636"/>
                  </a:cubicBezTo>
                  <a:cubicBezTo>
                    <a:pt x="42" y="637"/>
                    <a:pt x="42" y="639"/>
                    <a:pt x="42" y="640"/>
                  </a:cubicBezTo>
                  <a:cubicBezTo>
                    <a:pt x="42" y="758"/>
                    <a:pt x="42" y="758"/>
                    <a:pt x="42" y="758"/>
                  </a:cubicBezTo>
                  <a:cubicBezTo>
                    <a:pt x="42" y="764"/>
                    <a:pt x="46" y="768"/>
                    <a:pt x="52" y="768"/>
                  </a:cubicBezTo>
                  <a:cubicBezTo>
                    <a:pt x="113" y="768"/>
                    <a:pt x="113" y="768"/>
                    <a:pt x="113" y="768"/>
                  </a:cubicBezTo>
                  <a:cubicBezTo>
                    <a:pt x="586" y="768"/>
                    <a:pt x="586" y="768"/>
                    <a:pt x="586" y="768"/>
                  </a:cubicBezTo>
                  <a:cubicBezTo>
                    <a:pt x="604" y="768"/>
                    <a:pt x="604" y="768"/>
                    <a:pt x="604" y="768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37" y="768"/>
                    <a:pt x="747" y="753"/>
                    <a:pt x="742" y="740"/>
                  </a:cubicBezTo>
                  <a:cubicBezTo>
                    <a:pt x="693" y="619"/>
                    <a:pt x="693" y="619"/>
                    <a:pt x="693" y="619"/>
                  </a:cubicBezTo>
                  <a:cubicBezTo>
                    <a:pt x="635" y="477"/>
                    <a:pt x="635" y="477"/>
                    <a:pt x="635" y="477"/>
                  </a:cubicBezTo>
                  <a:cubicBezTo>
                    <a:pt x="634" y="473"/>
                    <a:pt x="630" y="471"/>
                    <a:pt x="626" y="471"/>
                  </a:cubicBezTo>
                  <a:cubicBezTo>
                    <a:pt x="511" y="471"/>
                    <a:pt x="511" y="471"/>
                    <a:pt x="511" y="471"/>
                  </a:cubicBezTo>
                  <a:cubicBezTo>
                    <a:pt x="504" y="471"/>
                    <a:pt x="499" y="478"/>
                    <a:pt x="502" y="485"/>
                  </a:cubicBezTo>
                  <a:cubicBezTo>
                    <a:pt x="554" y="625"/>
                    <a:pt x="554" y="625"/>
                    <a:pt x="554" y="625"/>
                  </a:cubicBezTo>
                  <a:cubicBezTo>
                    <a:pt x="557" y="632"/>
                    <a:pt x="552" y="639"/>
                    <a:pt x="545" y="639"/>
                  </a:cubicBezTo>
                  <a:cubicBezTo>
                    <a:pt x="211" y="639"/>
                    <a:pt x="211" y="639"/>
                    <a:pt x="211" y="639"/>
                  </a:cubicBezTo>
                  <a:cubicBezTo>
                    <a:pt x="203" y="639"/>
                    <a:pt x="198" y="631"/>
                    <a:pt x="202" y="624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6" y="374"/>
                    <a:pt x="339" y="372"/>
                    <a:pt x="343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5" y="372"/>
                    <a:pt x="729" y="369"/>
                    <a:pt x="731" y="365"/>
                  </a:cubicBezTo>
                  <a:cubicBezTo>
                    <a:pt x="763" y="275"/>
                    <a:pt x="763" y="275"/>
                    <a:pt x="763" y="275"/>
                  </a:cubicBezTo>
                  <a:cubicBezTo>
                    <a:pt x="766" y="268"/>
                    <a:pt x="761" y="261"/>
                    <a:pt x="754" y="261"/>
                  </a:cubicBezTo>
                  <a:cubicBezTo>
                    <a:pt x="10" y="261"/>
                    <a:pt x="10" y="261"/>
                    <a:pt x="10" y="261"/>
                  </a:cubicBezTo>
                  <a:cubicBezTo>
                    <a:pt x="4" y="261"/>
                    <a:pt x="0" y="266"/>
                    <a:pt x="0" y="271"/>
                  </a:cubicBezTo>
                  <a:lnTo>
                    <a:pt x="0" y="361"/>
                  </a:lnTo>
                  <a:close/>
                  <a:moveTo>
                    <a:pt x="73" y="0"/>
                  </a:moveTo>
                  <a:cubicBezTo>
                    <a:pt x="68" y="0"/>
                    <a:pt x="63" y="4"/>
                    <a:pt x="63" y="1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104"/>
                    <a:pt x="68" y="109"/>
                    <a:pt x="73" y="109"/>
                  </a:cubicBezTo>
                  <a:cubicBezTo>
                    <a:pt x="655" y="109"/>
                    <a:pt x="655" y="109"/>
                    <a:pt x="655" y="109"/>
                  </a:cubicBezTo>
                  <a:cubicBezTo>
                    <a:pt x="660" y="109"/>
                    <a:pt x="664" y="106"/>
                    <a:pt x="665" y="102"/>
                  </a:cubicBezTo>
                  <a:cubicBezTo>
                    <a:pt x="696" y="13"/>
                    <a:pt x="696" y="13"/>
                    <a:pt x="696" y="13"/>
                  </a:cubicBezTo>
                  <a:cubicBezTo>
                    <a:pt x="699" y="7"/>
                    <a:pt x="694" y="0"/>
                    <a:pt x="687" y="0"/>
                  </a:cubicBezTo>
                  <a:lnTo>
                    <a:pt x="73" y="0"/>
                  </a:lnTo>
                  <a:close/>
                  <a:moveTo>
                    <a:pt x="1283" y="0"/>
                  </a:moveTo>
                  <a:cubicBezTo>
                    <a:pt x="1277" y="0"/>
                    <a:pt x="1272" y="4"/>
                    <a:pt x="1272" y="10"/>
                  </a:cubicBezTo>
                  <a:cubicBezTo>
                    <a:pt x="1272" y="213"/>
                    <a:pt x="1272" y="213"/>
                    <a:pt x="1272" y="213"/>
                  </a:cubicBezTo>
                  <a:cubicBezTo>
                    <a:pt x="1272" y="218"/>
                    <a:pt x="1277" y="223"/>
                    <a:pt x="1283" y="223"/>
                  </a:cubicBezTo>
                  <a:cubicBezTo>
                    <a:pt x="1560" y="223"/>
                    <a:pt x="1560" y="223"/>
                    <a:pt x="1560" y="223"/>
                  </a:cubicBezTo>
                  <a:cubicBezTo>
                    <a:pt x="1594" y="134"/>
                    <a:pt x="1594" y="134"/>
                    <a:pt x="1594" y="134"/>
                  </a:cubicBezTo>
                  <a:cubicBezTo>
                    <a:pt x="1594" y="10"/>
                    <a:pt x="1594" y="10"/>
                    <a:pt x="1594" y="10"/>
                  </a:cubicBezTo>
                  <a:cubicBezTo>
                    <a:pt x="1594" y="4"/>
                    <a:pt x="1589" y="0"/>
                    <a:pt x="1584" y="0"/>
                  </a:cubicBezTo>
                  <a:lnTo>
                    <a:pt x="1283" y="0"/>
                  </a:lnTo>
                  <a:close/>
                  <a:moveTo>
                    <a:pt x="1493" y="145"/>
                  </a:moveTo>
                  <a:cubicBezTo>
                    <a:pt x="1374" y="145"/>
                    <a:pt x="1374" y="145"/>
                    <a:pt x="1374" y="145"/>
                  </a:cubicBezTo>
                  <a:cubicBezTo>
                    <a:pt x="1374" y="78"/>
                    <a:pt x="1374" y="78"/>
                    <a:pt x="1374" y="78"/>
                  </a:cubicBezTo>
                  <a:cubicBezTo>
                    <a:pt x="1493" y="78"/>
                    <a:pt x="1493" y="78"/>
                    <a:pt x="1493" y="78"/>
                  </a:cubicBezTo>
                  <a:lnTo>
                    <a:pt x="1493" y="145"/>
                  </a:lnTo>
                  <a:close/>
                  <a:moveTo>
                    <a:pt x="876" y="366"/>
                  </a:moveTo>
                  <a:cubicBezTo>
                    <a:pt x="870" y="366"/>
                    <a:pt x="866" y="361"/>
                    <a:pt x="866" y="355"/>
                  </a:cubicBezTo>
                  <a:cubicBezTo>
                    <a:pt x="866" y="286"/>
                    <a:pt x="866" y="286"/>
                    <a:pt x="866" y="286"/>
                  </a:cubicBezTo>
                  <a:cubicBezTo>
                    <a:pt x="866" y="280"/>
                    <a:pt x="870" y="276"/>
                    <a:pt x="876" y="276"/>
                  </a:cubicBezTo>
                  <a:cubicBezTo>
                    <a:pt x="1164" y="276"/>
                    <a:pt x="1164" y="276"/>
                    <a:pt x="1164" y="276"/>
                  </a:cubicBezTo>
                  <a:cubicBezTo>
                    <a:pt x="1164" y="242"/>
                    <a:pt x="1164" y="242"/>
                    <a:pt x="1164" y="242"/>
                  </a:cubicBezTo>
                  <a:cubicBezTo>
                    <a:pt x="1164" y="236"/>
                    <a:pt x="1169" y="231"/>
                    <a:pt x="1174" y="231"/>
                  </a:cubicBezTo>
                  <a:cubicBezTo>
                    <a:pt x="1312" y="231"/>
                    <a:pt x="1312" y="231"/>
                    <a:pt x="1312" y="231"/>
                  </a:cubicBezTo>
                  <a:cubicBezTo>
                    <a:pt x="1317" y="231"/>
                    <a:pt x="1322" y="236"/>
                    <a:pt x="1322" y="242"/>
                  </a:cubicBezTo>
                  <a:cubicBezTo>
                    <a:pt x="1322" y="276"/>
                    <a:pt x="1322" y="276"/>
                    <a:pt x="1322" y="276"/>
                  </a:cubicBezTo>
                  <a:cubicBezTo>
                    <a:pt x="1403" y="276"/>
                    <a:pt x="1403" y="276"/>
                    <a:pt x="1403" y="276"/>
                  </a:cubicBezTo>
                  <a:cubicBezTo>
                    <a:pt x="1522" y="276"/>
                    <a:pt x="1522" y="276"/>
                    <a:pt x="1522" y="276"/>
                  </a:cubicBezTo>
                  <a:cubicBezTo>
                    <a:pt x="1602" y="276"/>
                    <a:pt x="1602" y="276"/>
                    <a:pt x="1602" y="276"/>
                  </a:cubicBezTo>
                  <a:cubicBezTo>
                    <a:pt x="1610" y="276"/>
                    <a:pt x="1615" y="283"/>
                    <a:pt x="1612" y="290"/>
                  </a:cubicBezTo>
                  <a:cubicBezTo>
                    <a:pt x="1586" y="359"/>
                    <a:pt x="1586" y="359"/>
                    <a:pt x="1586" y="359"/>
                  </a:cubicBezTo>
                  <a:cubicBezTo>
                    <a:pt x="1585" y="363"/>
                    <a:pt x="1581" y="366"/>
                    <a:pt x="1577" y="366"/>
                  </a:cubicBezTo>
                  <a:cubicBezTo>
                    <a:pt x="1343" y="366"/>
                    <a:pt x="1343" y="366"/>
                    <a:pt x="1343" y="366"/>
                  </a:cubicBezTo>
                  <a:cubicBezTo>
                    <a:pt x="1379" y="412"/>
                    <a:pt x="1469" y="440"/>
                    <a:pt x="1614" y="448"/>
                  </a:cubicBezTo>
                  <a:cubicBezTo>
                    <a:pt x="1620" y="449"/>
                    <a:pt x="1624" y="453"/>
                    <a:pt x="1624" y="459"/>
                  </a:cubicBezTo>
                  <a:cubicBezTo>
                    <a:pt x="1624" y="520"/>
                    <a:pt x="1624" y="520"/>
                    <a:pt x="1624" y="520"/>
                  </a:cubicBezTo>
                  <a:cubicBezTo>
                    <a:pt x="1624" y="526"/>
                    <a:pt x="1619" y="530"/>
                    <a:pt x="1614" y="530"/>
                  </a:cubicBezTo>
                  <a:cubicBezTo>
                    <a:pt x="1523" y="529"/>
                    <a:pt x="1451" y="522"/>
                    <a:pt x="1398" y="510"/>
                  </a:cubicBezTo>
                  <a:cubicBezTo>
                    <a:pt x="1342" y="498"/>
                    <a:pt x="1290" y="476"/>
                    <a:pt x="1244" y="444"/>
                  </a:cubicBezTo>
                  <a:cubicBezTo>
                    <a:pt x="1200" y="476"/>
                    <a:pt x="1149" y="499"/>
                    <a:pt x="1092" y="511"/>
                  </a:cubicBezTo>
                  <a:cubicBezTo>
                    <a:pt x="1054" y="520"/>
                    <a:pt x="1005" y="526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22" y="535"/>
                    <a:pt x="895" y="538"/>
                    <a:pt x="867" y="542"/>
                  </a:cubicBezTo>
                  <a:cubicBezTo>
                    <a:pt x="861" y="543"/>
                    <a:pt x="855" y="538"/>
                    <a:pt x="855" y="532"/>
                  </a:cubicBezTo>
                  <a:cubicBezTo>
                    <a:pt x="855" y="471"/>
                    <a:pt x="855" y="471"/>
                    <a:pt x="855" y="471"/>
                  </a:cubicBezTo>
                  <a:cubicBezTo>
                    <a:pt x="855" y="466"/>
                    <a:pt x="859" y="462"/>
                    <a:pt x="864" y="461"/>
                  </a:cubicBezTo>
                  <a:cubicBezTo>
                    <a:pt x="1010" y="442"/>
                    <a:pt x="1101" y="414"/>
                    <a:pt x="1140" y="366"/>
                  </a:cubicBezTo>
                  <a:lnTo>
                    <a:pt x="876" y="366"/>
                  </a:lnTo>
                  <a:close/>
                  <a:moveTo>
                    <a:pt x="892" y="10"/>
                  </a:moveTo>
                  <a:cubicBezTo>
                    <a:pt x="892" y="4"/>
                    <a:pt x="897" y="0"/>
                    <a:pt x="903" y="0"/>
                  </a:cubicBezTo>
                  <a:cubicBezTo>
                    <a:pt x="1204" y="0"/>
                    <a:pt x="1204" y="0"/>
                    <a:pt x="1204" y="0"/>
                  </a:cubicBezTo>
                  <a:cubicBezTo>
                    <a:pt x="1210" y="0"/>
                    <a:pt x="1214" y="4"/>
                    <a:pt x="1214" y="10"/>
                  </a:cubicBezTo>
                  <a:cubicBezTo>
                    <a:pt x="1214" y="134"/>
                    <a:pt x="1214" y="134"/>
                    <a:pt x="1214" y="134"/>
                  </a:cubicBezTo>
                  <a:cubicBezTo>
                    <a:pt x="1180" y="223"/>
                    <a:pt x="1180" y="223"/>
                    <a:pt x="1180" y="223"/>
                  </a:cubicBezTo>
                  <a:cubicBezTo>
                    <a:pt x="903" y="223"/>
                    <a:pt x="903" y="223"/>
                    <a:pt x="903" y="223"/>
                  </a:cubicBezTo>
                  <a:cubicBezTo>
                    <a:pt x="897" y="223"/>
                    <a:pt x="892" y="218"/>
                    <a:pt x="892" y="213"/>
                  </a:cubicBezTo>
                  <a:lnTo>
                    <a:pt x="892" y="10"/>
                  </a:lnTo>
                  <a:close/>
                  <a:moveTo>
                    <a:pt x="994" y="145"/>
                  </a:moveTo>
                  <a:cubicBezTo>
                    <a:pt x="1113" y="145"/>
                    <a:pt x="1113" y="145"/>
                    <a:pt x="1113" y="145"/>
                  </a:cubicBezTo>
                  <a:cubicBezTo>
                    <a:pt x="1113" y="78"/>
                    <a:pt x="1113" y="78"/>
                    <a:pt x="1113" y="78"/>
                  </a:cubicBezTo>
                  <a:cubicBezTo>
                    <a:pt x="994" y="78"/>
                    <a:pt x="994" y="78"/>
                    <a:pt x="994" y="78"/>
                  </a:cubicBezTo>
                  <a:lnTo>
                    <a:pt x="994" y="145"/>
                  </a:lnTo>
                  <a:close/>
                  <a:moveTo>
                    <a:pt x="1283" y="545"/>
                  </a:moveTo>
                  <a:cubicBezTo>
                    <a:pt x="1277" y="545"/>
                    <a:pt x="1272" y="550"/>
                    <a:pt x="1272" y="556"/>
                  </a:cubicBezTo>
                  <a:cubicBezTo>
                    <a:pt x="1272" y="758"/>
                    <a:pt x="1272" y="758"/>
                    <a:pt x="1272" y="758"/>
                  </a:cubicBezTo>
                  <a:cubicBezTo>
                    <a:pt x="1272" y="764"/>
                    <a:pt x="1277" y="769"/>
                    <a:pt x="1283" y="769"/>
                  </a:cubicBezTo>
                  <a:cubicBezTo>
                    <a:pt x="1560" y="769"/>
                    <a:pt x="1560" y="769"/>
                    <a:pt x="1560" y="769"/>
                  </a:cubicBezTo>
                  <a:cubicBezTo>
                    <a:pt x="1594" y="680"/>
                    <a:pt x="1594" y="680"/>
                    <a:pt x="1594" y="680"/>
                  </a:cubicBezTo>
                  <a:cubicBezTo>
                    <a:pt x="1594" y="556"/>
                    <a:pt x="1594" y="556"/>
                    <a:pt x="1594" y="556"/>
                  </a:cubicBezTo>
                  <a:cubicBezTo>
                    <a:pt x="1594" y="550"/>
                    <a:pt x="1589" y="545"/>
                    <a:pt x="1584" y="545"/>
                  </a:cubicBezTo>
                  <a:lnTo>
                    <a:pt x="1283" y="545"/>
                  </a:lnTo>
                  <a:close/>
                  <a:moveTo>
                    <a:pt x="1493" y="691"/>
                  </a:moveTo>
                  <a:cubicBezTo>
                    <a:pt x="1374" y="691"/>
                    <a:pt x="1374" y="691"/>
                    <a:pt x="1374" y="691"/>
                  </a:cubicBezTo>
                  <a:cubicBezTo>
                    <a:pt x="1374" y="623"/>
                    <a:pt x="1374" y="623"/>
                    <a:pt x="1374" y="623"/>
                  </a:cubicBezTo>
                  <a:cubicBezTo>
                    <a:pt x="1493" y="623"/>
                    <a:pt x="1493" y="623"/>
                    <a:pt x="1493" y="623"/>
                  </a:cubicBezTo>
                  <a:lnTo>
                    <a:pt x="1493" y="691"/>
                  </a:lnTo>
                  <a:close/>
                  <a:moveTo>
                    <a:pt x="892" y="556"/>
                  </a:moveTo>
                  <a:cubicBezTo>
                    <a:pt x="892" y="550"/>
                    <a:pt x="897" y="545"/>
                    <a:pt x="903" y="545"/>
                  </a:cubicBezTo>
                  <a:cubicBezTo>
                    <a:pt x="1204" y="545"/>
                    <a:pt x="1204" y="545"/>
                    <a:pt x="1204" y="545"/>
                  </a:cubicBezTo>
                  <a:cubicBezTo>
                    <a:pt x="1210" y="545"/>
                    <a:pt x="1214" y="550"/>
                    <a:pt x="1214" y="556"/>
                  </a:cubicBezTo>
                  <a:cubicBezTo>
                    <a:pt x="1214" y="680"/>
                    <a:pt x="1214" y="680"/>
                    <a:pt x="1214" y="680"/>
                  </a:cubicBezTo>
                  <a:cubicBezTo>
                    <a:pt x="1180" y="769"/>
                    <a:pt x="1180" y="769"/>
                    <a:pt x="1180" y="769"/>
                  </a:cubicBezTo>
                  <a:cubicBezTo>
                    <a:pt x="903" y="769"/>
                    <a:pt x="903" y="769"/>
                    <a:pt x="903" y="769"/>
                  </a:cubicBezTo>
                  <a:cubicBezTo>
                    <a:pt x="897" y="769"/>
                    <a:pt x="892" y="764"/>
                    <a:pt x="892" y="758"/>
                  </a:cubicBezTo>
                  <a:lnTo>
                    <a:pt x="892" y="556"/>
                  </a:lnTo>
                  <a:close/>
                  <a:moveTo>
                    <a:pt x="994" y="691"/>
                  </a:moveTo>
                  <a:cubicBezTo>
                    <a:pt x="1113" y="691"/>
                    <a:pt x="1113" y="691"/>
                    <a:pt x="1113" y="691"/>
                  </a:cubicBezTo>
                  <a:cubicBezTo>
                    <a:pt x="1113" y="623"/>
                    <a:pt x="1113" y="623"/>
                    <a:pt x="1113" y="623"/>
                  </a:cubicBezTo>
                  <a:cubicBezTo>
                    <a:pt x="994" y="623"/>
                    <a:pt x="994" y="623"/>
                    <a:pt x="994" y="623"/>
                  </a:cubicBezTo>
                  <a:lnTo>
                    <a:pt x="994" y="6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 descr="QR 代码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057" y="5483506"/>
            <a:ext cx="1108652" cy="11086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gradFill flip="none" rotWithShape="1">
          <a:gsLst>
            <a:gs pos="76000">
              <a:schemeClr val="bg1"/>
            </a:gs>
            <a:gs pos="35000">
              <a:schemeClr val="bg1"/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8800"/>
          <a:stretch>
            <a:fillRect/>
          </a:stretch>
        </p:blipFill>
        <p:spPr bwMode="auto">
          <a:xfrm>
            <a:off x="0" y="4109013"/>
            <a:ext cx="12192000" cy="2748987"/>
          </a:xfrm>
          <a:custGeom>
            <a:avLst/>
            <a:gdLst>
              <a:gd name="connsiteX0" fmla="*/ 0 w 12192000"/>
              <a:gd name="connsiteY0" fmla="*/ 0 h 2748987"/>
              <a:gd name="connsiteX1" fmla="*/ 12192000 w 12192000"/>
              <a:gd name="connsiteY1" fmla="*/ 0 h 2748987"/>
              <a:gd name="connsiteX2" fmla="*/ 12192000 w 12192000"/>
              <a:gd name="connsiteY2" fmla="*/ 2748987 h 2748987"/>
              <a:gd name="connsiteX3" fmla="*/ 0 w 12192000"/>
              <a:gd name="connsiteY3" fmla="*/ 2748987 h 274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48987">
                <a:moveTo>
                  <a:pt x="0" y="0"/>
                </a:moveTo>
                <a:lnTo>
                  <a:pt x="12192000" y="0"/>
                </a:lnTo>
                <a:lnTo>
                  <a:pt x="12192000" y="2748987"/>
                </a:lnTo>
                <a:lnTo>
                  <a:pt x="0" y="27489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 userDrawn="1"/>
        </p:nvSpPr>
        <p:spPr>
          <a:xfrm>
            <a:off x="90215" y="51090"/>
            <a:ext cx="12101785" cy="1187068"/>
          </a:xfrm>
          <a:custGeom>
            <a:avLst/>
            <a:gdLst/>
            <a:ahLst/>
            <a:cxnLst/>
            <a:rect l="l" t="t" r="r" b="b"/>
            <a:pathLst>
              <a:path w="6650533" h="629543">
                <a:moveTo>
                  <a:pt x="6626423" y="602754"/>
                </a:moveTo>
                <a:lnTo>
                  <a:pt x="6647854" y="602754"/>
                </a:lnTo>
                <a:cubicBezTo>
                  <a:pt x="6649640" y="602977"/>
                  <a:pt x="6650533" y="603870"/>
                  <a:pt x="6650533" y="605433"/>
                </a:cubicBezTo>
                <a:lnTo>
                  <a:pt x="6650533" y="626864"/>
                </a:lnTo>
                <a:cubicBezTo>
                  <a:pt x="6650533" y="628650"/>
                  <a:pt x="6649640" y="629543"/>
                  <a:pt x="6647854" y="629543"/>
                </a:cubicBezTo>
                <a:lnTo>
                  <a:pt x="6626423" y="629543"/>
                </a:lnTo>
                <a:cubicBezTo>
                  <a:pt x="6624637" y="629543"/>
                  <a:pt x="6623744" y="628650"/>
                  <a:pt x="6623744" y="626864"/>
                </a:cubicBezTo>
                <a:lnTo>
                  <a:pt x="6623744" y="605433"/>
                </a:lnTo>
                <a:cubicBezTo>
                  <a:pt x="6623968" y="603647"/>
                  <a:pt x="6624860" y="602754"/>
                  <a:pt x="6626423" y="602754"/>
                </a:cubicBezTo>
                <a:close/>
                <a:moveTo>
                  <a:pt x="6586240" y="602754"/>
                </a:moveTo>
                <a:lnTo>
                  <a:pt x="6607670" y="602754"/>
                </a:lnTo>
                <a:cubicBezTo>
                  <a:pt x="6609456" y="602977"/>
                  <a:pt x="6610350" y="603870"/>
                  <a:pt x="6610350" y="605433"/>
                </a:cubicBezTo>
                <a:lnTo>
                  <a:pt x="6610350" y="626864"/>
                </a:lnTo>
                <a:cubicBezTo>
                  <a:pt x="6610350" y="628650"/>
                  <a:pt x="6609456" y="629543"/>
                  <a:pt x="6607670" y="629543"/>
                </a:cubicBezTo>
                <a:lnTo>
                  <a:pt x="6586240" y="629543"/>
                </a:lnTo>
                <a:cubicBezTo>
                  <a:pt x="6584454" y="629543"/>
                  <a:pt x="6583560" y="628650"/>
                  <a:pt x="6583560" y="626864"/>
                </a:cubicBezTo>
                <a:lnTo>
                  <a:pt x="6583560" y="605433"/>
                </a:lnTo>
                <a:cubicBezTo>
                  <a:pt x="6583784" y="603647"/>
                  <a:pt x="6584677" y="602754"/>
                  <a:pt x="6586240" y="602754"/>
                </a:cubicBezTo>
                <a:close/>
                <a:moveTo>
                  <a:pt x="6546056" y="602754"/>
                </a:moveTo>
                <a:lnTo>
                  <a:pt x="6567487" y="602754"/>
                </a:lnTo>
                <a:cubicBezTo>
                  <a:pt x="6569273" y="602977"/>
                  <a:pt x="6570166" y="603870"/>
                  <a:pt x="6570166" y="605433"/>
                </a:cubicBezTo>
                <a:lnTo>
                  <a:pt x="6570166" y="626864"/>
                </a:lnTo>
                <a:cubicBezTo>
                  <a:pt x="6570166" y="628650"/>
                  <a:pt x="6569273" y="629543"/>
                  <a:pt x="6567487" y="629543"/>
                </a:cubicBezTo>
                <a:lnTo>
                  <a:pt x="6546056" y="629543"/>
                </a:lnTo>
                <a:cubicBezTo>
                  <a:pt x="6544270" y="629543"/>
                  <a:pt x="6543377" y="628650"/>
                  <a:pt x="6543377" y="626864"/>
                </a:cubicBezTo>
                <a:lnTo>
                  <a:pt x="6543377" y="605433"/>
                </a:lnTo>
                <a:cubicBezTo>
                  <a:pt x="6543600" y="603647"/>
                  <a:pt x="6544493" y="602754"/>
                  <a:pt x="6546056" y="602754"/>
                </a:cubicBezTo>
                <a:close/>
                <a:moveTo>
                  <a:pt x="6505872" y="602754"/>
                </a:moveTo>
                <a:lnTo>
                  <a:pt x="6527304" y="602754"/>
                </a:lnTo>
                <a:cubicBezTo>
                  <a:pt x="6529090" y="602977"/>
                  <a:pt x="6529982" y="603870"/>
                  <a:pt x="6529982" y="605433"/>
                </a:cubicBezTo>
                <a:lnTo>
                  <a:pt x="6529982" y="626864"/>
                </a:lnTo>
                <a:cubicBezTo>
                  <a:pt x="6529982" y="628650"/>
                  <a:pt x="6529090" y="629543"/>
                  <a:pt x="6527304" y="629543"/>
                </a:cubicBezTo>
                <a:lnTo>
                  <a:pt x="6505872" y="629543"/>
                </a:lnTo>
                <a:cubicBezTo>
                  <a:pt x="6504086" y="629543"/>
                  <a:pt x="6503194" y="628650"/>
                  <a:pt x="6503194" y="626864"/>
                </a:cubicBezTo>
                <a:lnTo>
                  <a:pt x="6503194" y="605433"/>
                </a:lnTo>
                <a:cubicBezTo>
                  <a:pt x="6503416" y="603647"/>
                  <a:pt x="6504310" y="602754"/>
                  <a:pt x="6505872" y="602754"/>
                </a:cubicBezTo>
                <a:close/>
                <a:moveTo>
                  <a:pt x="6465688" y="602754"/>
                </a:moveTo>
                <a:lnTo>
                  <a:pt x="6487120" y="602754"/>
                </a:lnTo>
                <a:cubicBezTo>
                  <a:pt x="6488906" y="602977"/>
                  <a:pt x="6489799" y="603870"/>
                  <a:pt x="6489799" y="605433"/>
                </a:cubicBezTo>
                <a:lnTo>
                  <a:pt x="6489799" y="626864"/>
                </a:lnTo>
                <a:cubicBezTo>
                  <a:pt x="6489799" y="628650"/>
                  <a:pt x="6488906" y="629543"/>
                  <a:pt x="6487120" y="629543"/>
                </a:cubicBezTo>
                <a:lnTo>
                  <a:pt x="6465688" y="629543"/>
                </a:lnTo>
                <a:cubicBezTo>
                  <a:pt x="6463902" y="629543"/>
                  <a:pt x="6463010" y="628650"/>
                  <a:pt x="6463010" y="626864"/>
                </a:cubicBezTo>
                <a:lnTo>
                  <a:pt x="6463010" y="605433"/>
                </a:lnTo>
                <a:cubicBezTo>
                  <a:pt x="6463233" y="603647"/>
                  <a:pt x="6464126" y="602754"/>
                  <a:pt x="6465688" y="602754"/>
                </a:cubicBezTo>
                <a:close/>
                <a:moveTo>
                  <a:pt x="6425505" y="602754"/>
                </a:moveTo>
                <a:lnTo>
                  <a:pt x="6446936" y="602754"/>
                </a:lnTo>
                <a:cubicBezTo>
                  <a:pt x="6448722" y="602977"/>
                  <a:pt x="6449615" y="603870"/>
                  <a:pt x="6449615" y="605433"/>
                </a:cubicBezTo>
                <a:lnTo>
                  <a:pt x="6449615" y="626864"/>
                </a:lnTo>
                <a:cubicBezTo>
                  <a:pt x="6449615" y="628650"/>
                  <a:pt x="6448722" y="629543"/>
                  <a:pt x="6446936" y="629543"/>
                </a:cubicBezTo>
                <a:lnTo>
                  <a:pt x="6425505" y="629543"/>
                </a:lnTo>
                <a:cubicBezTo>
                  <a:pt x="6423719" y="629543"/>
                  <a:pt x="6422826" y="628650"/>
                  <a:pt x="6422826" y="626864"/>
                </a:cubicBezTo>
                <a:lnTo>
                  <a:pt x="6422826" y="605433"/>
                </a:lnTo>
                <a:cubicBezTo>
                  <a:pt x="6423050" y="603647"/>
                  <a:pt x="6423942" y="602754"/>
                  <a:pt x="6425505" y="602754"/>
                </a:cubicBezTo>
                <a:close/>
                <a:moveTo>
                  <a:pt x="6385322" y="602754"/>
                </a:moveTo>
                <a:lnTo>
                  <a:pt x="6406752" y="602754"/>
                </a:lnTo>
                <a:cubicBezTo>
                  <a:pt x="6408538" y="602977"/>
                  <a:pt x="6409432" y="603870"/>
                  <a:pt x="6409432" y="605433"/>
                </a:cubicBezTo>
                <a:lnTo>
                  <a:pt x="6409432" y="626864"/>
                </a:lnTo>
                <a:cubicBezTo>
                  <a:pt x="6409432" y="628650"/>
                  <a:pt x="6408538" y="629543"/>
                  <a:pt x="6406752" y="629543"/>
                </a:cubicBezTo>
                <a:lnTo>
                  <a:pt x="6385322" y="629543"/>
                </a:lnTo>
                <a:cubicBezTo>
                  <a:pt x="6383536" y="629543"/>
                  <a:pt x="6382642" y="628650"/>
                  <a:pt x="6382642" y="626864"/>
                </a:cubicBezTo>
                <a:lnTo>
                  <a:pt x="6382642" y="605433"/>
                </a:lnTo>
                <a:cubicBezTo>
                  <a:pt x="6382866" y="603647"/>
                  <a:pt x="6383759" y="602754"/>
                  <a:pt x="6385322" y="602754"/>
                </a:cubicBezTo>
                <a:close/>
                <a:moveTo>
                  <a:pt x="6345138" y="602754"/>
                </a:moveTo>
                <a:lnTo>
                  <a:pt x="6366569" y="602754"/>
                </a:lnTo>
                <a:cubicBezTo>
                  <a:pt x="6368355" y="602977"/>
                  <a:pt x="6369248" y="603870"/>
                  <a:pt x="6369248" y="605433"/>
                </a:cubicBezTo>
                <a:lnTo>
                  <a:pt x="6369248" y="626864"/>
                </a:lnTo>
                <a:cubicBezTo>
                  <a:pt x="6369248" y="628650"/>
                  <a:pt x="6368355" y="629543"/>
                  <a:pt x="6366569" y="629543"/>
                </a:cubicBezTo>
                <a:lnTo>
                  <a:pt x="6345138" y="629543"/>
                </a:lnTo>
                <a:cubicBezTo>
                  <a:pt x="6343352" y="629543"/>
                  <a:pt x="6342459" y="628650"/>
                  <a:pt x="6342459" y="626864"/>
                </a:cubicBezTo>
                <a:lnTo>
                  <a:pt x="6342459" y="605433"/>
                </a:lnTo>
                <a:cubicBezTo>
                  <a:pt x="6342682" y="603647"/>
                  <a:pt x="6343575" y="602754"/>
                  <a:pt x="6345138" y="602754"/>
                </a:cubicBezTo>
                <a:close/>
                <a:moveTo>
                  <a:pt x="6304954" y="602754"/>
                </a:moveTo>
                <a:lnTo>
                  <a:pt x="6326386" y="602754"/>
                </a:lnTo>
                <a:cubicBezTo>
                  <a:pt x="6328172" y="602977"/>
                  <a:pt x="6329064" y="603870"/>
                  <a:pt x="6329064" y="605433"/>
                </a:cubicBezTo>
                <a:lnTo>
                  <a:pt x="6329064" y="626864"/>
                </a:lnTo>
                <a:cubicBezTo>
                  <a:pt x="6329064" y="628650"/>
                  <a:pt x="6328172" y="629543"/>
                  <a:pt x="6326386" y="629543"/>
                </a:cubicBezTo>
                <a:lnTo>
                  <a:pt x="6304954" y="629543"/>
                </a:lnTo>
                <a:cubicBezTo>
                  <a:pt x="6303168" y="629543"/>
                  <a:pt x="6302276" y="628650"/>
                  <a:pt x="6302276" y="626864"/>
                </a:cubicBezTo>
                <a:lnTo>
                  <a:pt x="6302276" y="605433"/>
                </a:lnTo>
                <a:cubicBezTo>
                  <a:pt x="6302498" y="603647"/>
                  <a:pt x="6303392" y="602754"/>
                  <a:pt x="6304954" y="602754"/>
                </a:cubicBezTo>
                <a:close/>
                <a:moveTo>
                  <a:pt x="6264770" y="602754"/>
                </a:moveTo>
                <a:lnTo>
                  <a:pt x="6286202" y="602754"/>
                </a:lnTo>
                <a:cubicBezTo>
                  <a:pt x="6287988" y="602977"/>
                  <a:pt x="6288881" y="603870"/>
                  <a:pt x="6288881" y="605433"/>
                </a:cubicBezTo>
                <a:lnTo>
                  <a:pt x="6288881" y="626864"/>
                </a:lnTo>
                <a:cubicBezTo>
                  <a:pt x="6288881" y="628650"/>
                  <a:pt x="6287988" y="629543"/>
                  <a:pt x="6286202" y="629543"/>
                </a:cubicBezTo>
                <a:lnTo>
                  <a:pt x="6264770" y="629543"/>
                </a:lnTo>
                <a:cubicBezTo>
                  <a:pt x="6262985" y="629543"/>
                  <a:pt x="6262092" y="628650"/>
                  <a:pt x="6262092" y="626864"/>
                </a:cubicBezTo>
                <a:lnTo>
                  <a:pt x="6262092" y="605433"/>
                </a:lnTo>
                <a:cubicBezTo>
                  <a:pt x="6262315" y="603647"/>
                  <a:pt x="6263208" y="602754"/>
                  <a:pt x="6264770" y="602754"/>
                </a:cubicBezTo>
                <a:close/>
                <a:moveTo>
                  <a:pt x="6224587" y="602754"/>
                </a:moveTo>
                <a:lnTo>
                  <a:pt x="6246018" y="602754"/>
                </a:lnTo>
                <a:cubicBezTo>
                  <a:pt x="6247804" y="602977"/>
                  <a:pt x="6248698" y="603870"/>
                  <a:pt x="6248698" y="605433"/>
                </a:cubicBezTo>
                <a:lnTo>
                  <a:pt x="6248698" y="626864"/>
                </a:lnTo>
                <a:cubicBezTo>
                  <a:pt x="6248698" y="628650"/>
                  <a:pt x="6247804" y="629543"/>
                  <a:pt x="6246018" y="629543"/>
                </a:cubicBezTo>
                <a:lnTo>
                  <a:pt x="6224587" y="629543"/>
                </a:lnTo>
                <a:cubicBezTo>
                  <a:pt x="6222801" y="629543"/>
                  <a:pt x="6221908" y="628650"/>
                  <a:pt x="6221908" y="626864"/>
                </a:cubicBezTo>
                <a:lnTo>
                  <a:pt x="6221908" y="605433"/>
                </a:lnTo>
                <a:cubicBezTo>
                  <a:pt x="6222132" y="603647"/>
                  <a:pt x="6223024" y="602754"/>
                  <a:pt x="6224587" y="602754"/>
                </a:cubicBezTo>
                <a:close/>
                <a:moveTo>
                  <a:pt x="6184404" y="602754"/>
                </a:moveTo>
                <a:lnTo>
                  <a:pt x="6205835" y="602754"/>
                </a:lnTo>
                <a:cubicBezTo>
                  <a:pt x="6207620" y="602977"/>
                  <a:pt x="6208514" y="603870"/>
                  <a:pt x="6208514" y="605433"/>
                </a:cubicBezTo>
                <a:lnTo>
                  <a:pt x="6208514" y="626864"/>
                </a:lnTo>
                <a:cubicBezTo>
                  <a:pt x="6208514" y="628650"/>
                  <a:pt x="6207620" y="629543"/>
                  <a:pt x="6205835" y="629543"/>
                </a:cubicBezTo>
                <a:lnTo>
                  <a:pt x="6184404" y="629543"/>
                </a:lnTo>
                <a:cubicBezTo>
                  <a:pt x="6182618" y="629543"/>
                  <a:pt x="6181724" y="628650"/>
                  <a:pt x="6181724" y="626864"/>
                </a:cubicBezTo>
                <a:lnTo>
                  <a:pt x="6181724" y="605433"/>
                </a:lnTo>
                <a:cubicBezTo>
                  <a:pt x="6181948" y="603647"/>
                  <a:pt x="6182841" y="602754"/>
                  <a:pt x="6184404" y="602754"/>
                </a:cubicBezTo>
                <a:close/>
                <a:moveTo>
                  <a:pt x="6112073" y="602754"/>
                </a:moveTo>
                <a:lnTo>
                  <a:pt x="6133504" y="602754"/>
                </a:lnTo>
                <a:cubicBezTo>
                  <a:pt x="6135290" y="602977"/>
                  <a:pt x="6136183" y="603870"/>
                  <a:pt x="6136183" y="605433"/>
                </a:cubicBezTo>
                <a:lnTo>
                  <a:pt x="6136183" y="626864"/>
                </a:lnTo>
                <a:cubicBezTo>
                  <a:pt x="6136183" y="628650"/>
                  <a:pt x="6135290" y="629543"/>
                  <a:pt x="6133504" y="629543"/>
                </a:cubicBezTo>
                <a:lnTo>
                  <a:pt x="6112073" y="629543"/>
                </a:lnTo>
                <a:cubicBezTo>
                  <a:pt x="6110287" y="629543"/>
                  <a:pt x="6109394" y="628650"/>
                  <a:pt x="6109394" y="626864"/>
                </a:cubicBezTo>
                <a:lnTo>
                  <a:pt x="6109394" y="605433"/>
                </a:lnTo>
                <a:cubicBezTo>
                  <a:pt x="6109618" y="603647"/>
                  <a:pt x="6110510" y="602754"/>
                  <a:pt x="6112073" y="602754"/>
                </a:cubicBezTo>
                <a:close/>
                <a:moveTo>
                  <a:pt x="6071890" y="602754"/>
                </a:moveTo>
                <a:lnTo>
                  <a:pt x="6093320" y="602754"/>
                </a:lnTo>
                <a:cubicBezTo>
                  <a:pt x="6095106" y="602977"/>
                  <a:pt x="6096000" y="603870"/>
                  <a:pt x="6096000" y="605433"/>
                </a:cubicBezTo>
                <a:lnTo>
                  <a:pt x="6096000" y="626864"/>
                </a:lnTo>
                <a:cubicBezTo>
                  <a:pt x="6096000" y="628650"/>
                  <a:pt x="6095106" y="629543"/>
                  <a:pt x="6093320" y="629543"/>
                </a:cubicBezTo>
                <a:lnTo>
                  <a:pt x="6071890" y="629543"/>
                </a:lnTo>
                <a:cubicBezTo>
                  <a:pt x="6070104" y="629543"/>
                  <a:pt x="6069210" y="628650"/>
                  <a:pt x="6069210" y="626864"/>
                </a:cubicBezTo>
                <a:lnTo>
                  <a:pt x="6069210" y="605433"/>
                </a:lnTo>
                <a:cubicBezTo>
                  <a:pt x="6069434" y="603647"/>
                  <a:pt x="6070327" y="602754"/>
                  <a:pt x="6071890" y="602754"/>
                </a:cubicBezTo>
                <a:close/>
                <a:moveTo>
                  <a:pt x="6031706" y="602754"/>
                </a:moveTo>
                <a:lnTo>
                  <a:pt x="6053137" y="602754"/>
                </a:lnTo>
                <a:cubicBezTo>
                  <a:pt x="6054923" y="602977"/>
                  <a:pt x="6055816" y="603870"/>
                  <a:pt x="6055816" y="605433"/>
                </a:cubicBezTo>
                <a:lnTo>
                  <a:pt x="6055816" y="626864"/>
                </a:lnTo>
                <a:cubicBezTo>
                  <a:pt x="6055816" y="628650"/>
                  <a:pt x="6054923" y="629543"/>
                  <a:pt x="6053137" y="629543"/>
                </a:cubicBezTo>
                <a:lnTo>
                  <a:pt x="6031706" y="629543"/>
                </a:lnTo>
                <a:cubicBezTo>
                  <a:pt x="6029920" y="629543"/>
                  <a:pt x="6029027" y="628650"/>
                  <a:pt x="6029027" y="626864"/>
                </a:cubicBezTo>
                <a:lnTo>
                  <a:pt x="6029027" y="605433"/>
                </a:lnTo>
                <a:cubicBezTo>
                  <a:pt x="6029250" y="603647"/>
                  <a:pt x="6030143" y="602754"/>
                  <a:pt x="6031706" y="602754"/>
                </a:cubicBezTo>
                <a:close/>
                <a:moveTo>
                  <a:pt x="5991522" y="602754"/>
                </a:moveTo>
                <a:lnTo>
                  <a:pt x="6012954" y="602754"/>
                </a:lnTo>
                <a:cubicBezTo>
                  <a:pt x="6014740" y="602977"/>
                  <a:pt x="6015632" y="603870"/>
                  <a:pt x="6015632" y="605433"/>
                </a:cubicBezTo>
                <a:lnTo>
                  <a:pt x="6015632" y="626864"/>
                </a:lnTo>
                <a:cubicBezTo>
                  <a:pt x="6015632" y="628650"/>
                  <a:pt x="6014740" y="629543"/>
                  <a:pt x="6012954" y="629543"/>
                </a:cubicBezTo>
                <a:lnTo>
                  <a:pt x="5991522" y="629543"/>
                </a:lnTo>
                <a:cubicBezTo>
                  <a:pt x="5989736" y="629543"/>
                  <a:pt x="5988844" y="628650"/>
                  <a:pt x="5988844" y="626864"/>
                </a:cubicBezTo>
                <a:lnTo>
                  <a:pt x="5988844" y="605433"/>
                </a:lnTo>
                <a:cubicBezTo>
                  <a:pt x="5989066" y="603647"/>
                  <a:pt x="5989960" y="602754"/>
                  <a:pt x="5991522" y="602754"/>
                </a:cubicBezTo>
                <a:close/>
                <a:moveTo>
                  <a:pt x="5790604" y="602754"/>
                </a:moveTo>
                <a:lnTo>
                  <a:pt x="5812036" y="602754"/>
                </a:lnTo>
                <a:cubicBezTo>
                  <a:pt x="5813822" y="602977"/>
                  <a:pt x="5814714" y="603870"/>
                  <a:pt x="5814714" y="605433"/>
                </a:cubicBezTo>
                <a:lnTo>
                  <a:pt x="5814714" y="626864"/>
                </a:lnTo>
                <a:cubicBezTo>
                  <a:pt x="5814714" y="628650"/>
                  <a:pt x="5813822" y="629543"/>
                  <a:pt x="5812036" y="629543"/>
                </a:cubicBezTo>
                <a:lnTo>
                  <a:pt x="5790604" y="629543"/>
                </a:lnTo>
                <a:cubicBezTo>
                  <a:pt x="5788818" y="629543"/>
                  <a:pt x="5787926" y="628650"/>
                  <a:pt x="5787926" y="626864"/>
                </a:cubicBezTo>
                <a:lnTo>
                  <a:pt x="5787926" y="605433"/>
                </a:lnTo>
                <a:cubicBezTo>
                  <a:pt x="5788148" y="603647"/>
                  <a:pt x="5789042" y="602754"/>
                  <a:pt x="5790604" y="602754"/>
                </a:cubicBezTo>
                <a:close/>
                <a:moveTo>
                  <a:pt x="5750420" y="602754"/>
                </a:moveTo>
                <a:lnTo>
                  <a:pt x="5771852" y="602754"/>
                </a:lnTo>
                <a:cubicBezTo>
                  <a:pt x="5773638" y="602977"/>
                  <a:pt x="5774531" y="603870"/>
                  <a:pt x="5774531" y="605433"/>
                </a:cubicBezTo>
                <a:lnTo>
                  <a:pt x="5774531" y="626864"/>
                </a:lnTo>
                <a:cubicBezTo>
                  <a:pt x="5774531" y="628650"/>
                  <a:pt x="5773638" y="629543"/>
                  <a:pt x="5771852" y="629543"/>
                </a:cubicBezTo>
                <a:lnTo>
                  <a:pt x="5750420" y="629543"/>
                </a:lnTo>
                <a:cubicBezTo>
                  <a:pt x="5748635" y="629543"/>
                  <a:pt x="5747742" y="628650"/>
                  <a:pt x="5747742" y="626864"/>
                </a:cubicBezTo>
                <a:lnTo>
                  <a:pt x="5747742" y="605433"/>
                </a:lnTo>
                <a:cubicBezTo>
                  <a:pt x="5747965" y="603647"/>
                  <a:pt x="5748858" y="602754"/>
                  <a:pt x="5750420" y="602754"/>
                </a:cubicBezTo>
                <a:close/>
                <a:moveTo>
                  <a:pt x="5710237" y="602754"/>
                </a:moveTo>
                <a:lnTo>
                  <a:pt x="5731668" y="602754"/>
                </a:lnTo>
                <a:cubicBezTo>
                  <a:pt x="5733454" y="602977"/>
                  <a:pt x="5734348" y="603870"/>
                  <a:pt x="5734348" y="605433"/>
                </a:cubicBezTo>
                <a:lnTo>
                  <a:pt x="5734348" y="626864"/>
                </a:lnTo>
                <a:cubicBezTo>
                  <a:pt x="5734348" y="628650"/>
                  <a:pt x="5733454" y="629543"/>
                  <a:pt x="5731668" y="629543"/>
                </a:cubicBezTo>
                <a:lnTo>
                  <a:pt x="5710237" y="629543"/>
                </a:lnTo>
                <a:cubicBezTo>
                  <a:pt x="5708451" y="629543"/>
                  <a:pt x="5707558" y="628650"/>
                  <a:pt x="5707558" y="626864"/>
                </a:cubicBezTo>
                <a:lnTo>
                  <a:pt x="5707558" y="605433"/>
                </a:lnTo>
                <a:cubicBezTo>
                  <a:pt x="5707782" y="603647"/>
                  <a:pt x="5708674" y="602754"/>
                  <a:pt x="5710237" y="602754"/>
                </a:cubicBezTo>
                <a:close/>
                <a:moveTo>
                  <a:pt x="5670054" y="602754"/>
                </a:moveTo>
                <a:lnTo>
                  <a:pt x="5691485" y="602754"/>
                </a:lnTo>
                <a:cubicBezTo>
                  <a:pt x="5693270" y="602977"/>
                  <a:pt x="5694164" y="603870"/>
                  <a:pt x="5694164" y="605433"/>
                </a:cubicBezTo>
                <a:lnTo>
                  <a:pt x="5694164" y="626864"/>
                </a:lnTo>
                <a:cubicBezTo>
                  <a:pt x="5694164" y="628650"/>
                  <a:pt x="5693270" y="629543"/>
                  <a:pt x="5691485" y="629543"/>
                </a:cubicBezTo>
                <a:lnTo>
                  <a:pt x="5670054" y="629543"/>
                </a:lnTo>
                <a:cubicBezTo>
                  <a:pt x="5668268" y="629543"/>
                  <a:pt x="5667374" y="628650"/>
                  <a:pt x="5667374" y="626864"/>
                </a:cubicBezTo>
                <a:lnTo>
                  <a:pt x="5667374" y="605433"/>
                </a:lnTo>
                <a:cubicBezTo>
                  <a:pt x="5667598" y="603647"/>
                  <a:pt x="5668491" y="602754"/>
                  <a:pt x="5670054" y="602754"/>
                </a:cubicBezTo>
                <a:close/>
                <a:moveTo>
                  <a:pt x="5588198" y="602754"/>
                </a:moveTo>
                <a:lnTo>
                  <a:pt x="5609630" y="602754"/>
                </a:lnTo>
                <a:cubicBezTo>
                  <a:pt x="5611415" y="602977"/>
                  <a:pt x="5612308" y="603870"/>
                  <a:pt x="5612308" y="605433"/>
                </a:cubicBezTo>
                <a:lnTo>
                  <a:pt x="5612308" y="626864"/>
                </a:lnTo>
                <a:cubicBezTo>
                  <a:pt x="5612308" y="628650"/>
                  <a:pt x="5611415" y="629543"/>
                  <a:pt x="5609630" y="629543"/>
                </a:cubicBezTo>
                <a:lnTo>
                  <a:pt x="5588198" y="629543"/>
                </a:lnTo>
                <a:cubicBezTo>
                  <a:pt x="5586412" y="629543"/>
                  <a:pt x="5585519" y="628650"/>
                  <a:pt x="5585519" y="626864"/>
                </a:cubicBezTo>
                <a:lnTo>
                  <a:pt x="5585519" y="605433"/>
                </a:lnTo>
                <a:cubicBezTo>
                  <a:pt x="5585742" y="603647"/>
                  <a:pt x="5586636" y="602754"/>
                  <a:pt x="5588198" y="602754"/>
                </a:cubicBezTo>
                <a:close/>
                <a:moveTo>
                  <a:pt x="5548014" y="602754"/>
                </a:moveTo>
                <a:lnTo>
                  <a:pt x="5569446" y="602754"/>
                </a:lnTo>
                <a:cubicBezTo>
                  <a:pt x="5571232" y="602977"/>
                  <a:pt x="5572124" y="603870"/>
                  <a:pt x="5572124" y="605433"/>
                </a:cubicBezTo>
                <a:lnTo>
                  <a:pt x="5572124" y="626864"/>
                </a:lnTo>
                <a:cubicBezTo>
                  <a:pt x="5572124" y="628650"/>
                  <a:pt x="5571232" y="629543"/>
                  <a:pt x="5569446" y="629543"/>
                </a:cubicBezTo>
                <a:lnTo>
                  <a:pt x="5548014" y="629543"/>
                </a:lnTo>
                <a:cubicBezTo>
                  <a:pt x="5546228" y="629543"/>
                  <a:pt x="5545336" y="628650"/>
                  <a:pt x="5545336" y="626864"/>
                </a:cubicBezTo>
                <a:lnTo>
                  <a:pt x="5545336" y="605433"/>
                </a:lnTo>
                <a:cubicBezTo>
                  <a:pt x="5545559" y="603647"/>
                  <a:pt x="5546452" y="602754"/>
                  <a:pt x="5548014" y="602754"/>
                </a:cubicBezTo>
                <a:close/>
                <a:moveTo>
                  <a:pt x="5507831" y="602754"/>
                </a:moveTo>
                <a:lnTo>
                  <a:pt x="5529262" y="602754"/>
                </a:lnTo>
                <a:cubicBezTo>
                  <a:pt x="5531048" y="602977"/>
                  <a:pt x="5531941" y="603870"/>
                  <a:pt x="5531941" y="605433"/>
                </a:cubicBezTo>
                <a:lnTo>
                  <a:pt x="5531941" y="626864"/>
                </a:lnTo>
                <a:cubicBezTo>
                  <a:pt x="5531941" y="628650"/>
                  <a:pt x="5531048" y="629543"/>
                  <a:pt x="5529262" y="629543"/>
                </a:cubicBezTo>
                <a:lnTo>
                  <a:pt x="5507831" y="629543"/>
                </a:lnTo>
                <a:cubicBezTo>
                  <a:pt x="5506045" y="629543"/>
                  <a:pt x="5505152" y="628650"/>
                  <a:pt x="5505152" y="626864"/>
                </a:cubicBezTo>
                <a:lnTo>
                  <a:pt x="5505152" y="605433"/>
                </a:lnTo>
                <a:cubicBezTo>
                  <a:pt x="5505375" y="603647"/>
                  <a:pt x="5506268" y="602754"/>
                  <a:pt x="5507831" y="602754"/>
                </a:cubicBezTo>
                <a:close/>
                <a:moveTo>
                  <a:pt x="5467648" y="602754"/>
                </a:moveTo>
                <a:lnTo>
                  <a:pt x="5489079" y="602754"/>
                </a:lnTo>
                <a:cubicBezTo>
                  <a:pt x="5490865" y="602977"/>
                  <a:pt x="5491758" y="603870"/>
                  <a:pt x="5491758" y="605433"/>
                </a:cubicBezTo>
                <a:lnTo>
                  <a:pt x="5491758" y="626864"/>
                </a:lnTo>
                <a:cubicBezTo>
                  <a:pt x="5491758" y="628650"/>
                  <a:pt x="5490865" y="629543"/>
                  <a:pt x="5489079" y="629543"/>
                </a:cubicBezTo>
                <a:lnTo>
                  <a:pt x="5467648" y="629543"/>
                </a:lnTo>
                <a:cubicBezTo>
                  <a:pt x="5465862" y="629543"/>
                  <a:pt x="5464969" y="628650"/>
                  <a:pt x="5464969" y="626864"/>
                </a:cubicBezTo>
                <a:lnTo>
                  <a:pt x="5464969" y="605433"/>
                </a:lnTo>
                <a:cubicBezTo>
                  <a:pt x="5465192" y="603647"/>
                  <a:pt x="5466085" y="602754"/>
                  <a:pt x="5467648" y="602754"/>
                </a:cubicBezTo>
                <a:close/>
                <a:moveTo>
                  <a:pt x="5427464" y="602754"/>
                </a:moveTo>
                <a:lnTo>
                  <a:pt x="5448895" y="602754"/>
                </a:lnTo>
                <a:cubicBezTo>
                  <a:pt x="5450681" y="602977"/>
                  <a:pt x="5451574" y="603870"/>
                  <a:pt x="5451574" y="605433"/>
                </a:cubicBezTo>
                <a:lnTo>
                  <a:pt x="5451574" y="626864"/>
                </a:lnTo>
                <a:cubicBezTo>
                  <a:pt x="5451574" y="628650"/>
                  <a:pt x="5450681" y="629543"/>
                  <a:pt x="5448895" y="629543"/>
                </a:cubicBezTo>
                <a:lnTo>
                  <a:pt x="5427464" y="629543"/>
                </a:lnTo>
                <a:cubicBezTo>
                  <a:pt x="5425678" y="629543"/>
                  <a:pt x="5424785" y="628650"/>
                  <a:pt x="5424785" y="626864"/>
                </a:cubicBezTo>
                <a:lnTo>
                  <a:pt x="5424785" y="605433"/>
                </a:lnTo>
                <a:cubicBezTo>
                  <a:pt x="5425008" y="603647"/>
                  <a:pt x="5425901" y="602754"/>
                  <a:pt x="5427464" y="602754"/>
                </a:cubicBezTo>
                <a:close/>
                <a:moveTo>
                  <a:pt x="5387280" y="602754"/>
                </a:moveTo>
                <a:lnTo>
                  <a:pt x="5408712" y="602754"/>
                </a:lnTo>
                <a:cubicBezTo>
                  <a:pt x="5410498" y="602977"/>
                  <a:pt x="5411390" y="603870"/>
                  <a:pt x="5411390" y="605433"/>
                </a:cubicBezTo>
                <a:lnTo>
                  <a:pt x="5411390" y="626864"/>
                </a:lnTo>
                <a:cubicBezTo>
                  <a:pt x="5411390" y="628650"/>
                  <a:pt x="5410498" y="629543"/>
                  <a:pt x="5408712" y="629543"/>
                </a:cubicBezTo>
                <a:lnTo>
                  <a:pt x="5387280" y="629543"/>
                </a:lnTo>
                <a:cubicBezTo>
                  <a:pt x="5385494" y="629543"/>
                  <a:pt x="5384601" y="628650"/>
                  <a:pt x="5384601" y="626864"/>
                </a:cubicBezTo>
                <a:lnTo>
                  <a:pt x="5384601" y="605433"/>
                </a:lnTo>
                <a:cubicBezTo>
                  <a:pt x="5384825" y="603647"/>
                  <a:pt x="5385718" y="602754"/>
                  <a:pt x="5387280" y="602754"/>
                </a:cubicBezTo>
                <a:close/>
                <a:moveTo>
                  <a:pt x="5347097" y="602754"/>
                </a:moveTo>
                <a:lnTo>
                  <a:pt x="5368528" y="602754"/>
                </a:lnTo>
                <a:cubicBezTo>
                  <a:pt x="5370314" y="602977"/>
                  <a:pt x="5371207" y="603870"/>
                  <a:pt x="5371207" y="605433"/>
                </a:cubicBezTo>
                <a:lnTo>
                  <a:pt x="5371207" y="626864"/>
                </a:lnTo>
                <a:cubicBezTo>
                  <a:pt x="5371207" y="628650"/>
                  <a:pt x="5370314" y="629543"/>
                  <a:pt x="5368528" y="629543"/>
                </a:cubicBezTo>
                <a:lnTo>
                  <a:pt x="5347097" y="629543"/>
                </a:lnTo>
                <a:cubicBezTo>
                  <a:pt x="5345311" y="629543"/>
                  <a:pt x="5344418" y="628650"/>
                  <a:pt x="5344418" y="626864"/>
                </a:cubicBezTo>
                <a:lnTo>
                  <a:pt x="5344418" y="605433"/>
                </a:lnTo>
                <a:cubicBezTo>
                  <a:pt x="5344641" y="603647"/>
                  <a:pt x="5345534" y="602754"/>
                  <a:pt x="5347097" y="602754"/>
                </a:cubicBezTo>
                <a:close/>
                <a:moveTo>
                  <a:pt x="5306913" y="602754"/>
                </a:moveTo>
                <a:lnTo>
                  <a:pt x="5328344" y="602754"/>
                </a:lnTo>
                <a:cubicBezTo>
                  <a:pt x="5330130" y="602977"/>
                  <a:pt x="5331023" y="603870"/>
                  <a:pt x="5331023" y="605433"/>
                </a:cubicBezTo>
                <a:lnTo>
                  <a:pt x="5331023" y="626864"/>
                </a:lnTo>
                <a:cubicBezTo>
                  <a:pt x="5331023" y="628650"/>
                  <a:pt x="5330130" y="629543"/>
                  <a:pt x="5328344" y="629543"/>
                </a:cubicBezTo>
                <a:lnTo>
                  <a:pt x="5306913" y="629543"/>
                </a:lnTo>
                <a:cubicBezTo>
                  <a:pt x="5305127" y="629543"/>
                  <a:pt x="5304234" y="628650"/>
                  <a:pt x="5304234" y="626864"/>
                </a:cubicBezTo>
                <a:lnTo>
                  <a:pt x="5304234" y="605433"/>
                </a:lnTo>
                <a:cubicBezTo>
                  <a:pt x="5304457" y="603647"/>
                  <a:pt x="5305350" y="602754"/>
                  <a:pt x="5306913" y="602754"/>
                </a:cubicBezTo>
                <a:close/>
                <a:moveTo>
                  <a:pt x="5266730" y="602754"/>
                </a:moveTo>
                <a:lnTo>
                  <a:pt x="5288161" y="602754"/>
                </a:lnTo>
                <a:cubicBezTo>
                  <a:pt x="5289947" y="602977"/>
                  <a:pt x="5290840" y="603870"/>
                  <a:pt x="5290840" y="605433"/>
                </a:cubicBezTo>
                <a:lnTo>
                  <a:pt x="5290840" y="626864"/>
                </a:lnTo>
                <a:cubicBezTo>
                  <a:pt x="5290840" y="628650"/>
                  <a:pt x="5289947" y="629543"/>
                  <a:pt x="5288161" y="629543"/>
                </a:cubicBezTo>
                <a:lnTo>
                  <a:pt x="5266730" y="629543"/>
                </a:lnTo>
                <a:cubicBezTo>
                  <a:pt x="5264944" y="629543"/>
                  <a:pt x="5264051" y="628650"/>
                  <a:pt x="5264051" y="626864"/>
                </a:cubicBezTo>
                <a:lnTo>
                  <a:pt x="5264051" y="605433"/>
                </a:lnTo>
                <a:cubicBezTo>
                  <a:pt x="5264274" y="603647"/>
                  <a:pt x="5265167" y="602754"/>
                  <a:pt x="5266730" y="602754"/>
                </a:cubicBezTo>
                <a:close/>
                <a:moveTo>
                  <a:pt x="5226546" y="602754"/>
                </a:moveTo>
                <a:lnTo>
                  <a:pt x="5247977" y="602754"/>
                </a:lnTo>
                <a:cubicBezTo>
                  <a:pt x="5249763" y="602977"/>
                  <a:pt x="5250656" y="603870"/>
                  <a:pt x="5250656" y="605433"/>
                </a:cubicBezTo>
                <a:lnTo>
                  <a:pt x="5250656" y="626864"/>
                </a:lnTo>
                <a:cubicBezTo>
                  <a:pt x="5250656" y="628650"/>
                  <a:pt x="5249763" y="629543"/>
                  <a:pt x="5247977" y="629543"/>
                </a:cubicBezTo>
                <a:lnTo>
                  <a:pt x="5226546" y="629543"/>
                </a:lnTo>
                <a:cubicBezTo>
                  <a:pt x="5224760" y="629543"/>
                  <a:pt x="5223867" y="628650"/>
                  <a:pt x="5223867" y="626864"/>
                </a:cubicBezTo>
                <a:lnTo>
                  <a:pt x="5223867" y="605433"/>
                </a:lnTo>
                <a:cubicBezTo>
                  <a:pt x="5224090" y="603647"/>
                  <a:pt x="5224983" y="602754"/>
                  <a:pt x="5226546" y="602754"/>
                </a:cubicBezTo>
                <a:close/>
                <a:moveTo>
                  <a:pt x="5186362" y="602754"/>
                </a:moveTo>
                <a:lnTo>
                  <a:pt x="5207794" y="602754"/>
                </a:lnTo>
                <a:cubicBezTo>
                  <a:pt x="5209580" y="602977"/>
                  <a:pt x="5210473" y="603870"/>
                  <a:pt x="5210473" y="605433"/>
                </a:cubicBezTo>
                <a:lnTo>
                  <a:pt x="5210473" y="626864"/>
                </a:lnTo>
                <a:cubicBezTo>
                  <a:pt x="5210473" y="628650"/>
                  <a:pt x="5209580" y="629543"/>
                  <a:pt x="5207794" y="629543"/>
                </a:cubicBezTo>
                <a:lnTo>
                  <a:pt x="5186362" y="629543"/>
                </a:lnTo>
                <a:cubicBezTo>
                  <a:pt x="5184576" y="629543"/>
                  <a:pt x="5183683" y="628650"/>
                  <a:pt x="5183683" y="626864"/>
                </a:cubicBezTo>
                <a:lnTo>
                  <a:pt x="5183683" y="605433"/>
                </a:lnTo>
                <a:cubicBezTo>
                  <a:pt x="5183907" y="603647"/>
                  <a:pt x="5184800" y="602754"/>
                  <a:pt x="5186362" y="602754"/>
                </a:cubicBezTo>
                <a:close/>
                <a:moveTo>
                  <a:pt x="5146179" y="602754"/>
                </a:moveTo>
                <a:lnTo>
                  <a:pt x="5167610" y="602754"/>
                </a:lnTo>
                <a:cubicBezTo>
                  <a:pt x="5169396" y="602977"/>
                  <a:pt x="5170289" y="603870"/>
                  <a:pt x="5170289" y="605433"/>
                </a:cubicBezTo>
                <a:lnTo>
                  <a:pt x="5170289" y="626864"/>
                </a:lnTo>
                <a:cubicBezTo>
                  <a:pt x="5170289" y="628650"/>
                  <a:pt x="5169396" y="629543"/>
                  <a:pt x="5167610" y="629543"/>
                </a:cubicBezTo>
                <a:lnTo>
                  <a:pt x="5146179" y="629543"/>
                </a:lnTo>
                <a:cubicBezTo>
                  <a:pt x="5144393" y="629543"/>
                  <a:pt x="5143500" y="628650"/>
                  <a:pt x="5143500" y="626864"/>
                </a:cubicBezTo>
                <a:lnTo>
                  <a:pt x="5143500" y="605433"/>
                </a:lnTo>
                <a:cubicBezTo>
                  <a:pt x="5143723" y="603647"/>
                  <a:pt x="5144616" y="602754"/>
                  <a:pt x="5146179" y="602754"/>
                </a:cubicBezTo>
                <a:close/>
                <a:moveTo>
                  <a:pt x="5073848" y="602754"/>
                </a:moveTo>
                <a:lnTo>
                  <a:pt x="5095280" y="602754"/>
                </a:lnTo>
                <a:cubicBezTo>
                  <a:pt x="5097065" y="602977"/>
                  <a:pt x="5097958" y="603870"/>
                  <a:pt x="5097958" y="605433"/>
                </a:cubicBezTo>
                <a:lnTo>
                  <a:pt x="5097958" y="626864"/>
                </a:lnTo>
                <a:cubicBezTo>
                  <a:pt x="5097958" y="628650"/>
                  <a:pt x="5097065" y="629543"/>
                  <a:pt x="5095280" y="629543"/>
                </a:cubicBezTo>
                <a:lnTo>
                  <a:pt x="5073848" y="629543"/>
                </a:lnTo>
                <a:cubicBezTo>
                  <a:pt x="5072062" y="629543"/>
                  <a:pt x="5071169" y="628650"/>
                  <a:pt x="5071169" y="626864"/>
                </a:cubicBezTo>
                <a:lnTo>
                  <a:pt x="5071169" y="605433"/>
                </a:lnTo>
                <a:cubicBezTo>
                  <a:pt x="5071393" y="603647"/>
                  <a:pt x="5072286" y="602754"/>
                  <a:pt x="5073848" y="602754"/>
                </a:cubicBezTo>
                <a:close/>
                <a:moveTo>
                  <a:pt x="5033665" y="602754"/>
                </a:moveTo>
                <a:lnTo>
                  <a:pt x="5055096" y="602754"/>
                </a:lnTo>
                <a:cubicBezTo>
                  <a:pt x="5056882" y="602977"/>
                  <a:pt x="5057775" y="603870"/>
                  <a:pt x="5057775" y="605433"/>
                </a:cubicBezTo>
                <a:lnTo>
                  <a:pt x="5057775" y="626864"/>
                </a:lnTo>
                <a:cubicBezTo>
                  <a:pt x="5057775" y="628650"/>
                  <a:pt x="5056882" y="629543"/>
                  <a:pt x="5055096" y="629543"/>
                </a:cubicBezTo>
                <a:lnTo>
                  <a:pt x="5033665" y="629543"/>
                </a:lnTo>
                <a:cubicBezTo>
                  <a:pt x="5031879" y="629543"/>
                  <a:pt x="5030986" y="628650"/>
                  <a:pt x="5030986" y="626864"/>
                </a:cubicBezTo>
                <a:lnTo>
                  <a:pt x="5030986" y="605433"/>
                </a:lnTo>
                <a:cubicBezTo>
                  <a:pt x="5031209" y="603647"/>
                  <a:pt x="5032102" y="602754"/>
                  <a:pt x="5033665" y="602754"/>
                </a:cubicBezTo>
                <a:close/>
                <a:moveTo>
                  <a:pt x="4993481" y="602754"/>
                </a:moveTo>
                <a:lnTo>
                  <a:pt x="5014912" y="602754"/>
                </a:lnTo>
                <a:cubicBezTo>
                  <a:pt x="5016698" y="602977"/>
                  <a:pt x="5017591" y="603870"/>
                  <a:pt x="5017591" y="605433"/>
                </a:cubicBezTo>
                <a:lnTo>
                  <a:pt x="5017591" y="626864"/>
                </a:lnTo>
                <a:cubicBezTo>
                  <a:pt x="5017591" y="628650"/>
                  <a:pt x="5016698" y="629543"/>
                  <a:pt x="5014912" y="629543"/>
                </a:cubicBezTo>
                <a:lnTo>
                  <a:pt x="4993481" y="629543"/>
                </a:lnTo>
                <a:cubicBezTo>
                  <a:pt x="4991695" y="629543"/>
                  <a:pt x="4990802" y="628650"/>
                  <a:pt x="4990802" y="626864"/>
                </a:cubicBezTo>
                <a:lnTo>
                  <a:pt x="4990802" y="605433"/>
                </a:lnTo>
                <a:cubicBezTo>
                  <a:pt x="4991025" y="603647"/>
                  <a:pt x="4991918" y="602754"/>
                  <a:pt x="4993481" y="602754"/>
                </a:cubicBezTo>
                <a:close/>
                <a:moveTo>
                  <a:pt x="4953298" y="602754"/>
                </a:moveTo>
                <a:lnTo>
                  <a:pt x="4974729" y="602754"/>
                </a:lnTo>
                <a:cubicBezTo>
                  <a:pt x="4976515" y="602977"/>
                  <a:pt x="4977408" y="603870"/>
                  <a:pt x="4977408" y="605433"/>
                </a:cubicBezTo>
                <a:lnTo>
                  <a:pt x="4977408" y="626864"/>
                </a:lnTo>
                <a:cubicBezTo>
                  <a:pt x="4977408" y="628650"/>
                  <a:pt x="4976515" y="629543"/>
                  <a:pt x="4974729" y="629543"/>
                </a:cubicBezTo>
                <a:lnTo>
                  <a:pt x="4953298" y="629543"/>
                </a:lnTo>
                <a:cubicBezTo>
                  <a:pt x="4951512" y="629543"/>
                  <a:pt x="4950619" y="628650"/>
                  <a:pt x="4950619" y="626864"/>
                </a:cubicBezTo>
                <a:lnTo>
                  <a:pt x="4950619" y="605433"/>
                </a:lnTo>
                <a:cubicBezTo>
                  <a:pt x="4950842" y="603647"/>
                  <a:pt x="4951735" y="602754"/>
                  <a:pt x="4953298" y="602754"/>
                </a:cubicBezTo>
                <a:close/>
                <a:moveTo>
                  <a:pt x="4913114" y="602754"/>
                </a:moveTo>
                <a:lnTo>
                  <a:pt x="4934545" y="602754"/>
                </a:lnTo>
                <a:cubicBezTo>
                  <a:pt x="4936331" y="602977"/>
                  <a:pt x="4937224" y="603870"/>
                  <a:pt x="4937224" y="605433"/>
                </a:cubicBezTo>
                <a:lnTo>
                  <a:pt x="4937224" y="626864"/>
                </a:lnTo>
                <a:cubicBezTo>
                  <a:pt x="4937224" y="628650"/>
                  <a:pt x="4936331" y="629543"/>
                  <a:pt x="4934545" y="629543"/>
                </a:cubicBezTo>
                <a:lnTo>
                  <a:pt x="4913114" y="629543"/>
                </a:lnTo>
                <a:cubicBezTo>
                  <a:pt x="4911328" y="629543"/>
                  <a:pt x="4910435" y="628650"/>
                  <a:pt x="4910435" y="626864"/>
                </a:cubicBezTo>
                <a:lnTo>
                  <a:pt x="4910435" y="605433"/>
                </a:lnTo>
                <a:cubicBezTo>
                  <a:pt x="4910658" y="603647"/>
                  <a:pt x="4911551" y="602754"/>
                  <a:pt x="4913114" y="602754"/>
                </a:cubicBezTo>
                <a:close/>
                <a:moveTo>
                  <a:pt x="4872930" y="602754"/>
                </a:moveTo>
                <a:lnTo>
                  <a:pt x="4894362" y="602754"/>
                </a:lnTo>
                <a:cubicBezTo>
                  <a:pt x="4896148" y="602977"/>
                  <a:pt x="4897040" y="603870"/>
                  <a:pt x="4897040" y="605433"/>
                </a:cubicBezTo>
                <a:lnTo>
                  <a:pt x="4897040" y="626864"/>
                </a:lnTo>
                <a:cubicBezTo>
                  <a:pt x="4897040" y="628650"/>
                  <a:pt x="4896148" y="629543"/>
                  <a:pt x="4894362" y="629543"/>
                </a:cubicBezTo>
                <a:lnTo>
                  <a:pt x="4872930" y="629543"/>
                </a:lnTo>
                <a:cubicBezTo>
                  <a:pt x="4871144" y="629543"/>
                  <a:pt x="4870251" y="628650"/>
                  <a:pt x="4870251" y="626864"/>
                </a:cubicBezTo>
                <a:lnTo>
                  <a:pt x="4870251" y="605433"/>
                </a:lnTo>
                <a:cubicBezTo>
                  <a:pt x="4870475" y="603647"/>
                  <a:pt x="4871368" y="602754"/>
                  <a:pt x="4872930" y="602754"/>
                </a:cubicBezTo>
                <a:close/>
                <a:moveTo>
                  <a:pt x="4832747" y="602754"/>
                </a:moveTo>
                <a:lnTo>
                  <a:pt x="4854178" y="602754"/>
                </a:lnTo>
                <a:cubicBezTo>
                  <a:pt x="4855964" y="602977"/>
                  <a:pt x="4856857" y="603870"/>
                  <a:pt x="4856857" y="605433"/>
                </a:cubicBezTo>
                <a:lnTo>
                  <a:pt x="4856857" y="626864"/>
                </a:lnTo>
                <a:cubicBezTo>
                  <a:pt x="4856857" y="628650"/>
                  <a:pt x="4855964" y="629543"/>
                  <a:pt x="4854178" y="629543"/>
                </a:cubicBezTo>
                <a:lnTo>
                  <a:pt x="4832747" y="629543"/>
                </a:lnTo>
                <a:cubicBezTo>
                  <a:pt x="4830961" y="629543"/>
                  <a:pt x="4830068" y="628650"/>
                  <a:pt x="4830068" y="626864"/>
                </a:cubicBezTo>
                <a:lnTo>
                  <a:pt x="4830068" y="605433"/>
                </a:lnTo>
                <a:cubicBezTo>
                  <a:pt x="4830291" y="603647"/>
                  <a:pt x="4831184" y="602754"/>
                  <a:pt x="4832747" y="602754"/>
                </a:cubicBezTo>
                <a:close/>
                <a:moveTo>
                  <a:pt x="4792563" y="602754"/>
                </a:moveTo>
                <a:lnTo>
                  <a:pt x="4813994" y="602754"/>
                </a:lnTo>
                <a:cubicBezTo>
                  <a:pt x="4815780" y="602977"/>
                  <a:pt x="4816673" y="603870"/>
                  <a:pt x="4816673" y="605433"/>
                </a:cubicBezTo>
                <a:lnTo>
                  <a:pt x="4816673" y="626864"/>
                </a:lnTo>
                <a:cubicBezTo>
                  <a:pt x="4816673" y="628650"/>
                  <a:pt x="4815780" y="629543"/>
                  <a:pt x="4813994" y="629543"/>
                </a:cubicBezTo>
                <a:lnTo>
                  <a:pt x="4792563" y="629543"/>
                </a:lnTo>
                <a:cubicBezTo>
                  <a:pt x="4790777" y="629543"/>
                  <a:pt x="4789884" y="628650"/>
                  <a:pt x="4789884" y="626864"/>
                </a:cubicBezTo>
                <a:lnTo>
                  <a:pt x="4789884" y="605433"/>
                </a:lnTo>
                <a:cubicBezTo>
                  <a:pt x="4790107" y="603647"/>
                  <a:pt x="4791000" y="602754"/>
                  <a:pt x="4792563" y="602754"/>
                </a:cubicBezTo>
                <a:close/>
                <a:moveTo>
                  <a:pt x="4752380" y="602754"/>
                </a:moveTo>
                <a:lnTo>
                  <a:pt x="4773811" y="602754"/>
                </a:lnTo>
                <a:cubicBezTo>
                  <a:pt x="4775597" y="602977"/>
                  <a:pt x="4776490" y="603870"/>
                  <a:pt x="4776490" y="605433"/>
                </a:cubicBezTo>
                <a:lnTo>
                  <a:pt x="4776490" y="626864"/>
                </a:lnTo>
                <a:cubicBezTo>
                  <a:pt x="4776490" y="628650"/>
                  <a:pt x="4775597" y="629543"/>
                  <a:pt x="4773811" y="629543"/>
                </a:cubicBezTo>
                <a:lnTo>
                  <a:pt x="4752380" y="629543"/>
                </a:lnTo>
                <a:cubicBezTo>
                  <a:pt x="4750594" y="629543"/>
                  <a:pt x="4749701" y="628650"/>
                  <a:pt x="4749701" y="626864"/>
                </a:cubicBezTo>
                <a:lnTo>
                  <a:pt x="4749701" y="605433"/>
                </a:lnTo>
                <a:cubicBezTo>
                  <a:pt x="4749924" y="603647"/>
                  <a:pt x="4750817" y="602754"/>
                  <a:pt x="4752380" y="602754"/>
                </a:cubicBezTo>
                <a:close/>
                <a:moveTo>
                  <a:pt x="4712196" y="602754"/>
                </a:moveTo>
                <a:lnTo>
                  <a:pt x="4733627" y="602754"/>
                </a:lnTo>
                <a:cubicBezTo>
                  <a:pt x="4735413" y="602977"/>
                  <a:pt x="4736306" y="603870"/>
                  <a:pt x="4736306" y="605433"/>
                </a:cubicBezTo>
                <a:lnTo>
                  <a:pt x="4736306" y="626864"/>
                </a:lnTo>
                <a:cubicBezTo>
                  <a:pt x="4736306" y="628650"/>
                  <a:pt x="4735413" y="629543"/>
                  <a:pt x="4733627" y="629543"/>
                </a:cubicBezTo>
                <a:lnTo>
                  <a:pt x="4712196" y="629543"/>
                </a:lnTo>
                <a:cubicBezTo>
                  <a:pt x="4710410" y="629543"/>
                  <a:pt x="4709517" y="628650"/>
                  <a:pt x="4709517" y="626864"/>
                </a:cubicBezTo>
                <a:lnTo>
                  <a:pt x="4709517" y="605433"/>
                </a:lnTo>
                <a:cubicBezTo>
                  <a:pt x="4709740" y="603647"/>
                  <a:pt x="4710633" y="602754"/>
                  <a:pt x="4712196" y="602754"/>
                </a:cubicBezTo>
                <a:close/>
                <a:moveTo>
                  <a:pt x="4559498" y="602754"/>
                </a:moveTo>
                <a:lnTo>
                  <a:pt x="4580930" y="602754"/>
                </a:lnTo>
                <a:cubicBezTo>
                  <a:pt x="4582715" y="602977"/>
                  <a:pt x="4583608" y="603870"/>
                  <a:pt x="4583608" y="605433"/>
                </a:cubicBezTo>
                <a:lnTo>
                  <a:pt x="4583608" y="626864"/>
                </a:lnTo>
                <a:cubicBezTo>
                  <a:pt x="4583608" y="628650"/>
                  <a:pt x="4582715" y="629543"/>
                  <a:pt x="4580930" y="629543"/>
                </a:cubicBezTo>
                <a:lnTo>
                  <a:pt x="4559498" y="629543"/>
                </a:lnTo>
                <a:cubicBezTo>
                  <a:pt x="4557712" y="629543"/>
                  <a:pt x="4556819" y="628650"/>
                  <a:pt x="4556819" y="626864"/>
                </a:cubicBezTo>
                <a:lnTo>
                  <a:pt x="4556819" y="605433"/>
                </a:lnTo>
                <a:cubicBezTo>
                  <a:pt x="4557043" y="603647"/>
                  <a:pt x="4557936" y="602754"/>
                  <a:pt x="4559498" y="602754"/>
                </a:cubicBezTo>
                <a:close/>
                <a:moveTo>
                  <a:pt x="4519315" y="602754"/>
                </a:moveTo>
                <a:lnTo>
                  <a:pt x="4540746" y="602754"/>
                </a:lnTo>
                <a:cubicBezTo>
                  <a:pt x="4542532" y="602977"/>
                  <a:pt x="4543425" y="603870"/>
                  <a:pt x="4543425" y="605433"/>
                </a:cubicBezTo>
                <a:lnTo>
                  <a:pt x="4543425" y="626864"/>
                </a:lnTo>
                <a:cubicBezTo>
                  <a:pt x="4543425" y="628650"/>
                  <a:pt x="4542532" y="629543"/>
                  <a:pt x="4540746" y="629543"/>
                </a:cubicBezTo>
                <a:lnTo>
                  <a:pt x="4519315" y="629543"/>
                </a:lnTo>
                <a:cubicBezTo>
                  <a:pt x="4517529" y="629543"/>
                  <a:pt x="4516636" y="628650"/>
                  <a:pt x="4516636" y="626864"/>
                </a:cubicBezTo>
                <a:lnTo>
                  <a:pt x="4516636" y="605433"/>
                </a:lnTo>
                <a:cubicBezTo>
                  <a:pt x="4516859" y="603647"/>
                  <a:pt x="4517752" y="602754"/>
                  <a:pt x="4519315" y="602754"/>
                </a:cubicBezTo>
                <a:close/>
                <a:moveTo>
                  <a:pt x="4479131" y="602754"/>
                </a:moveTo>
                <a:lnTo>
                  <a:pt x="4500562" y="602754"/>
                </a:lnTo>
                <a:cubicBezTo>
                  <a:pt x="4502348" y="602977"/>
                  <a:pt x="4503241" y="603870"/>
                  <a:pt x="4503241" y="605433"/>
                </a:cubicBezTo>
                <a:lnTo>
                  <a:pt x="4503241" y="626864"/>
                </a:lnTo>
                <a:cubicBezTo>
                  <a:pt x="4503241" y="628650"/>
                  <a:pt x="4502348" y="629543"/>
                  <a:pt x="4500562" y="629543"/>
                </a:cubicBezTo>
                <a:lnTo>
                  <a:pt x="4479131" y="629543"/>
                </a:lnTo>
                <a:cubicBezTo>
                  <a:pt x="4477345" y="629543"/>
                  <a:pt x="4476452" y="628650"/>
                  <a:pt x="4476452" y="626864"/>
                </a:cubicBezTo>
                <a:lnTo>
                  <a:pt x="4476452" y="605433"/>
                </a:lnTo>
                <a:cubicBezTo>
                  <a:pt x="4476675" y="603647"/>
                  <a:pt x="4477568" y="602754"/>
                  <a:pt x="4479131" y="602754"/>
                </a:cubicBezTo>
                <a:close/>
                <a:moveTo>
                  <a:pt x="4438948" y="602754"/>
                </a:moveTo>
                <a:lnTo>
                  <a:pt x="4460379" y="602754"/>
                </a:lnTo>
                <a:cubicBezTo>
                  <a:pt x="4462165" y="602977"/>
                  <a:pt x="4463058" y="603870"/>
                  <a:pt x="4463058" y="605433"/>
                </a:cubicBezTo>
                <a:lnTo>
                  <a:pt x="4463058" y="626864"/>
                </a:lnTo>
                <a:cubicBezTo>
                  <a:pt x="4463058" y="628650"/>
                  <a:pt x="4462165" y="629543"/>
                  <a:pt x="4460379" y="629543"/>
                </a:cubicBezTo>
                <a:lnTo>
                  <a:pt x="4438948" y="629543"/>
                </a:lnTo>
                <a:cubicBezTo>
                  <a:pt x="4437162" y="629543"/>
                  <a:pt x="4436269" y="628650"/>
                  <a:pt x="4436269" y="626864"/>
                </a:cubicBezTo>
                <a:lnTo>
                  <a:pt x="4436269" y="605433"/>
                </a:lnTo>
                <a:cubicBezTo>
                  <a:pt x="4436492" y="603647"/>
                  <a:pt x="4437385" y="602754"/>
                  <a:pt x="4438948" y="602754"/>
                </a:cubicBezTo>
                <a:close/>
                <a:moveTo>
                  <a:pt x="4238030" y="602754"/>
                </a:moveTo>
                <a:lnTo>
                  <a:pt x="4259461" y="602754"/>
                </a:lnTo>
                <a:cubicBezTo>
                  <a:pt x="4261247" y="602977"/>
                  <a:pt x="4262140" y="603870"/>
                  <a:pt x="4262140" y="605433"/>
                </a:cubicBezTo>
                <a:lnTo>
                  <a:pt x="4262140" y="626864"/>
                </a:lnTo>
                <a:cubicBezTo>
                  <a:pt x="4262140" y="628650"/>
                  <a:pt x="4261247" y="629543"/>
                  <a:pt x="4259461" y="629543"/>
                </a:cubicBezTo>
                <a:lnTo>
                  <a:pt x="4238030" y="629543"/>
                </a:lnTo>
                <a:cubicBezTo>
                  <a:pt x="4236244" y="629543"/>
                  <a:pt x="4235351" y="628650"/>
                  <a:pt x="4235351" y="626864"/>
                </a:cubicBezTo>
                <a:lnTo>
                  <a:pt x="4235351" y="605433"/>
                </a:lnTo>
                <a:cubicBezTo>
                  <a:pt x="4235574" y="603647"/>
                  <a:pt x="4236467" y="602754"/>
                  <a:pt x="4238030" y="602754"/>
                </a:cubicBezTo>
                <a:close/>
                <a:moveTo>
                  <a:pt x="4197846" y="602754"/>
                </a:moveTo>
                <a:lnTo>
                  <a:pt x="4219277" y="602754"/>
                </a:lnTo>
                <a:cubicBezTo>
                  <a:pt x="4221063" y="602977"/>
                  <a:pt x="4221956" y="603870"/>
                  <a:pt x="4221956" y="605433"/>
                </a:cubicBezTo>
                <a:lnTo>
                  <a:pt x="4221956" y="626864"/>
                </a:lnTo>
                <a:cubicBezTo>
                  <a:pt x="4221956" y="628650"/>
                  <a:pt x="4221063" y="629543"/>
                  <a:pt x="4219277" y="629543"/>
                </a:cubicBezTo>
                <a:lnTo>
                  <a:pt x="4197846" y="629543"/>
                </a:lnTo>
                <a:cubicBezTo>
                  <a:pt x="4196060" y="629543"/>
                  <a:pt x="4195167" y="628650"/>
                  <a:pt x="4195167" y="626864"/>
                </a:cubicBezTo>
                <a:lnTo>
                  <a:pt x="4195167" y="605433"/>
                </a:lnTo>
                <a:cubicBezTo>
                  <a:pt x="4195390" y="603647"/>
                  <a:pt x="4196283" y="602754"/>
                  <a:pt x="4197846" y="602754"/>
                </a:cubicBezTo>
                <a:close/>
                <a:moveTo>
                  <a:pt x="4157662" y="602754"/>
                </a:moveTo>
                <a:lnTo>
                  <a:pt x="4179094" y="602754"/>
                </a:lnTo>
                <a:cubicBezTo>
                  <a:pt x="4180880" y="602977"/>
                  <a:pt x="4181773" y="603870"/>
                  <a:pt x="4181773" y="605433"/>
                </a:cubicBezTo>
                <a:lnTo>
                  <a:pt x="4181773" y="626864"/>
                </a:lnTo>
                <a:cubicBezTo>
                  <a:pt x="4181773" y="628650"/>
                  <a:pt x="4180880" y="629543"/>
                  <a:pt x="4179094" y="629543"/>
                </a:cubicBezTo>
                <a:lnTo>
                  <a:pt x="4157662" y="629543"/>
                </a:lnTo>
                <a:cubicBezTo>
                  <a:pt x="4155876" y="629543"/>
                  <a:pt x="4154983" y="628650"/>
                  <a:pt x="4154983" y="626864"/>
                </a:cubicBezTo>
                <a:lnTo>
                  <a:pt x="4154983" y="605433"/>
                </a:lnTo>
                <a:cubicBezTo>
                  <a:pt x="4155207" y="603647"/>
                  <a:pt x="4156100" y="602754"/>
                  <a:pt x="4157662" y="602754"/>
                </a:cubicBezTo>
                <a:close/>
                <a:moveTo>
                  <a:pt x="4117479" y="602754"/>
                </a:moveTo>
                <a:lnTo>
                  <a:pt x="4138910" y="602754"/>
                </a:lnTo>
                <a:cubicBezTo>
                  <a:pt x="4140696" y="602977"/>
                  <a:pt x="4141589" y="603870"/>
                  <a:pt x="4141589" y="605433"/>
                </a:cubicBezTo>
                <a:lnTo>
                  <a:pt x="4141589" y="626864"/>
                </a:lnTo>
                <a:cubicBezTo>
                  <a:pt x="4141589" y="628650"/>
                  <a:pt x="4140696" y="629543"/>
                  <a:pt x="4138910" y="629543"/>
                </a:cubicBezTo>
                <a:lnTo>
                  <a:pt x="4117479" y="629543"/>
                </a:lnTo>
                <a:cubicBezTo>
                  <a:pt x="4115693" y="629543"/>
                  <a:pt x="4114800" y="628650"/>
                  <a:pt x="4114800" y="626864"/>
                </a:cubicBezTo>
                <a:lnTo>
                  <a:pt x="4114800" y="605433"/>
                </a:lnTo>
                <a:cubicBezTo>
                  <a:pt x="4115023" y="603647"/>
                  <a:pt x="4115916" y="602754"/>
                  <a:pt x="4117479" y="602754"/>
                </a:cubicBezTo>
                <a:close/>
                <a:moveTo>
                  <a:pt x="4045148" y="602754"/>
                </a:moveTo>
                <a:lnTo>
                  <a:pt x="4066580" y="602754"/>
                </a:lnTo>
                <a:cubicBezTo>
                  <a:pt x="4068365" y="602977"/>
                  <a:pt x="4069258" y="603870"/>
                  <a:pt x="4069258" y="605433"/>
                </a:cubicBezTo>
                <a:lnTo>
                  <a:pt x="4069258" y="626864"/>
                </a:lnTo>
                <a:cubicBezTo>
                  <a:pt x="4069258" y="628650"/>
                  <a:pt x="4068365" y="629543"/>
                  <a:pt x="4066580" y="629543"/>
                </a:cubicBezTo>
                <a:lnTo>
                  <a:pt x="4045148" y="629543"/>
                </a:lnTo>
                <a:cubicBezTo>
                  <a:pt x="4043362" y="629543"/>
                  <a:pt x="4042469" y="628650"/>
                  <a:pt x="4042469" y="626864"/>
                </a:cubicBezTo>
                <a:lnTo>
                  <a:pt x="4042469" y="605433"/>
                </a:lnTo>
                <a:cubicBezTo>
                  <a:pt x="4042693" y="603647"/>
                  <a:pt x="4043586" y="602754"/>
                  <a:pt x="4045148" y="602754"/>
                </a:cubicBezTo>
                <a:close/>
                <a:moveTo>
                  <a:pt x="4004965" y="602754"/>
                </a:moveTo>
                <a:lnTo>
                  <a:pt x="4026396" y="602754"/>
                </a:lnTo>
                <a:cubicBezTo>
                  <a:pt x="4028182" y="602977"/>
                  <a:pt x="4029075" y="603870"/>
                  <a:pt x="4029075" y="605433"/>
                </a:cubicBezTo>
                <a:lnTo>
                  <a:pt x="4029075" y="626864"/>
                </a:lnTo>
                <a:cubicBezTo>
                  <a:pt x="4029075" y="628650"/>
                  <a:pt x="4028182" y="629543"/>
                  <a:pt x="4026396" y="629543"/>
                </a:cubicBezTo>
                <a:lnTo>
                  <a:pt x="4004965" y="629543"/>
                </a:lnTo>
                <a:cubicBezTo>
                  <a:pt x="4003179" y="629543"/>
                  <a:pt x="4002286" y="628650"/>
                  <a:pt x="4002286" y="626864"/>
                </a:cubicBezTo>
                <a:lnTo>
                  <a:pt x="4002286" y="605433"/>
                </a:lnTo>
                <a:cubicBezTo>
                  <a:pt x="4002509" y="603647"/>
                  <a:pt x="4003402" y="602754"/>
                  <a:pt x="4004965" y="602754"/>
                </a:cubicBezTo>
                <a:close/>
                <a:moveTo>
                  <a:pt x="3964781" y="602754"/>
                </a:moveTo>
                <a:lnTo>
                  <a:pt x="3986212" y="602754"/>
                </a:lnTo>
                <a:cubicBezTo>
                  <a:pt x="3987998" y="602977"/>
                  <a:pt x="3988891" y="603870"/>
                  <a:pt x="3988891" y="605433"/>
                </a:cubicBezTo>
                <a:lnTo>
                  <a:pt x="3988891" y="626864"/>
                </a:lnTo>
                <a:cubicBezTo>
                  <a:pt x="3988891" y="628650"/>
                  <a:pt x="3987998" y="629543"/>
                  <a:pt x="3986212" y="629543"/>
                </a:cubicBezTo>
                <a:lnTo>
                  <a:pt x="3964781" y="629543"/>
                </a:lnTo>
                <a:cubicBezTo>
                  <a:pt x="3962995" y="629543"/>
                  <a:pt x="3962102" y="628650"/>
                  <a:pt x="3962102" y="626864"/>
                </a:cubicBezTo>
                <a:lnTo>
                  <a:pt x="3962102" y="605433"/>
                </a:lnTo>
                <a:cubicBezTo>
                  <a:pt x="3962325" y="603647"/>
                  <a:pt x="3963218" y="602754"/>
                  <a:pt x="3964781" y="602754"/>
                </a:cubicBezTo>
                <a:close/>
                <a:moveTo>
                  <a:pt x="3924598" y="602754"/>
                </a:moveTo>
                <a:lnTo>
                  <a:pt x="3946029" y="602754"/>
                </a:lnTo>
                <a:cubicBezTo>
                  <a:pt x="3947815" y="602977"/>
                  <a:pt x="3948708" y="603870"/>
                  <a:pt x="3948708" y="605433"/>
                </a:cubicBezTo>
                <a:lnTo>
                  <a:pt x="3948708" y="626864"/>
                </a:lnTo>
                <a:cubicBezTo>
                  <a:pt x="3948708" y="628650"/>
                  <a:pt x="3947815" y="629543"/>
                  <a:pt x="3946029" y="629543"/>
                </a:cubicBezTo>
                <a:lnTo>
                  <a:pt x="3924598" y="629543"/>
                </a:lnTo>
                <a:cubicBezTo>
                  <a:pt x="3922812" y="629543"/>
                  <a:pt x="3921919" y="628650"/>
                  <a:pt x="3921919" y="626864"/>
                </a:cubicBezTo>
                <a:lnTo>
                  <a:pt x="3921919" y="605433"/>
                </a:lnTo>
                <a:cubicBezTo>
                  <a:pt x="3922142" y="603647"/>
                  <a:pt x="3923035" y="602754"/>
                  <a:pt x="3924598" y="602754"/>
                </a:cubicBezTo>
                <a:close/>
                <a:moveTo>
                  <a:pt x="3884414" y="602754"/>
                </a:moveTo>
                <a:lnTo>
                  <a:pt x="3905845" y="602754"/>
                </a:lnTo>
                <a:cubicBezTo>
                  <a:pt x="3907631" y="602977"/>
                  <a:pt x="3908524" y="603870"/>
                  <a:pt x="3908524" y="605433"/>
                </a:cubicBezTo>
                <a:lnTo>
                  <a:pt x="3908524" y="626864"/>
                </a:lnTo>
                <a:cubicBezTo>
                  <a:pt x="3908524" y="628650"/>
                  <a:pt x="3907631" y="629543"/>
                  <a:pt x="3905845" y="629543"/>
                </a:cubicBezTo>
                <a:lnTo>
                  <a:pt x="3884414" y="629543"/>
                </a:lnTo>
                <a:cubicBezTo>
                  <a:pt x="3882628" y="629543"/>
                  <a:pt x="3881735" y="628650"/>
                  <a:pt x="3881735" y="626864"/>
                </a:cubicBezTo>
                <a:lnTo>
                  <a:pt x="3881735" y="605433"/>
                </a:lnTo>
                <a:cubicBezTo>
                  <a:pt x="3881958" y="603647"/>
                  <a:pt x="3882851" y="602754"/>
                  <a:pt x="3884414" y="602754"/>
                </a:cubicBezTo>
                <a:close/>
                <a:moveTo>
                  <a:pt x="3844230" y="602754"/>
                </a:moveTo>
                <a:lnTo>
                  <a:pt x="3865662" y="602754"/>
                </a:lnTo>
                <a:cubicBezTo>
                  <a:pt x="3867448" y="602977"/>
                  <a:pt x="3868340" y="603870"/>
                  <a:pt x="3868340" y="605433"/>
                </a:cubicBezTo>
                <a:lnTo>
                  <a:pt x="3868340" y="626864"/>
                </a:lnTo>
                <a:cubicBezTo>
                  <a:pt x="3868340" y="628650"/>
                  <a:pt x="3867448" y="629543"/>
                  <a:pt x="3865662" y="629543"/>
                </a:cubicBezTo>
                <a:lnTo>
                  <a:pt x="3844230" y="629543"/>
                </a:lnTo>
                <a:cubicBezTo>
                  <a:pt x="3842444" y="629543"/>
                  <a:pt x="3841551" y="628650"/>
                  <a:pt x="3841551" y="626864"/>
                </a:cubicBezTo>
                <a:lnTo>
                  <a:pt x="3841551" y="605433"/>
                </a:lnTo>
                <a:cubicBezTo>
                  <a:pt x="3841775" y="603647"/>
                  <a:pt x="3842668" y="602754"/>
                  <a:pt x="3844230" y="602754"/>
                </a:cubicBezTo>
                <a:close/>
                <a:moveTo>
                  <a:pt x="3804047" y="602754"/>
                </a:moveTo>
                <a:lnTo>
                  <a:pt x="3825478" y="602754"/>
                </a:lnTo>
                <a:cubicBezTo>
                  <a:pt x="3827264" y="602977"/>
                  <a:pt x="3828157" y="603870"/>
                  <a:pt x="3828157" y="605433"/>
                </a:cubicBezTo>
                <a:lnTo>
                  <a:pt x="3828157" y="626864"/>
                </a:lnTo>
                <a:cubicBezTo>
                  <a:pt x="3828157" y="628650"/>
                  <a:pt x="3827264" y="629543"/>
                  <a:pt x="3825478" y="629543"/>
                </a:cubicBezTo>
                <a:lnTo>
                  <a:pt x="3804047" y="629543"/>
                </a:lnTo>
                <a:cubicBezTo>
                  <a:pt x="3802261" y="629543"/>
                  <a:pt x="3801368" y="628650"/>
                  <a:pt x="3801368" y="626864"/>
                </a:cubicBezTo>
                <a:lnTo>
                  <a:pt x="3801368" y="605433"/>
                </a:lnTo>
                <a:cubicBezTo>
                  <a:pt x="3801591" y="603647"/>
                  <a:pt x="3802484" y="602754"/>
                  <a:pt x="3804047" y="602754"/>
                </a:cubicBezTo>
                <a:close/>
                <a:moveTo>
                  <a:pt x="3763863" y="602754"/>
                </a:moveTo>
                <a:lnTo>
                  <a:pt x="3785294" y="602754"/>
                </a:lnTo>
                <a:cubicBezTo>
                  <a:pt x="3787080" y="602977"/>
                  <a:pt x="3787973" y="603870"/>
                  <a:pt x="3787973" y="605433"/>
                </a:cubicBezTo>
                <a:lnTo>
                  <a:pt x="3787973" y="626864"/>
                </a:lnTo>
                <a:cubicBezTo>
                  <a:pt x="3787973" y="628650"/>
                  <a:pt x="3787080" y="629543"/>
                  <a:pt x="3785294" y="629543"/>
                </a:cubicBezTo>
                <a:lnTo>
                  <a:pt x="3763863" y="629543"/>
                </a:lnTo>
                <a:cubicBezTo>
                  <a:pt x="3762077" y="629543"/>
                  <a:pt x="3761184" y="628650"/>
                  <a:pt x="3761184" y="626864"/>
                </a:cubicBezTo>
                <a:lnTo>
                  <a:pt x="3761184" y="605433"/>
                </a:lnTo>
                <a:cubicBezTo>
                  <a:pt x="3761407" y="603647"/>
                  <a:pt x="3762300" y="602754"/>
                  <a:pt x="3763863" y="602754"/>
                </a:cubicBezTo>
                <a:close/>
                <a:moveTo>
                  <a:pt x="3723679" y="602754"/>
                </a:moveTo>
                <a:lnTo>
                  <a:pt x="3745111" y="602754"/>
                </a:lnTo>
                <a:cubicBezTo>
                  <a:pt x="3746897" y="602977"/>
                  <a:pt x="3747790" y="603870"/>
                  <a:pt x="3747790" y="605433"/>
                </a:cubicBezTo>
                <a:lnTo>
                  <a:pt x="3747790" y="626864"/>
                </a:lnTo>
                <a:cubicBezTo>
                  <a:pt x="3747790" y="628650"/>
                  <a:pt x="3746897" y="629543"/>
                  <a:pt x="3745111" y="629543"/>
                </a:cubicBezTo>
                <a:lnTo>
                  <a:pt x="3723679" y="629543"/>
                </a:lnTo>
                <a:cubicBezTo>
                  <a:pt x="3721893" y="629543"/>
                  <a:pt x="3721001" y="628650"/>
                  <a:pt x="3721001" y="626864"/>
                </a:cubicBezTo>
                <a:lnTo>
                  <a:pt x="3721001" y="605433"/>
                </a:lnTo>
                <a:cubicBezTo>
                  <a:pt x="3721224" y="603647"/>
                  <a:pt x="3722117" y="602754"/>
                  <a:pt x="3723679" y="602754"/>
                </a:cubicBezTo>
                <a:close/>
                <a:moveTo>
                  <a:pt x="3683496" y="602754"/>
                </a:moveTo>
                <a:lnTo>
                  <a:pt x="3704927" y="602754"/>
                </a:lnTo>
                <a:cubicBezTo>
                  <a:pt x="3706713" y="602977"/>
                  <a:pt x="3707606" y="603870"/>
                  <a:pt x="3707606" y="605433"/>
                </a:cubicBezTo>
                <a:lnTo>
                  <a:pt x="3707606" y="626864"/>
                </a:lnTo>
                <a:cubicBezTo>
                  <a:pt x="3707606" y="628650"/>
                  <a:pt x="3706713" y="629543"/>
                  <a:pt x="3704927" y="629543"/>
                </a:cubicBezTo>
                <a:lnTo>
                  <a:pt x="3683496" y="629543"/>
                </a:lnTo>
                <a:cubicBezTo>
                  <a:pt x="3681710" y="629543"/>
                  <a:pt x="3680817" y="628650"/>
                  <a:pt x="3680817" y="626864"/>
                </a:cubicBezTo>
                <a:lnTo>
                  <a:pt x="3680817" y="605433"/>
                </a:lnTo>
                <a:cubicBezTo>
                  <a:pt x="3681040" y="603647"/>
                  <a:pt x="3681933" y="602754"/>
                  <a:pt x="3683496" y="602754"/>
                </a:cubicBezTo>
                <a:close/>
                <a:moveTo>
                  <a:pt x="3643312" y="602754"/>
                </a:moveTo>
                <a:lnTo>
                  <a:pt x="3664743" y="602754"/>
                </a:lnTo>
                <a:cubicBezTo>
                  <a:pt x="3666529" y="602977"/>
                  <a:pt x="3667422" y="603870"/>
                  <a:pt x="3667422" y="605433"/>
                </a:cubicBezTo>
                <a:lnTo>
                  <a:pt x="3667422" y="626864"/>
                </a:lnTo>
                <a:cubicBezTo>
                  <a:pt x="3667422" y="628650"/>
                  <a:pt x="3666529" y="629543"/>
                  <a:pt x="3664743" y="629543"/>
                </a:cubicBezTo>
                <a:lnTo>
                  <a:pt x="3643312" y="629543"/>
                </a:lnTo>
                <a:cubicBezTo>
                  <a:pt x="3641526" y="629543"/>
                  <a:pt x="3640633" y="628650"/>
                  <a:pt x="3640633" y="626864"/>
                </a:cubicBezTo>
                <a:lnTo>
                  <a:pt x="3640633" y="605433"/>
                </a:lnTo>
                <a:cubicBezTo>
                  <a:pt x="3640857" y="603647"/>
                  <a:pt x="3641750" y="602754"/>
                  <a:pt x="3643312" y="602754"/>
                </a:cubicBezTo>
                <a:close/>
                <a:moveTo>
                  <a:pt x="3603129" y="602754"/>
                </a:moveTo>
                <a:lnTo>
                  <a:pt x="3624560" y="602754"/>
                </a:lnTo>
                <a:cubicBezTo>
                  <a:pt x="3626346" y="602977"/>
                  <a:pt x="3627239" y="603870"/>
                  <a:pt x="3627239" y="605433"/>
                </a:cubicBezTo>
                <a:lnTo>
                  <a:pt x="3627239" y="626864"/>
                </a:lnTo>
                <a:cubicBezTo>
                  <a:pt x="3627239" y="628650"/>
                  <a:pt x="3626346" y="629543"/>
                  <a:pt x="3624560" y="629543"/>
                </a:cubicBezTo>
                <a:lnTo>
                  <a:pt x="3603129" y="629543"/>
                </a:lnTo>
                <a:cubicBezTo>
                  <a:pt x="3601343" y="629543"/>
                  <a:pt x="3600450" y="628650"/>
                  <a:pt x="3600450" y="626864"/>
                </a:cubicBezTo>
                <a:lnTo>
                  <a:pt x="3600450" y="605433"/>
                </a:lnTo>
                <a:cubicBezTo>
                  <a:pt x="3600673" y="603647"/>
                  <a:pt x="3601566" y="602754"/>
                  <a:pt x="3603129" y="602754"/>
                </a:cubicBezTo>
                <a:close/>
                <a:moveTo>
                  <a:pt x="3016448" y="602754"/>
                </a:moveTo>
                <a:lnTo>
                  <a:pt x="3037879" y="602754"/>
                </a:lnTo>
                <a:cubicBezTo>
                  <a:pt x="3039665" y="602977"/>
                  <a:pt x="3040558" y="603870"/>
                  <a:pt x="3040558" y="605433"/>
                </a:cubicBezTo>
                <a:lnTo>
                  <a:pt x="3040558" y="626864"/>
                </a:lnTo>
                <a:cubicBezTo>
                  <a:pt x="3040558" y="628650"/>
                  <a:pt x="3039665" y="629543"/>
                  <a:pt x="3037879" y="629543"/>
                </a:cubicBezTo>
                <a:lnTo>
                  <a:pt x="3016448" y="629543"/>
                </a:lnTo>
                <a:cubicBezTo>
                  <a:pt x="3014662" y="629543"/>
                  <a:pt x="3013769" y="628650"/>
                  <a:pt x="3013769" y="626864"/>
                </a:cubicBezTo>
                <a:lnTo>
                  <a:pt x="3013769" y="605433"/>
                </a:lnTo>
                <a:cubicBezTo>
                  <a:pt x="3013993" y="603647"/>
                  <a:pt x="3014885" y="602754"/>
                  <a:pt x="3016448" y="602754"/>
                </a:cubicBezTo>
                <a:close/>
                <a:moveTo>
                  <a:pt x="2976265" y="602754"/>
                </a:moveTo>
                <a:lnTo>
                  <a:pt x="2997696" y="602754"/>
                </a:lnTo>
                <a:cubicBezTo>
                  <a:pt x="2999482" y="602977"/>
                  <a:pt x="3000375" y="603870"/>
                  <a:pt x="3000375" y="605433"/>
                </a:cubicBezTo>
                <a:lnTo>
                  <a:pt x="3000375" y="626864"/>
                </a:lnTo>
                <a:cubicBezTo>
                  <a:pt x="3000375" y="628650"/>
                  <a:pt x="2999482" y="629543"/>
                  <a:pt x="2997696" y="629543"/>
                </a:cubicBezTo>
                <a:lnTo>
                  <a:pt x="2976265" y="629543"/>
                </a:lnTo>
                <a:cubicBezTo>
                  <a:pt x="2974479" y="629543"/>
                  <a:pt x="2973586" y="628650"/>
                  <a:pt x="2973586" y="626864"/>
                </a:cubicBezTo>
                <a:lnTo>
                  <a:pt x="2973586" y="605433"/>
                </a:lnTo>
                <a:cubicBezTo>
                  <a:pt x="2973809" y="603647"/>
                  <a:pt x="2974702" y="602754"/>
                  <a:pt x="2976265" y="602754"/>
                </a:cubicBezTo>
                <a:close/>
                <a:moveTo>
                  <a:pt x="2936081" y="602754"/>
                </a:moveTo>
                <a:lnTo>
                  <a:pt x="2957512" y="602754"/>
                </a:lnTo>
                <a:cubicBezTo>
                  <a:pt x="2959298" y="602977"/>
                  <a:pt x="2960191" y="603870"/>
                  <a:pt x="2960191" y="605433"/>
                </a:cubicBezTo>
                <a:lnTo>
                  <a:pt x="2960191" y="626864"/>
                </a:lnTo>
                <a:cubicBezTo>
                  <a:pt x="2960191" y="628650"/>
                  <a:pt x="2959298" y="629543"/>
                  <a:pt x="2957512" y="629543"/>
                </a:cubicBezTo>
                <a:lnTo>
                  <a:pt x="2936081" y="629543"/>
                </a:lnTo>
                <a:cubicBezTo>
                  <a:pt x="2934295" y="629543"/>
                  <a:pt x="2933402" y="628650"/>
                  <a:pt x="2933402" y="626864"/>
                </a:cubicBezTo>
                <a:lnTo>
                  <a:pt x="2933402" y="605433"/>
                </a:lnTo>
                <a:cubicBezTo>
                  <a:pt x="2933625" y="603647"/>
                  <a:pt x="2934518" y="602754"/>
                  <a:pt x="2936081" y="602754"/>
                </a:cubicBezTo>
                <a:close/>
                <a:moveTo>
                  <a:pt x="2895897" y="602754"/>
                </a:moveTo>
                <a:lnTo>
                  <a:pt x="2917329" y="602754"/>
                </a:lnTo>
                <a:cubicBezTo>
                  <a:pt x="2919115" y="602977"/>
                  <a:pt x="2920008" y="603870"/>
                  <a:pt x="2920008" y="605433"/>
                </a:cubicBezTo>
                <a:lnTo>
                  <a:pt x="2920008" y="626864"/>
                </a:lnTo>
                <a:cubicBezTo>
                  <a:pt x="2920008" y="628650"/>
                  <a:pt x="2919115" y="629543"/>
                  <a:pt x="2917329" y="629543"/>
                </a:cubicBezTo>
                <a:lnTo>
                  <a:pt x="2895897" y="629543"/>
                </a:lnTo>
                <a:cubicBezTo>
                  <a:pt x="2894111" y="629543"/>
                  <a:pt x="2893218" y="628650"/>
                  <a:pt x="2893218" y="626864"/>
                </a:cubicBezTo>
                <a:lnTo>
                  <a:pt x="2893218" y="605433"/>
                </a:lnTo>
                <a:cubicBezTo>
                  <a:pt x="2893442" y="603647"/>
                  <a:pt x="2894335" y="602754"/>
                  <a:pt x="2895897" y="602754"/>
                </a:cubicBezTo>
                <a:close/>
                <a:moveTo>
                  <a:pt x="2855714" y="602754"/>
                </a:moveTo>
                <a:lnTo>
                  <a:pt x="2877145" y="602754"/>
                </a:lnTo>
                <a:cubicBezTo>
                  <a:pt x="2878931" y="602977"/>
                  <a:pt x="2879824" y="603870"/>
                  <a:pt x="2879824" y="605433"/>
                </a:cubicBezTo>
                <a:lnTo>
                  <a:pt x="2879824" y="626864"/>
                </a:lnTo>
                <a:cubicBezTo>
                  <a:pt x="2879824" y="628650"/>
                  <a:pt x="2878931" y="629543"/>
                  <a:pt x="2877145" y="629543"/>
                </a:cubicBezTo>
                <a:lnTo>
                  <a:pt x="2855714" y="629543"/>
                </a:lnTo>
                <a:cubicBezTo>
                  <a:pt x="2853928" y="629543"/>
                  <a:pt x="2853035" y="628650"/>
                  <a:pt x="2853035" y="626864"/>
                </a:cubicBezTo>
                <a:lnTo>
                  <a:pt x="2853035" y="605433"/>
                </a:lnTo>
                <a:cubicBezTo>
                  <a:pt x="2853258" y="603647"/>
                  <a:pt x="2854151" y="602754"/>
                  <a:pt x="2855714" y="602754"/>
                </a:cubicBezTo>
                <a:close/>
                <a:moveTo>
                  <a:pt x="2815530" y="602754"/>
                </a:moveTo>
                <a:lnTo>
                  <a:pt x="2836961" y="602754"/>
                </a:lnTo>
                <a:cubicBezTo>
                  <a:pt x="2838747" y="602977"/>
                  <a:pt x="2839640" y="603870"/>
                  <a:pt x="2839640" y="605433"/>
                </a:cubicBezTo>
                <a:lnTo>
                  <a:pt x="2839640" y="626864"/>
                </a:lnTo>
                <a:cubicBezTo>
                  <a:pt x="2839640" y="628650"/>
                  <a:pt x="2838747" y="629543"/>
                  <a:pt x="2836961" y="629543"/>
                </a:cubicBezTo>
                <a:lnTo>
                  <a:pt x="2815530" y="629543"/>
                </a:lnTo>
                <a:cubicBezTo>
                  <a:pt x="2813744" y="629543"/>
                  <a:pt x="2812851" y="628650"/>
                  <a:pt x="2812851" y="626864"/>
                </a:cubicBezTo>
                <a:lnTo>
                  <a:pt x="2812851" y="605433"/>
                </a:lnTo>
                <a:cubicBezTo>
                  <a:pt x="2813075" y="603647"/>
                  <a:pt x="2813968" y="602754"/>
                  <a:pt x="2815530" y="602754"/>
                </a:cubicBezTo>
                <a:close/>
                <a:moveTo>
                  <a:pt x="2775347" y="602754"/>
                </a:moveTo>
                <a:lnTo>
                  <a:pt x="2796778" y="602754"/>
                </a:lnTo>
                <a:cubicBezTo>
                  <a:pt x="2798564" y="602977"/>
                  <a:pt x="2799457" y="603870"/>
                  <a:pt x="2799457" y="605433"/>
                </a:cubicBezTo>
                <a:lnTo>
                  <a:pt x="2799457" y="626864"/>
                </a:lnTo>
                <a:cubicBezTo>
                  <a:pt x="2799457" y="628650"/>
                  <a:pt x="2798564" y="629543"/>
                  <a:pt x="2796778" y="629543"/>
                </a:cubicBezTo>
                <a:lnTo>
                  <a:pt x="2775347" y="629543"/>
                </a:lnTo>
                <a:cubicBezTo>
                  <a:pt x="2773561" y="629543"/>
                  <a:pt x="2772668" y="628650"/>
                  <a:pt x="2772668" y="626864"/>
                </a:cubicBezTo>
                <a:lnTo>
                  <a:pt x="2772668" y="605433"/>
                </a:lnTo>
                <a:cubicBezTo>
                  <a:pt x="2772891" y="603647"/>
                  <a:pt x="2773784" y="602754"/>
                  <a:pt x="2775347" y="602754"/>
                </a:cubicBezTo>
                <a:close/>
                <a:moveTo>
                  <a:pt x="2735163" y="602754"/>
                </a:moveTo>
                <a:lnTo>
                  <a:pt x="2756594" y="602754"/>
                </a:lnTo>
                <a:cubicBezTo>
                  <a:pt x="2758380" y="602977"/>
                  <a:pt x="2759273" y="603870"/>
                  <a:pt x="2759273" y="605433"/>
                </a:cubicBezTo>
                <a:lnTo>
                  <a:pt x="2759273" y="626864"/>
                </a:lnTo>
                <a:cubicBezTo>
                  <a:pt x="2759273" y="628650"/>
                  <a:pt x="2758380" y="629543"/>
                  <a:pt x="2756594" y="629543"/>
                </a:cubicBezTo>
                <a:lnTo>
                  <a:pt x="2735163" y="629543"/>
                </a:lnTo>
                <a:cubicBezTo>
                  <a:pt x="2733377" y="629543"/>
                  <a:pt x="2732484" y="628650"/>
                  <a:pt x="2732484" y="626864"/>
                </a:cubicBezTo>
                <a:lnTo>
                  <a:pt x="2732484" y="605433"/>
                </a:lnTo>
                <a:cubicBezTo>
                  <a:pt x="2732707" y="603647"/>
                  <a:pt x="2733600" y="602754"/>
                  <a:pt x="2735163" y="602754"/>
                </a:cubicBezTo>
                <a:close/>
                <a:moveTo>
                  <a:pt x="2694979" y="602754"/>
                </a:moveTo>
                <a:lnTo>
                  <a:pt x="2716411" y="602754"/>
                </a:lnTo>
                <a:cubicBezTo>
                  <a:pt x="2718197" y="602977"/>
                  <a:pt x="2719090" y="603870"/>
                  <a:pt x="2719090" y="605433"/>
                </a:cubicBezTo>
                <a:lnTo>
                  <a:pt x="2719090" y="626864"/>
                </a:lnTo>
                <a:cubicBezTo>
                  <a:pt x="2719090" y="628650"/>
                  <a:pt x="2718197" y="629543"/>
                  <a:pt x="2716411" y="629543"/>
                </a:cubicBezTo>
                <a:lnTo>
                  <a:pt x="2694979" y="629543"/>
                </a:lnTo>
                <a:cubicBezTo>
                  <a:pt x="2693193" y="629543"/>
                  <a:pt x="2692301" y="628650"/>
                  <a:pt x="2692301" y="626864"/>
                </a:cubicBezTo>
                <a:lnTo>
                  <a:pt x="2692301" y="605433"/>
                </a:lnTo>
                <a:cubicBezTo>
                  <a:pt x="2692524" y="603647"/>
                  <a:pt x="2693417" y="602754"/>
                  <a:pt x="2694979" y="602754"/>
                </a:cubicBezTo>
                <a:close/>
                <a:moveTo>
                  <a:pt x="2654796" y="602754"/>
                </a:moveTo>
                <a:lnTo>
                  <a:pt x="2676227" y="602754"/>
                </a:lnTo>
                <a:cubicBezTo>
                  <a:pt x="2678013" y="602977"/>
                  <a:pt x="2678906" y="603870"/>
                  <a:pt x="2678906" y="605433"/>
                </a:cubicBezTo>
                <a:lnTo>
                  <a:pt x="2678906" y="626864"/>
                </a:lnTo>
                <a:cubicBezTo>
                  <a:pt x="2678906" y="628650"/>
                  <a:pt x="2678013" y="629543"/>
                  <a:pt x="2676227" y="629543"/>
                </a:cubicBezTo>
                <a:lnTo>
                  <a:pt x="2654796" y="629543"/>
                </a:lnTo>
                <a:cubicBezTo>
                  <a:pt x="2653010" y="629543"/>
                  <a:pt x="2652117" y="628650"/>
                  <a:pt x="2652117" y="626864"/>
                </a:cubicBezTo>
                <a:lnTo>
                  <a:pt x="2652117" y="605433"/>
                </a:lnTo>
                <a:cubicBezTo>
                  <a:pt x="2652340" y="603647"/>
                  <a:pt x="2653233" y="602754"/>
                  <a:pt x="2654796" y="602754"/>
                </a:cubicBezTo>
                <a:close/>
                <a:moveTo>
                  <a:pt x="2614612" y="602754"/>
                </a:moveTo>
                <a:lnTo>
                  <a:pt x="2636043" y="602754"/>
                </a:lnTo>
                <a:cubicBezTo>
                  <a:pt x="2637829" y="602977"/>
                  <a:pt x="2638722" y="603870"/>
                  <a:pt x="2638722" y="605433"/>
                </a:cubicBezTo>
                <a:lnTo>
                  <a:pt x="2638722" y="626864"/>
                </a:lnTo>
                <a:cubicBezTo>
                  <a:pt x="2638722" y="628650"/>
                  <a:pt x="2637829" y="629543"/>
                  <a:pt x="2636043" y="629543"/>
                </a:cubicBezTo>
                <a:lnTo>
                  <a:pt x="2614612" y="629543"/>
                </a:lnTo>
                <a:cubicBezTo>
                  <a:pt x="2612826" y="629543"/>
                  <a:pt x="2611933" y="628650"/>
                  <a:pt x="2611933" y="626864"/>
                </a:cubicBezTo>
                <a:lnTo>
                  <a:pt x="2611933" y="605433"/>
                </a:lnTo>
                <a:cubicBezTo>
                  <a:pt x="2612157" y="603647"/>
                  <a:pt x="2613050" y="602754"/>
                  <a:pt x="2614612" y="602754"/>
                </a:cubicBezTo>
                <a:close/>
                <a:moveTo>
                  <a:pt x="2574429" y="602754"/>
                </a:moveTo>
                <a:lnTo>
                  <a:pt x="2595860" y="602754"/>
                </a:lnTo>
                <a:cubicBezTo>
                  <a:pt x="2597646" y="602977"/>
                  <a:pt x="2598539" y="603870"/>
                  <a:pt x="2598539" y="605433"/>
                </a:cubicBezTo>
                <a:lnTo>
                  <a:pt x="2598539" y="626864"/>
                </a:lnTo>
                <a:cubicBezTo>
                  <a:pt x="2598539" y="628650"/>
                  <a:pt x="2597646" y="629543"/>
                  <a:pt x="2595860" y="629543"/>
                </a:cubicBezTo>
                <a:lnTo>
                  <a:pt x="2574429" y="629543"/>
                </a:lnTo>
                <a:cubicBezTo>
                  <a:pt x="2572643" y="629543"/>
                  <a:pt x="2571750" y="628650"/>
                  <a:pt x="2571750" y="626864"/>
                </a:cubicBezTo>
                <a:lnTo>
                  <a:pt x="2571750" y="605433"/>
                </a:lnTo>
                <a:cubicBezTo>
                  <a:pt x="2571973" y="603647"/>
                  <a:pt x="2572866" y="602754"/>
                  <a:pt x="2574429" y="602754"/>
                </a:cubicBezTo>
                <a:close/>
                <a:moveTo>
                  <a:pt x="2502098" y="602754"/>
                </a:moveTo>
                <a:lnTo>
                  <a:pt x="2523529" y="602754"/>
                </a:lnTo>
                <a:cubicBezTo>
                  <a:pt x="2525315" y="602977"/>
                  <a:pt x="2526208" y="603870"/>
                  <a:pt x="2526208" y="605433"/>
                </a:cubicBezTo>
                <a:lnTo>
                  <a:pt x="2526208" y="626864"/>
                </a:lnTo>
                <a:cubicBezTo>
                  <a:pt x="2526208" y="628650"/>
                  <a:pt x="2525315" y="629543"/>
                  <a:pt x="2523529" y="629543"/>
                </a:cubicBezTo>
                <a:lnTo>
                  <a:pt x="2502098" y="629543"/>
                </a:lnTo>
                <a:cubicBezTo>
                  <a:pt x="2500312" y="629543"/>
                  <a:pt x="2499419" y="628650"/>
                  <a:pt x="2499419" y="626864"/>
                </a:cubicBezTo>
                <a:lnTo>
                  <a:pt x="2499419" y="605433"/>
                </a:lnTo>
                <a:cubicBezTo>
                  <a:pt x="2499643" y="603647"/>
                  <a:pt x="2500535" y="602754"/>
                  <a:pt x="2502098" y="602754"/>
                </a:cubicBezTo>
                <a:close/>
                <a:moveTo>
                  <a:pt x="2461915" y="602754"/>
                </a:moveTo>
                <a:lnTo>
                  <a:pt x="2483346" y="602754"/>
                </a:lnTo>
                <a:cubicBezTo>
                  <a:pt x="2485132" y="602977"/>
                  <a:pt x="2486025" y="603870"/>
                  <a:pt x="2486025" y="605433"/>
                </a:cubicBezTo>
                <a:lnTo>
                  <a:pt x="2486025" y="626864"/>
                </a:lnTo>
                <a:cubicBezTo>
                  <a:pt x="2486025" y="628650"/>
                  <a:pt x="2485132" y="629543"/>
                  <a:pt x="2483346" y="629543"/>
                </a:cubicBezTo>
                <a:lnTo>
                  <a:pt x="2461915" y="629543"/>
                </a:lnTo>
                <a:cubicBezTo>
                  <a:pt x="2460129" y="629543"/>
                  <a:pt x="2459236" y="628650"/>
                  <a:pt x="2459236" y="626864"/>
                </a:cubicBezTo>
                <a:lnTo>
                  <a:pt x="2459236" y="605433"/>
                </a:lnTo>
                <a:cubicBezTo>
                  <a:pt x="2459459" y="603647"/>
                  <a:pt x="2460352" y="602754"/>
                  <a:pt x="2461915" y="602754"/>
                </a:cubicBezTo>
                <a:close/>
                <a:moveTo>
                  <a:pt x="2421731" y="602754"/>
                </a:moveTo>
                <a:lnTo>
                  <a:pt x="2443162" y="602754"/>
                </a:lnTo>
                <a:cubicBezTo>
                  <a:pt x="2444948" y="602977"/>
                  <a:pt x="2445841" y="603870"/>
                  <a:pt x="2445841" y="605433"/>
                </a:cubicBezTo>
                <a:lnTo>
                  <a:pt x="2445841" y="626864"/>
                </a:lnTo>
                <a:cubicBezTo>
                  <a:pt x="2445841" y="628650"/>
                  <a:pt x="2444948" y="629543"/>
                  <a:pt x="2443162" y="629543"/>
                </a:cubicBezTo>
                <a:lnTo>
                  <a:pt x="2421731" y="629543"/>
                </a:lnTo>
                <a:cubicBezTo>
                  <a:pt x="2419945" y="629543"/>
                  <a:pt x="2419052" y="628650"/>
                  <a:pt x="2419052" y="626864"/>
                </a:cubicBezTo>
                <a:lnTo>
                  <a:pt x="2419052" y="605433"/>
                </a:lnTo>
                <a:cubicBezTo>
                  <a:pt x="2419275" y="603647"/>
                  <a:pt x="2420168" y="602754"/>
                  <a:pt x="2421731" y="602754"/>
                </a:cubicBezTo>
                <a:close/>
                <a:moveTo>
                  <a:pt x="2381547" y="602754"/>
                </a:moveTo>
                <a:lnTo>
                  <a:pt x="2402979" y="602754"/>
                </a:lnTo>
                <a:cubicBezTo>
                  <a:pt x="2404765" y="602977"/>
                  <a:pt x="2405658" y="603870"/>
                  <a:pt x="2405658" y="605433"/>
                </a:cubicBezTo>
                <a:lnTo>
                  <a:pt x="2405658" y="626864"/>
                </a:lnTo>
                <a:cubicBezTo>
                  <a:pt x="2405658" y="628650"/>
                  <a:pt x="2404765" y="629543"/>
                  <a:pt x="2402979" y="629543"/>
                </a:cubicBezTo>
                <a:lnTo>
                  <a:pt x="2381547" y="629543"/>
                </a:lnTo>
                <a:cubicBezTo>
                  <a:pt x="2379761" y="629543"/>
                  <a:pt x="2378868" y="628650"/>
                  <a:pt x="2378868" y="626864"/>
                </a:cubicBezTo>
                <a:lnTo>
                  <a:pt x="2378868" y="605433"/>
                </a:lnTo>
                <a:cubicBezTo>
                  <a:pt x="2379092" y="603647"/>
                  <a:pt x="2379985" y="602754"/>
                  <a:pt x="2381547" y="602754"/>
                </a:cubicBezTo>
                <a:close/>
                <a:moveTo>
                  <a:pt x="2341364" y="602754"/>
                </a:moveTo>
                <a:lnTo>
                  <a:pt x="2362795" y="602754"/>
                </a:lnTo>
                <a:cubicBezTo>
                  <a:pt x="2364581" y="602977"/>
                  <a:pt x="2365474" y="603870"/>
                  <a:pt x="2365474" y="605433"/>
                </a:cubicBezTo>
                <a:lnTo>
                  <a:pt x="2365474" y="626864"/>
                </a:lnTo>
                <a:cubicBezTo>
                  <a:pt x="2365474" y="628650"/>
                  <a:pt x="2364581" y="629543"/>
                  <a:pt x="2362795" y="629543"/>
                </a:cubicBezTo>
                <a:lnTo>
                  <a:pt x="2341364" y="629543"/>
                </a:lnTo>
                <a:cubicBezTo>
                  <a:pt x="2339578" y="629543"/>
                  <a:pt x="2338685" y="628650"/>
                  <a:pt x="2338685" y="626864"/>
                </a:cubicBezTo>
                <a:lnTo>
                  <a:pt x="2338685" y="605433"/>
                </a:lnTo>
                <a:cubicBezTo>
                  <a:pt x="2338908" y="603647"/>
                  <a:pt x="2339801" y="602754"/>
                  <a:pt x="2341364" y="602754"/>
                </a:cubicBezTo>
                <a:close/>
                <a:moveTo>
                  <a:pt x="2301180" y="602754"/>
                </a:moveTo>
                <a:lnTo>
                  <a:pt x="2322611" y="602754"/>
                </a:lnTo>
                <a:cubicBezTo>
                  <a:pt x="2324397" y="602977"/>
                  <a:pt x="2325290" y="603870"/>
                  <a:pt x="2325290" y="605433"/>
                </a:cubicBezTo>
                <a:lnTo>
                  <a:pt x="2325290" y="626864"/>
                </a:lnTo>
                <a:cubicBezTo>
                  <a:pt x="2325290" y="628650"/>
                  <a:pt x="2324397" y="629543"/>
                  <a:pt x="2322611" y="629543"/>
                </a:cubicBezTo>
                <a:lnTo>
                  <a:pt x="2301180" y="629543"/>
                </a:lnTo>
                <a:cubicBezTo>
                  <a:pt x="2299394" y="629543"/>
                  <a:pt x="2298501" y="628650"/>
                  <a:pt x="2298501" y="626864"/>
                </a:cubicBezTo>
                <a:lnTo>
                  <a:pt x="2298501" y="605433"/>
                </a:lnTo>
                <a:cubicBezTo>
                  <a:pt x="2298725" y="603647"/>
                  <a:pt x="2299618" y="602754"/>
                  <a:pt x="2301180" y="602754"/>
                </a:cubicBezTo>
                <a:close/>
                <a:moveTo>
                  <a:pt x="2260997" y="602754"/>
                </a:moveTo>
                <a:lnTo>
                  <a:pt x="2282428" y="602754"/>
                </a:lnTo>
                <a:cubicBezTo>
                  <a:pt x="2284214" y="602977"/>
                  <a:pt x="2285107" y="603870"/>
                  <a:pt x="2285107" y="605433"/>
                </a:cubicBezTo>
                <a:lnTo>
                  <a:pt x="2285107" y="626864"/>
                </a:lnTo>
                <a:cubicBezTo>
                  <a:pt x="2285107" y="628650"/>
                  <a:pt x="2284214" y="629543"/>
                  <a:pt x="2282428" y="629543"/>
                </a:cubicBezTo>
                <a:lnTo>
                  <a:pt x="2260997" y="629543"/>
                </a:lnTo>
                <a:cubicBezTo>
                  <a:pt x="2259211" y="629543"/>
                  <a:pt x="2258318" y="628650"/>
                  <a:pt x="2258318" y="626864"/>
                </a:cubicBezTo>
                <a:lnTo>
                  <a:pt x="2258318" y="605433"/>
                </a:lnTo>
                <a:cubicBezTo>
                  <a:pt x="2258541" y="603647"/>
                  <a:pt x="2259434" y="602754"/>
                  <a:pt x="2260997" y="602754"/>
                </a:cubicBezTo>
                <a:close/>
                <a:moveTo>
                  <a:pt x="2220813" y="602754"/>
                </a:moveTo>
                <a:lnTo>
                  <a:pt x="2242244" y="602754"/>
                </a:lnTo>
                <a:cubicBezTo>
                  <a:pt x="2244030" y="602977"/>
                  <a:pt x="2244923" y="603870"/>
                  <a:pt x="2244923" y="605433"/>
                </a:cubicBezTo>
                <a:lnTo>
                  <a:pt x="2244923" y="626864"/>
                </a:lnTo>
                <a:cubicBezTo>
                  <a:pt x="2244923" y="628650"/>
                  <a:pt x="2244030" y="629543"/>
                  <a:pt x="2242244" y="629543"/>
                </a:cubicBezTo>
                <a:lnTo>
                  <a:pt x="2220813" y="629543"/>
                </a:lnTo>
                <a:cubicBezTo>
                  <a:pt x="2219027" y="629543"/>
                  <a:pt x="2218134" y="628650"/>
                  <a:pt x="2218134" y="626864"/>
                </a:cubicBezTo>
                <a:lnTo>
                  <a:pt x="2218134" y="605433"/>
                </a:lnTo>
                <a:cubicBezTo>
                  <a:pt x="2218357" y="603647"/>
                  <a:pt x="2219250" y="602754"/>
                  <a:pt x="2220813" y="602754"/>
                </a:cubicBezTo>
                <a:close/>
                <a:moveTo>
                  <a:pt x="2180629" y="602754"/>
                </a:moveTo>
                <a:lnTo>
                  <a:pt x="2202061" y="602754"/>
                </a:lnTo>
                <a:cubicBezTo>
                  <a:pt x="2203847" y="602977"/>
                  <a:pt x="2204740" y="603870"/>
                  <a:pt x="2204740" y="605433"/>
                </a:cubicBezTo>
                <a:lnTo>
                  <a:pt x="2204740" y="626864"/>
                </a:lnTo>
                <a:cubicBezTo>
                  <a:pt x="2204740" y="628650"/>
                  <a:pt x="2203847" y="629543"/>
                  <a:pt x="2202061" y="629543"/>
                </a:cubicBezTo>
                <a:lnTo>
                  <a:pt x="2180629" y="629543"/>
                </a:lnTo>
                <a:cubicBezTo>
                  <a:pt x="2178843" y="629543"/>
                  <a:pt x="2177951" y="628650"/>
                  <a:pt x="2177951" y="626864"/>
                </a:cubicBezTo>
                <a:lnTo>
                  <a:pt x="2177951" y="605433"/>
                </a:lnTo>
                <a:cubicBezTo>
                  <a:pt x="2178174" y="603647"/>
                  <a:pt x="2179067" y="602754"/>
                  <a:pt x="2180629" y="602754"/>
                </a:cubicBezTo>
                <a:close/>
                <a:moveTo>
                  <a:pt x="2140446" y="602754"/>
                </a:moveTo>
                <a:lnTo>
                  <a:pt x="2161877" y="602754"/>
                </a:lnTo>
                <a:cubicBezTo>
                  <a:pt x="2163663" y="602977"/>
                  <a:pt x="2164556" y="603870"/>
                  <a:pt x="2164556" y="605433"/>
                </a:cubicBezTo>
                <a:lnTo>
                  <a:pt x="2164556" y="626864"/>
                </a:lnTo>
                <a:cubicBezTo>
                  <a:pt x="2164556" y="628650"/>
                  <a:pt x="2163663" y="629543"/>
                  <a:pt x="2161877" y="629543"/>
                </a:cubicBezTo>
                <a:lnTo>
                  <a:pt x="2140446" y="629543"/>
                </a:lnTo>
                <a:cubicBezTo>
                  <a:pt x="2138660" y="629543"/>
                  <a:pt x="2137767" y="628650"/>
                  <a:pt x="2137767" y="626864"/>
                </a:cubicBezTo>
                <a:lnTo>
                  <a:pt x="2137767" y="605433"/>
                </a:lnTo>
                <a:cubicBezTo>
                  <a:pt x="2137990" y="603647"/>
                  <a:pt x="2138883" y="602754"/>
                  <a:pt x="2140446" y="602754"/>
                </a:cubicBezTo>
                <a:close/>
                <a:moveTo>
                  <a:pt x="2100262" y="602754"/>
                </a:moveTo>
                <a:lnTo>
                  <a:pt x="2121693" y="602754"/>
                </a:lnTo>
                <a:cubicBezTo>
                  <a:pt x="2123479" y="602977"/>
                  <a:pt x="2124372" y="603870"/>
                  <a:pt x="2124372" y="605433"/>
                </a:cubicBezTo>
                <a:lnTo>
                  <a:pt x="2124372" y="626864"/>
                </a:lnTo>
                <a:cubicBezTo>
                  <a:pt x="2124372" y="628650"/>
                  <a:pt x="2123479" y="629543"/>
                  <a:pt x="2121693" y="629543"/>
                </a:cubicBezTo>
                <a:lnTo>
                  <a:pt x="2100262" y="629543"/>
                </a:lnTo>
                <a:cubicBezTo>
                  <a:pt x="2098476" y="629543"/>
                  <a:pt x="2097583" y="628650"/>
                  <a:pt x="2097583" y="626864"/>
                </a:cubicBezTo>
                <a:lnTo>
                  <a:pt x="2097583" y="605433"/>
                </a:lnTo>
                <a:cubicBezTo>
                  <a:pt x="2097807" y="603647"/>
                  <a:pt x="2098700" y="602754"/>
                  <a:pt x="2100262" y="602754"/>
                </a:cubicBezTo>
                <a:close/>
                <a:moveTo>
                  <a:pt x="2060079" y="602754"/>
                </a:moveTo>
                <a:lnTo>
                  <a:pt x="2081510" y="602754"/>
                </a:lnTo>
                <a:cubicBezTo>
                  <a:pt x="2083296" y="602977"/>
                  <a:pt x="2084189" y="603870"/>
                  <a:pt x="2084189" y="605433"/>
                </a:cubicBezTo>
                <a:lnTo>
                  <a:pt x="2084189" y="626864"/>
                </a:lnTo>
                <a:cubicBezTo>
                  <a:pt x="2084189" y="628650"/>
                  <a:pt x="2083296" y="629543"/>
                  <a:pt x="2081510" y="629543"/>
                </a:cubicBezTo>
                <a:lnTo>
                  <a:pt x="2060079" y="629543"/>
                </a:lnTo>
                <a:cubicBezTo>
                  <a:pt x="2058293" y="629543"/>
                  <a:pt x="2057400" y="628650"/>
                  <a:pt x="2057400" y="626864"/>
                </a:cubicBezTo>
                <a:lnTo>
                  <a:pt x="2057400" y="605433"/>
                </a:lnTo>
                <a:cubicBezTo>
                  <a:pt x="2057623" y="603647"/>
                  <a:pt x="2058516" y="602754"/>
                  <a:pt x="2060079" y="602754"/>
                </a:cubicBezTo>
                <a:close/>
                <a:moveTo>
                  <a:pt x="1987748" y="602754"/>
                </a:moveTo>
                <a:lnTo>
                  <a:pt x="2009179" y="602754"/>
                </a:lnTo>
                <a:cubicBezTo>
                  <a:pt x="2010965" y="602977"/>
                  <a:pt x="2011858" y="603870"/>
                  <a:pt x="2011858" y="605433"/>
                </a:cubicBezTo>
                <a:lnTo>
                  <a:pt x="2011858" y="626864"/>
                </a:lnTo>
                <a:cubicBezTo>
                  <a:pt x="2011858" y="628650"/>
                  <a:pt x="2010965" y="629543"/>
                  <a:pt x="2009179" y="629543"/>
                </a:cubicBezTo>
                <a:lnTo>
                  <a:pt x="1987748" y="629543"/>
                </a:lnTo>
                <a:cubicBezTo>
                  <a:pt x="1985962" y="629543"/>
                  <a:pt x="1985069" y="628650"/>
                  <a:pt x="1985069" y="626864"/>
                </a:cubicBezTo>
                <a:lnTo>
                  <a:pt x="1985069" y="605433"/>
                </a:lnTo>
                <a:cubicBezTo>
                  <a:pt x="1985292" y="603647"/>
                  <a:pt x="1986185" y="602754"/>
                  <a:pt x="1987748" y="602754"/>
                </a:cubicBezTo>
                <a:close/>
                <a:moveTo>
                  <a:pt x="1947564" y="602754"/>
                </a:moveTo>
                <a:lnTo>
                  <a:pt x="1968996" y="602754"/>
                </a:lnTo>
                <a:cubicBezTo>
                  <a:pt x="1970782" y="602977"/>
                  <a:pt x="1971675" y="603870"/>
                  <a:pt x="1971675" y="605433"/>
                </a:cubicBezTo>
                <a:lnTo>
                  <a:pt x="1971675" y="626864"/>
                </a:lnTo>
                <a:cubicBezTo>
                  <a:pt x="1971675" y="628650"/>
                  <a:pt x="1970782" y="629543"/>
                  <a:pt x="1968996" y="629543"/>
                </a:cubicBezTo>
                <a:lnTo>
                  <a:pt x="1947564" y="629543"/>
                </a:lnTo>
                <a:cubicBezTo>
                  <a:pt x="1945779" y="629543"/>
                  <a:pt x="1944886" y="628650"/>
                  <a:pt x="1944886" y="626864"/>
                </a:cubicBezTo>
                <a:lnTo>
                  <a:pt x="1944886" y="605433"/>
                </a:lnTo>
                <a:cubicBezTo>
                  <a:pt x="1945109" y="603647"/>
                  <a:pt x="1946002" y="602754"/>
                  <a:pt x="1947564" y="602754"/>
                </a:cubicBezTo>
                <a:close/>
                <a:moveTo>
                  <a:pt x="1907381" y="602754"/>
                </a:moveTo>
                <a:lnTo>
                  <a:pt x="1928812" y="602754"/>
                </a:lnTo>
                <a:cubicBezTo>
                  <a:pt x="1930598" y="602977"/>
                  <a:pt x="1931491" y="603870"/>
                  <a:pt x="1931491" y="605433"/>
                </a:cubicBezTo>
                <a:lnTo>
                  <a:pt x="1931491" y="626864"/>
                </a:lnTo>
                <a:cubicBezTo>
                  <a:pt x="1931491" y="628650"/>
                  <a:pt x="1930598" y="629543"/>
                  <a:pt x="1928812" y="629543"/>
                </a:cubicBezTo>
                <a:lnTo>
                  <a:pt x="1907381" y="629543"/>
                </a:lnTo>
                <a:cubicBezTo>
                  <a:pt x="1905595" y="629543"/>
                  <a:pt x="1904702" y="628650"/>
                  <a:pt x="1904702" y="626864"/>
                </a:cubicBezTo>
                <a:lnTo>
                  <a:pt x="1904702" y="605433"/>
                </a:lnTo>
                <a:cubicBezTo>
                  <a:pt x="1904925" y="603647"/>
                  <a:pt x="1905818" y="602754"/>
                  <a:pt x="1907381" y="602754"/>
                </a:cubicBezTo>
                <a:close/>
                <a:moveTo>
                  <a:pt x="1867197" y="602754"/>
                </a:moveTo>
                <a:lnTo>
                  <a:pt x="1888629" y="602754"/>
                </a:lnTo>
                <a:cubicBezTo>
                  <a:pt x="1890414" y="602977"/>
                  <a:pt x="1891307" y="603870"/>
                  <a:pt x="1891307" y="605433"/>
                </a:cubicBezTo>
                <a:lnTo>
                  <a:pt x="1891307" y="626864"/>
                </a:lnTo>
                <a:cubicBezTo>
                  <a:pt x="1891307" y="628650"/>
                  <a:pt x="1890414" y="629543"/>
                  <a:pt x="1888629" y="629543"/>
                </a:cubicBezTo>
                <a:lnTo>
                  <a:pt x="1867197" y="629543"/>
                </a:lnTo>
                <a:cubicBezTo>
                  <a:pt x="1865411" y="629543"/>
                  <a:pt x="1864518" y="628650"/>
                  <a:pt x="1864518" y="626864"/>
                </a:cubicBezTo>
                <a:lnTo>
                  <a:pt x="1864518" y="605433"/>
                </a:lnTo>
                <a:cubicBezTo>
                  <a:pt x="1864742" y="603647"/>
                  <a:pt x="1865635" y="602754"/>
                  <a:pt x="1867197" y="602754"/>
                </a:cubicBezTo>
                <a:close/>
                <a:moveTo>
                  <a:pt x="1827014" y="602754"/>
                </a:moveTo>
                <a:lnTo>
                  <a:pt x="1848445" y="602754"/>
                </a:lnTo>
                <a:cubicBezTo>
                  <a:pt x="1850231" y="602977"/>
                  <a:pt x="1851124" y="603870"/>
                  <a:pt x="1851124" y="605433"/>
                </a:cubicBezTo>
                <a:lnTo>
                  <a:pt x="1851124" y="626864"/>
                </a:lnTo>
                <a:cubicBezTo>
                  <a:pt x="1851124" y="628650"/>
                  <a:pt x="1850231" y="629543"/>
                  <a:pt x="1848445" y="629543"/>
                </a:cubicBezTo>
                <a:lnTo>
                  <a:pt x="1827014" y="629543"/>
                </a:lnTo>
                <a:cubicBezTo>
                  <a:pt x="1825228" y="629543"/>
                  <a:pt x="1824335" y="628650"/>
                  <a:pt x="1824335" y="626864"/>
                </a:cubicBezTo>
                <a:lnTo>
                  <a:pt x="1824335" y="605433"/>
                </a:lnTo>
                <a:cubicBezTo>
                  <a:pt x="1824558" y="603647"/>
                  <a:pt x="1825451" y="602754"/>
                  <a:pt x="1827014" y="602754"/>
                </a:cubicBezTo>
                <a:close/>
                <a:moveTo>
                  <a:pt x="1786830" y="602754"/>
                </a:moveTo>
                <a:lnTo>
                  <a:pt x="1808261" y="602754"/>
                </a:lnTo>
                <a:cubicBezTo>
                  <a:pt x="1810047" y="602977"/>
                  <a:pt x="1810940" y="603870"/>
                  <a:pt x="1810940" y="605433"/>
                </a:cubicBezTo>
                <a:lnTo>
                  <a:pt x="1810940" y="626864"/>
                </a:lnTo>
                <a:cubicBezTo>
                  <a:pt x="1810940" y="628650"/>
                  <a:pt x="1810047" y="629543"/>
                  <a:pt x="1808261" y="629543"/>
                </a:cubicBezTo>
                <a:lnTo>
                  <a:pt x="1786830" y="629543"/>
                </a:lnTo>
                <a:cubicBezTo>
                  <a:pt x="1785044" y="629543"/>
                  <a:pt x="1784151" y="628650"/>
                  <a:pt x="1784151" y="626864"/>
                </a:cubicBezTo>
                <a:lnTo>
                  <a:pt x="1784151" y="605433"/>
                </a:lnTo>
                <a:cubicBezTo>
                  <a:pt x="1784374" y="603647"/>
                  <a:pt x="1785267" y="602754"/>
                  <a:pt x="1786830" y="602754"/>
                </a:cubicBezTo>
                <a:close/>
                <a:moveTo>
                  <a:pt x="1746646" y="602754"/>
                </a:moveTo>
                <a:lnTo>
                  <a:pt x="1768078" y="602754"/>
                </a:lnTo>
                <a:cubicBezTo>
                  <a:pt x="1769864" y="602977"/>
                  <a:pt x="1770757" y="603870"/>
                  <a:pt x="1770757" y="605433"/>
                </a:cubicBezTo>
                <a:lnTo>
                  <a:pt x="1770757" y="626864"/>
                </a:lnTo>
                <a:cubicBezTo>
                  <a:pt x="1770757" y="628650"/>
                  <a:pt x="1769864" y="629543"/>
                  <a:pt x="1768078" y="629543"/>
                </a:cubicBezTo>
                <a:lnTo>
                  <a:pt x="1746646" y="629543"/>
                </a:lnTo>
                <a:cubicBezTo>
                  <a:pt x="1744861" y="629543"/>
                  <a:pt x="1743968" y="628650"/>
                  <a:pt x="1743968" y="626864"/>
                </a:cubicBezTo>
                <a:lnTo>
                  <a:pt x="1743968" y="605433"/>
                </a:lnTo>
                <a:cubicBezTo>
                  <a:pt x="1744191" y="603647"/>
                  <a:pt x="1745084" y="602754"/>
                  <a:pt x="1746646" y="602754"/>
                </a:cubicBezTo>
                <a:close/>
                <a:moveTo>
                  <a:pt x="1706463" y="602754"/>
                </a:moveTo>
                <a:lnTo>
                  <a:pt x="1727894" y="602754"/>
                </a:lnTo>
                <a:cubicBezTo>
                  <a:pt x="1729680" y="602977"/>
                  <a:pt x="1730573" y="603870"/>
                  <a:pt x="1730573" y="605433"/>
                </a:cubicBezTo>
                <a:lnTo>
                  <a:pt x="1730573" y="626864"/>
                </a:lnTo>
                <a:cubicBezTo>
                  <a:pt x="1730573" y="628650"/>
                  <a:pt x="1729680" y="629543"/>
                  <a:pt x="1727894" y="629543"/>
                </a:cubicBezTo>
                <a:lnTo>
                  <a:pt x="1706463" y="629543"/>
                </a:lnTo>
                <a:cubicBezTo>
                  <a:pt x="1704677" y="629543"/>
                  <a:pt x="1703784" y="628650"/>
                  <a:pt x="1703784" y="626864"/>
                </a:cubicBezTo>
                <a:lnTo>
                  <a:pt x="1703784" y="605433"/>
                </a:lnTo>
                <a:cubicBezTo>
                  <a:pt x="1704007" y="603647"/>
                  <a:pt x="1704900" y="602754"/>
                  <a:pt x="1706463" y="602754"/>
                </a:cubicBezTo>
                <a:close/>
                <a:moveTo>
                  <a:pt x="1666279" y="602754"/>
                </a:moveTo>
                <a:lnTo>
                  <a:pt x="1687711" y="602754"/>
                </a:lnTo>
                <a:cubicBezTo>
                  <a:pt x="1689497" y="602977"/>
                  <a:pt x="1690390" y="603870"/>
                  <a:pt x="1690390" y="605433"/>
                </a:cubicBezTo>
                <a:lnTo>
                  <a:pt x="1690390" y="626864"/>
                </a:lnTo>
                <a:cubicBezTo>
                  <a:pt x="1690390" y="628650"/>
                  <a:pt x="1689497" y="629543"/>
                  <a:pt x="1687711" y="629543"/>
                </a:cubicBezTo>
                <a:lnTo>
                  <a:pt x="1666279" y="629543"/>
                </a:lnTo>
                <a:cubicBezTo>
                  <a:pt x="1664493" y="629543"/>
                  <a:pt x="1663600" y="628650"/>
                  <a:pt x="1663600" y="626864"/>
                </a:cubicBezTo>
                <a:lnTo>
                  <a:pt x="1663600" y="605433"/>
                </a:lnTo>
                <a:cubicBezTo>
                  <a:pt x="1663824" y="603647"/>
                  <a:pt x="1664717" y="602754"/>
                  <a:pt x="1666279" y="602754"/>
                </a:cubicBezTo>
                <a:close/>
                <a:moveTo>
                  <a:pt x="1626096" y="602754"/>
                </a:moveTo>
                <a:lnTo>
                  <a:pt x="1647527" y="602754"/>
                </a:lnTo>
                <a:cubicBezTo>
                  <a:pt x="1649313" y="602977"/>
                  <a:pt x="1650206" y="603870"/>
                  <a:pt x="1650206" y="605433"/>
                </a:cubicBezTo>
                <a:lnTo>
                  <a:pt x="1650206" y="626864"/>
                </a:lnTo>
                <a:cubicBezTo>
                  <a:pt x="1650206" y="628650"/>
                  <a:pt x="1649313" y="629543"/>
                  <a:pt x="1647527" y="629543"/>
                </a:cubicBezTo>
                <a:lnTo>
                  <a:pt x="1626096" y="629543"/>
                </a:lnTo>
                <a:cubicBezTo>
                  <a:pt x="1624310" y="629543"/>
                  <a:pt x="1623417" y="628650"/>
                  <a:pt x="1623417" y="626864"/>
                </a:cubicBezTo>
                <a:lnTo>
                  <a:pt x="1623417" y="605433"/>
                </a:lnTo>
                <a:cubicBezTo>
                  <a:pt x="1623640" y="603647"/>
                  <a:pt x="1624533" y="602754"/>
                  <a:pt x="1626096" y="602754"/>
                </a:cubicBezTo>
                <a:close/>
                <a:moveTo>
                  <a:pt x="1473398" y="602754"/>
                </a:moveTo>
                <a:lnTo>
                  <a:pt x="1494829" y="602754"/>
                </a:lnTo>
                <a:cubicBezTo>
                  <a:pt x="1496615" y="602977"/>
                  <a:pt x="1497508" y="603870"/>
                  <a:pt x="1497508" y="605433"/>
                </a:cubicBezTo>
                <a:lnTo>
                  <a:pt x="1497508" y="626864"/>
                </a:lnTo>
                <a:cubicBezTo>
                  <a:pt x="1497508" y="628650"/>
                  <a:pt x="1496615" y="629543"/>
                  <a:pt x="1494829" y="629543"/>
                </a:cubicBezTo>
                <a:lnTo>
                  <a:pt x="1473398" y="629543"/>
                </a:lnTo>
                <a:cubicBezTo>
                  <a:pt x="1471612" y="629543"/>
                  <a:pt x="1470719" y="628650"/>
                  <a:pt x="1470719" y="626864"/>
                </a:cubicBezTo>
                <a:lnTo>
                  <a:pt x="1470719" y="605433"/>
                </a:lnTo>
                <a:cubicBezTo>
                  <a:pt x="1470942" y="603647"/>
                  <a:pt x="1471835" y="602754"/>
                  <a:pt x="1473398" y="602754"/>
                </a:cubicBezTo>
                <a:close/>
                <a:moveTo>
                  <a:pt x="1433215" y="602754"/>
                </a:moveTo>
                <a:lnTo>
                  <a:pt x="1454646" y="602754"/>
                </a:lnTo>
                <a:cubicBezTo>
                  <a:pt x="1456432" y="602977"/>
                  <a:pt x="1457325" y="603870"/>
                  <a:pt x="1457325" y="605433"/>
                </a:cubicBezTo>
                <a:lnTo>
                  <a:pt x="1457325" y="626864"/>
                </a:lnTo>
                <a:cubicBezTo>
                  <a:pt x="1457325" y="628650"/>
                  <a:pt x="1456432" y="629543"/>
                  <a:pt x="1454646" y="629543"/>
                </a:cubicBezTo>
                <a:lnTo>
                  <a:pt x="1433215" y="629543"/>
                </a:lnTo>
                <a:cubicBezTo>
                  <a:pt x="1431429" y="629543"/>
                  <a:pt x="1430536" y="628650"/>
                  <a:pt x="1430536" y="626864"/>
                </a:cubicBezTo>
                <a:lnTo>
                  <a:pt x="1430536" y="605433"/>
                </a:lnTo>
                <a:cubicBezTo>
                  <a:pt x="1430759" y="603647"/>
                  <a:pt x="1431652" y="602754"/>
                  <a:pt x="1433215" y="602754"/>
                </a:cubicBezTo>
                <a:close/>
                <a:moveTo>
                  <a:pt x="1393031" y="602754"/>
                </a:moveTo>
                <a:lnTo>
                  <a:pt x="1414462" y="602754"/>
                </a:lnTo>
                <a:cubicBezTo>
                  <a:pt x="1416248" y="602977"/>
                  <a:pt x="1417141" y="603870"/>
                  <a:pt x="1417141" y="605433"/>
                </a:cubicBezTo>
                <a:lnTo>
                  <a:pt x="1417141" y="626864"/>
                </a:lnTo>
                <a:cubicBezTo>
                  <a:pt x="1417141" y="628650"/>
                  <a:pt x="1416248" y="629543"/>
                  <a:pt x="1414462" y="629543"/>
                </a:cubicBezTo>
                <a:lnTo>
                  <a:pt x="1393031" y="629543"/>
                </a:lnTo>
                <a:cubicBezTo>
                  <a:pt x="1391245" y="629543"/>
                  <a:pt x="1390352" y="628650"/>
                  <a:pt x="1390352" y="626864"/>
                </a:cubicBezTo>
                <a:lnTo>
                  <a:pt x="1390352" y="605433"/>
                </a:lnTo>
                <a:cubicBezTo>
                  <a:pt x="1390575" y="603647"/>
                  <a:pt x="1391468" y="602754"/>
                  <a:pt x="1393031" y="602754"/>
                </a:cubicBezTo>
                <a:close/>
                <a:moveTo>
                  <a:pt x="1352847" y="602754"/>
                </a:moveTo>
                <a:lnTo>
                  <a:pt x="1374279" y="602754"/>
                </a:lnTo>
                <a:cubicBezTo>
                  <a:pt x="1376065" y="602977"/>
                  <a:pt x="1376957" y="603870"/>
                  <a:pt x="1376957" y="605433"/>
                </a:cubicBezTo>
                <a:lnTo>
                  <a:pt x="1376957" y="626864"/>
                </a:lnTo>
                <a:cubicBezTo>
                  <a:pt x="1376957" y="628650"/>
                  <a:pt x="1376065" y="629543"/>
                  <a:pt x="1374279" y="629543"/>
                </a:cubicBezTo>
                <a:lnTo>
                  <a:pt x="1352847" y="629543"/>
                </a:lnTo>
                <a:cubicBezTo>
                  <a:pt x="1351061" y="629543"/>
                  <a:pt x="1350169" y="628650"/>
                  <a:pt x="1350169" y="626864"/>
                </a:cubicBezTo>
                <a:lnTo>
                  <a:pt x="1350169" y="605433"/>
                </a:lnTo>
                <a:cubicBezTo>
                  <a:pt x="1350392" y="603647"/>
                  <a:pt x="1351285" y="602754"/>
                  <a:pt x="1352847" y="602754"/>
                </a:cubicBezTo>
                <a:close/>
                <a:moveTo>
                  <a:pt x="1151929" y="602754"/>
                </a:moveTo>
                <a:lnTo>
                  <a:pt x="1173361" y="602754"/>
                </a:lnTo>
                <a:cubicBezTo>
                  <a:pt x="1175147" y="602977"/>
                  <a:pt x="1176040" y="603870"/>
                  <a:pt x="1176040" y="605433"/>
                </a:cubicBezTo>
                <a:lnTo>
                  <a:pt x="1176040" y="626864"/>
                </a:lnTo>
                <a:cubicBezTo>
                  <a:pt x="1176040" y="628650"/>
                  <a:pt x="1175147" y="629543"/>
                  <a:pt x="1173361" y="629543"/>
                </a:cubicBezTo>
                <a:lnTo>
                  <a:pt x="1151929" y="629543"/>
                </a:lnTo>
                <a:cubicBezTo>
                  <a:pt x="1150144" y="629543"/>
                  <a:pt x="1149251" y="628650"/>
                  <a:pt x="1149251" y="626864"/>
                </a:cubicBezTo>
                <a:lnTo>
                  <a:pt x="1149251" y="605433"/>
                </a:lnTo>
                <a:cubicBezTo>
                  <a:pt x="1149474" y="603647"/>
                  <a:pt x="1150367" y="602754"/>
                  <a:pt x="1151929" y="602754"/>
                </a:cubicBezTo>
                <a:close/>
                <a:moveTo>
                  <a:pt x="1111746" y="602754"/>
                </a:moveTo>
                <a:lnTo>
                  <a:pt x="1133177" y="602754"/>
                </a:lnTo>
                <a:cubicBezTo>
                  <a:pt x="1134963" y="602977"/>
                  <a:pt x="1135856" y="603870"/>
                  <a:pt x="1135856" y="605433"/>
                </a:cubicBezTo>
                <a:lnTo>
                  <a:pt x="1135856" y="626864"/>
                </a:lnTo>
                <a:cubicBezTo>
                  <a:pt x="1135856" y="628650"/>
                  <a:pt x="1134963" y="629543"/>
                  <a:pt x="1133177" y="629543"/>
                </a:cubicBezTo>
                <a:lnTo>
                  <a:pt x="1111746" y="629543"/>
                </a:lnTo>
                <a:cubicBezTo>
                  <a:pt x="1109960" y="629543"/>
                  <a:pt x="1109067" y="628650"/>
                  <a:pt x="1109067" y="626864"/>
                </a:cubicBezTo>
                <a:lnTo>
                  <a:pt x="1109067" y="605433"/>
                </a:lnTo>
                <a:cubicBezTo>
                  <a:pt x="1109290" y="603647"/>
                  <a:pt x="1110183" y="602754"/>
                  <a:pt x="1111746" y="602754"/>
                </a:cubicBezTo>
                <a:close/>
                <a:moveTo>
                  <a:pt x="1071562" y="602754"/>
                </a:moveTo>
                <a:lnTo>
                  <a:pt x="1092994" y="602754"/>
                </a:lnTo>
                <a:cubicBezTo>
                  <a:pt x="1094780" y="602977"/>
                  <a:pt x="1095673" y="603870"/>
                  <a:pt x="1095673" y="605433"/>
                </a:cubicBezTo>
                <a:lnTo>
                  <a:pt x="1095673" y="626864"/>
                </a:lnTo>
                <a:cubicBezTo>
                  <a:pt x="1095673" y="628650"/>
                  <a:pt x="1094780" y="629543"/>
                  <a:pt x="1092994" y="629543"/>
                </a:cubicBezTo>
                <a:lnTo>
                  <a:pt x="1071562" y="629543"/>
                </a:lnTo>
                <a:cubicBezTo>
                  <a:pt x="1069776" y="629543"/>
                  <a:pt x="1068883" y="628650"/>
                  <a:pt x="1068883" y="626864"/>
                </a:cubicBezTo>
                <a:lnTo>
                  <a:pt x="1068883" y="605433"/>
                </a:lnTo>
                <a:cubicBezTo>
                  <a:pt x="1069106" y="603647"/>
                  <a:pt x="1070000" y="602754"/>
                  <a:pt x="1071562" y="602754"/>
                </a:cubicBezTo>
                <a:close/>
                <a:moveTo>
                  <a:pt x="1031379" y="602754"/>
                </a:moveTo>
                <a:lnTo>
                  <a:pt x="1052810" y="602754"/>
                </a:lnTo>
                <a:cubicBezTo>
                  <a:pt x="1054596" y="602977"/>
                  <a:pt x="1055489" y="603870"/>
                  <a:pt x="1055489" y="605433"/>
                </a:cubicBezTo>
                <a:lnTo>
                  <a:pt x="1055489" y="626864"/>
                </a:lnTo>
                <a:cubicBezTo>
                  <a:pt x="1055489" y="628650"/>
                  <a:pt x="1054596" y="629543"/>
                  <a:pt x="1052810" y="629543"/>
                </a:cubicBezTo>
                <a:lnTo>
                  <a:pt x="1031379" y="629543"/>
                </a:lnTo>
                <a:cubicBezTo>
                  <a:pt x="1029593" y="629543"/>
                  <a:pt x="1028700" y="628650"/>
                  <a:pt x="1028700" y="626864"/>
                </a:cubicBezTo>
                <a:lnTo>
                  <a:pt x="1028700" y="605433"/>
                </a:lnTo>
                <a:cubicBezTo>
                  <a:pt x="1028923" y="603647"/>
                  <a:pt x="1029816" y="602754"/>
                  <a:pt x="1031379" y="602754"/>
                </a:cubicBezTo>
                <a:close/>
                <a:moveTo>
                  <a:pt x="959048" y="602754"/>
                </a:moveTo>
                <a:lnTo>
                  <a:pt x="980479" y="602754"/>
                </a:lnTo>
                <a:cubicBezTo>
                  <a:pt x="982265" y="602977"/>
                  <a:pt x="983159" y="603870"/>
                  <a:pt x="983159" y="605433"/>
                </a:cubicBezTo>
                <a:lnTo>
                  <a:pt x="983159" y="626864"/>
                </a:lnTo>
                <a:cubicBezTo>
                  <a:pt x="983159" y="628650"/>
                  <a:pt x="982265" y="629543"/>
                  <a:pt x="980479" y="629543"/>
                </a:cubicBezTo>
                <a:lnTo>
                  <a:pt x="959048" y="629543"/>
                </a:lnTo>
                <a:cubicBezTo>
                  <a:pt x="957262" y="629543"/>
                  <a:pt x="956370" y="628650"/>
                  <a:pt x="956370" y="626864"/>
                </a:cubicBezTo>
                <a:lnTo>
                  <a:pt x="956370" y="605433"/>
                </a:lnTo>
                <a:cubicBezTo>
                  <a:pt x="956593" y="603647"/>
                  <a:pt x="957486" y="602754"/>
                  <a:pt x="959048" y="602754"/>
                </a:cubicBezTo>
                <a:close/>
                <a:moveTo>
                  <a:pt x="918865" y="602754"/>
                </a:moveTo>
                <a:lnTo>
                  <a:pt x="940296" y="602754"/>
                </a:lnTo>
                <a:cubicBezTo>
                  <a:pt x="942082" y="602977"/>
                  <a:pt x="942975" y="603870"/>
                  <a:pt x="942975" y="605433"/>
                </a:cubicBezTo>
                <a:lnTo>
                  <a:pt x="942975" y="626864"/>
                </a:lnTo>
                <a:cubicBezTo>
                  <a:pt x="942975" y="628650"/>
                  <a:pt x="942082" y="629543"/>
                  <a:pt x="940296" y="629543"/>
                </a:cubicBezTo>
                <a:lnTo>
                  <a:pt x="918865" y="629543"/>
                </a:lnTo>
                <a:cubicBezTo>
                  <a:pt x="917079" y="629543"/>
                  <a:pt x="916186" y="628650"/>
                  <a:pt x="916186" y="626864"/>
                </a:cubicBezTo>
                <a:lnTo>
                  <a:pt x="916186" y="605433"/>
                </a:lnTo>
                <a:cubicBezTo>
                  <a:pt x="916409" y="603647"/>
                  <a:pt x="917302" y="602754"/>
                  <a:pt x="918865" y="602754"/>
                </a:cubicBezTo>
                <a:close/>
                <a:moveTo>
                  <a:pt x="878681" y="602754"/>
                </a:moveTo>
                <a:lnTo>
                  <a:pt x="900112" y="602754"/>
                </a:lnTo>
                <a:cubicBezTo>
                  <a:pt x="901898" y="602977"/>
                  <a:pt x="902791" y="603870"/>
                  <a:pt x="902791" y="605433"/>
                </a:cubicBezTo>
                <a:lnTo>
                  <a:pt x="902791" y="626864"/>
                </a:lnTo>
                <a:cubicBezTo>
                  <a:pt x="902791" y="628650"/>
                  <a:pt x="901898" y="629543"/>
                  <a:pt x="900112" y="629543"/>
                </a:cubicBezTo>
                <a:lnTo>
                  <a:pt x="878681" y="629543"/>
                </a:lnTo>
                <a:cubicBezTo>
                  <a:pt x="876895" y="629543"/>
                  <a:pt x="876002" y="628650"/>
                  <a:pt x="876002" y="626864"/>
                </a:cubicBezTo>
                <a:lnTo>
                  <a:pt x="876002" y="605433"/>
                </a:lnTo>
                <a:cubicBezTo>
                  <a:pt x="876225" y="603647"/>
                  <a:pt x="877119" y="602754"/>
                  <a:pt x="878681" y="602754"/>
                </a:cubicBezTo>
                <a:close/>
                <a:moveTo>
                  <a:pt x="838497" y="602754"/>
                </a:moveTo>
                <a:lnTo>
                  <a:pt x="859929" y="602754"/>
                </a:lnTo>
                <a:cubicBezTo>
                  <a:pt x="861715" y="602977"/>
                  <a:pt x="862608" y="603870"/>
                  <a:pt x="862608" y="605433"/>
                </a:cubicBezTo>
                <a:lnTo>
                  <a:pt x="862608" y="626864"/>
                </a:lnTo>
                <a:cubicBezTo>
                  <a:pt x="862608" y="628650"/>
                  <a:pt x="861715" y="629543"/>
                  <a:pt x="859929" y="629543"/>
                </a:cubicBezTo>
                <a:lnTo>
                  <a:pt x="838497" y="629543"/>
                </a:lnTo>
                <a:cubicBezTo>
                  <a:pt x="836712" y="629543"/>
                  <a:pt x="835819" y="628650"/>
                  <a:pt x="835819" y="626864"/>
                </a:cubicBezTo>
                <a:lnTo>
                  <a:pt x="835819" y="605433"/>
                </a:lnTo>
                <a:cubicBezTo>
                  <a:pt x="836042" y="603647"/>
                  <a:pt x="836935" y="602754"/>
                  <a:pt x="838497" y="602754"/>
                </a:cubicBezTo>
                <a:close/>
                <a:moveTo>
                  <a:pt x="798314" y="602754"/>
                </a:moveTo>
                <a:lnTo>
                  <a:pt x="819745" y="602754"/>
                </a:lnTo>
                <a:cubicBezTo>
                  <a:pt x="821531" y="602977"/>
                  <a:pt x="822424" y="603870"/>
                  <a:pt x="822424" y="605433"/>
                </a:cubicBezTo>
                <a:lnTo>
                  <a:pt x="822424" y="626864"/>
                </a:lnTo>
                <a:cubicBezTo>
                  <a:pt x="822424" y="628650"/>
                  <a:pt x="821531" y="629543"/>
                  <a:pt x="819745" y="629543"/>
                </a:cubicBezTo>
                <a:lnTo>
                  <a:pt x="798314" y="629543"/>
                </a:lnTo>
                <a:cubicBezTo>
                  <a:pt x="796528" y="629543"/>
                  <a:pt x="795635" y="628650"/>
                  <a:pt x="795635" y="626864"/>
                </a:cubicBezTo>
                <a:lnTo>
                  <a:pt x="795635" y="605433"/>
                </a:lnTo>
                <a:cubicBezTo>
                  <a:pt x="795858" y="603647"/>
                  <a:pt x="796751" y="602754"/>
                  <a:pt x="798314" y="602754"/>
                </a:cubicBezTo>
                <a:close/>
                <a:moveTo>
                  <a:pt x="758130" y="602754"/>
                </a:moveTo>
                <a:lnTo>
                  <a:pt x="779562" y="602754"/>
                </a:lnTo>
                <a:cubicBezTo>
                  <a:pt x="781347" y="602977"/>
                  <a:pt x="782241" y="603870"/>
                  <a:pt x="782241" y="605433"/>
                </a:cubicBezTo>
                <a:lnTo>
                  <a:pt x="782241" y="626864"/>
                </a:lnTo>
                <a:cubicBezTo>
                  <a:pt x="782241" y="628650"/>
                  <a:pt x="781347" y="629543"/>
                  <a:pt x="779562" y="629543"/>
                </a:cubicBezTo>
                <a:lnTo>
                  <a:pt x="758130" y="629543"/>
                </a:lnTo>
                <a:cubicBezTo>
                  <a:pt x="756344" y="629543"/>
                  <a:pt x="755451" y="628650"/>
                  <a:pt x="755451" y="626864"/>
                </a:cubicBezTo>
                <a:lnTo>
                  <a:pt x="755451" y="605433"/>
                </a:lnTo>
                <a:cubicBezTo>
                  <a:pt x="755675" y="603647"/>
                  <a:pt x="756568" y="602754"/>
                  <a:pt x="758130" y="602754"/>
                </a:cubicBezTo>
                <a:close/>
                <a:moveTo>
                  <a:pt x="717947" y="602754"/>
                </a:moveTo>
                <a:lnTo>
                  <a:pt x="739378" y="602754"/>
                </a:lnTo>
                <a:cubicBezTo>
                  <a:pt x="741164" y="602977"/>
                  <a:pt x="742057" y="603870"/>
                  <a:pt x="742057" y="605433"/>
                </a:cubicBezTo>
                <a:lnTo>
                  <a:pt x="742057" y="626864"/>
                </a:lnTo>
                <a:cubicBezTo>
                  <a:pt x="742057" y="628650"/>
                  <a:pt x="741164" y="629543"/>
                  <a:pt x="739378" y="629543"/>
                </a:cubicBezTo>
                <a:lnTo>
                  <a:pt x="717947" y="629543"/>
                </a:lnTo>
                <a:cubicBezTo>
                  <a:pt x="716161" y="629543"/>
                  <a:pt x="715268" y="628650"/>
                  <a:pt x="715268" y="626864"/>
                </a:cubicBezTo>
                <a:lnTo>
                  <a:pt x="715268" y="605433"/>
                </a:lnTo>
                <a:cubicBezTo>
                  <a:pt x="715491" y="603647"/>
                  <a:pt x="716384" y="602754"/>
                  <a:pt x="717947" y="602754"/>
                </a:cubicBezTo>
                <a:close/>
                <a:moveTo>
                  <a:pt x="677763" y="602754"/>
                </a:moveTo>
                <a:lnTo>
                  <a:pt x="699194" y="602754"/>
                </a:lnTo>
                <a:cubicBezTo>
                  <a:pt x="700980" y="602977"/>
                  <a:pt x="701873" y="603870"/>
                  <a:pt x="701873" y="605433"/>
                </a:cubicBezTo>
                <a:lnTo>
                  <a:pt x="701873" y="626864"/>
                </a:lnTo>
                <a:cubicBezTo>
                  <a:pt x="701873" y="628650"/>
                  <a:pt x="700980" y="629543"/>
                  <a:pt x="699194" y="629543"/>
                </a:cubicBezTo>
                <a:lnTo>
                  <a:pt x="677763" y="629543"/>
                </a:lnTo>
                <a:cubicBezTo>
                  <a:pt x="675977" y="629543"/>
                  <a:pt x="675084" y="628650"/>
                  <a:pt x="675084" y="626864"/>
                </a:cubicBezTo>
                <a:lnTo>
                  <a:pt x="675084" y="605433"/>
                </a:lnTo>
                <a:cubicBezTo>
                  <a:pt x="675307" y="603647"/>
                  <a:pt x="676200" y="602754"/>
                  <a:pt x="677763" y="602754"/>
                </a:cubicBezTo>
                <a:close/>
                <a:moveTo>
                  <a:pt x="637580" y="602754"/>
                </a:moveTo>
                <a:lnTo>
                  <a:pt x="659011" y="602754"/>
                </a:lnTo>
                <a:cubicBezTo>
                  <a:pt x="660797" y="602977"/>
                  <a:pt x="661690" y="603870"/>
                  <a:pt x="661690" y="605433"/>
                </a:cubicBezTo>
                <a:lnTo>
                  <a:pt x="661690" y="626864"/>
                </a:lnTo>
                <a:cubicBezTo>
                  <a:pt x="661690" y="628650"/>
                  <a:pt x="660797" y="629543"/>
                  <a:pt x="659011" y="629543"/>
                </a:cubicBezTo>
                <a:lnTo>
                  <a:pt x="637580" y="629543"/>
                </a:lnTo>
                <a:cubicBezTo>
                  <a:pt x="635794" y="629543"/>
                  <a:pt x="634900" y="628650"/>
                  <a:pt x="634900" y="626864"/>
                </a:cubicBezTo>
                <a:lnTo>
                  <a:pt x="634900" y="605433"/>
                </a:lnTo>
                <a:cubicBezTo>
                  <a:pt x="635124" y="603647"/>
                  <a:pt x="636017" y="602754"/>
                  <a:pt x="637580" y="602754"/>
                </a:cubicBezTo>
                <a:close/>
                <a:moveTo>
                  <a:pt x="597396" y="602754"/>
                </a:moveTo>
                <a:lnTo>
                  <a:pt x="618827" y="602754"/>
                </a:lnTo>
                <a:cubicBezTo>
                  <a:pt x="620613" y="602977"/>
                  <a:pt x="621506" y="603870"/>
                  <a:pt x="621506" y="605433"/>
                </a:cubicBezTo>
                <a:lnTo>
                  <a:pt x="621506" y="626864"/>
                </a:lnTo>
                <a:cubicBezTo>
                  <a:pt x="621506" y="628650"/>
                  <a:pt x="620613" y="629543"/>
                  <a:pt x="618827" y="629543"/>
                </a:cubicBezTo>
                <a:lnTo>
                  <a:pt x="597396" y="629543"/>
                </a:lnTo>
                <a:cubicBezTo>
                  <a:pt x="595610" y="629543"/>
                  <a:pt x="594717" y="628650"/>
                  <a:pt x="594717" y="626864"/>
                </a:cubicBezTo>
                <a:lnTo>
                  <a:pt x="594717" y="605433"/>
                </a:lnTo>
                <a:cubicBezTo>
                  <a:pt x="594940" y="603647"/>
                  <a:pt x="595833" y="602754"/>
                  <a:pt x="597396" y="602754"/>
                </a:cubicBezTo>
                <a:close/>
                <a:moveTo>
                  <a:pt x="557212" y="602754"/>
                </a:moveTo>
                <a:lnTo>
                  <a:pt x="578644" y="602754"/>
                </a:lnTo>
                <a:cubicBezTo>
                  <a:pt x="580430" y="602977"/>
                  <a:pt x="581322" y="603870"/>
                  <a:pt x="581322" y="605433"/>
                </a:cubicBezTo>
                <a:lnTo>
                  <a:pt x="581322" y="626864"/>
                </a:lnTo>
                <a:cubicBezTo>
                  <a:pt x="581322" y="628650"/>
                  <a:pt x="580430" y="629543"/>
                  <a:pt x="578644" y="629543"/>
                </a:cubicBezTo>
                <a:lnTo>
                  <a:pt x="557212" y="629543"/>
                </a:lnTo>
                <a:cubicBezTo>
                  <a:pt x="555426" y="629543"/>
                  <a:pt x="554533" y="628650"/>
                  <a:pt x="554533" y="626864"/>
                </a:cubicBezTo>
                <a:lnTo>
                  <a:pt x="554533" y="605433"/>
                </a:lnTo>
                <a:cubicBezTo>
                  <a:pt x="554757" y="603647"/>
                  <a:pt x="555650" y="602754"/>
                  <a:pt x="557212" y="602754"/>
                </a:cubicBezTo>
                <a:close/>
                <a:moveTo>
                  <a:pt x="517029" y="602754"/>
                </a:moveTo>
                <a:lnTo>
                  <a:pt x="538460" y="602754"/>
                </a:lnTo>
                <a:cubicBezTo>
                  <a:pt x="540246" y="602977"/>
                  <a:pt x="541139" y="603870"/>
                  <a:pt x="541139" y="605433"/>
                </a:cubicBezTo>
                <a:lnTo>
                  <a:pt x="541139" y="626864"/>
                </a:lnTo>
                <a:cubicBezTo>
                  <a:pt x="541139" y="628650"/>
                  <a:pt x="540246" y="629543"/>
                  <a:pt x="538460" y="629543"/>
                </a:cubicBezTo>
                <a:lnTo>
                  <a:pt x="517029" y="629543"/>
                </a:lnTo>
                <a:cubicBezTo>
                  <a:pt x="515243" y="629543"/>
                  <a:pt x="514350" y="628650"/>
                  <a:pt x="514350" y="626864"/>
                </a:cubicBezTo>
                <a:lnTo>
                  <a:pt x="514350" y="605433"/>
                </a:lnTo>
                <a:cubicBezTo>
                  <a:pt x="514573" y="603647"/>
                  <a:pt x="515466" y="602754"/>
                  <a:pt x="517029" y="602754"/>
                </a:cubicBezTo>
                <a:close/>
                <a:moveTo>
                  <a:pt x="364331" y="602754"/>
                </a:moveTo>
                <a:lnTo>
                  <a:pt x="385763" y="602754"/>
                </a:lnTo>
                <a:cubicBezTo>
                  <a:pt x="387549" y="602977"/>
                  <a:pt x="388441" y="603870"/>
                  <a:pt x="388441" y="605433"/>
                </a:cubicBezTo>
                <a:lnTo>
                  <a:pt x="388441" y="626864"/>
                </a:lnTo>
                <a:cubicBezTo>
                  <a:pt x="388441" y="628650"/>
                  <a:pt x="387549" y="629543"/>
                  <a:pt x="385763" y="629543"/>
                </a:cubicBezTo>
                <a:lnTo>
                  <a:pt x="364331" y="629543"/>
                </a:lnTo>
                <a:cubicBezTo>
                  <a:pt x="362546" y="629543"/>
                  <a:pt x="361652" y="628650"/>
                  <a:pt x="361652" y="626864"/>
                </a:cubicBezTo>
                <a:lnTo>
                  <a:pt x="361652" y="605433"/>
                </a:lnTo>
                <a:cubicBezTo>
                  <a:pt x="361875" y="603647"/>
                  <a:pt x="362768" y="602754"/>
                  <a:pt x="364331" y="602754"/>
                </a:cubicBezTo>
                <a:close/>
                <a:moveTo>
                  <a:pt x="324148" y="602754"/>
                </a:moveTo>
                <a:lnTo>
                  <a:pt x="345579" y="602754"/>
                </a:lnTo>
                <a:cubicBezTo>
                  <a:pt x="347365" y="602977"/>
                  <a:pt x="348258" y="603870"/>
                  <a:pt x="348258" y="605433"/>
                </a:cubicBezTo>
                <a:lnTo>
                  <a:pt x="348258" y="626864"/>
                </a:lnTo>
                <a:cubicBezTo>
                  <a:pt x="348258" y="628650"/>
                  <a:pt x="347365" y="629543"/>
                  <a:pt x="345579" y="629543"/>
                </a:cubicBezTo>
                <a:lnTo>
                  <a:pt x="324148" y="629543"/>
                </a:lnTo>
                <a:cubicBezTo>
                  <a:pt x="322362" y="629543"/>
                  <a:pt x="321469" y="628650"/>
                  <a:pt x="321469" y="626864"/>
                </a:cubicBezTo>
                <a:lnTo>
                  <a:pt x="321469" y="605433"/>
                </a:lnTo>
                <a:cubicBezTo>
                  <a:pt x="321692" y="603647"/>
                  <a:pt x="322585" y="602754"/>
                  <a:pt x="324148" y="602754"/>
                </a:cubicBezTo>
                <a:close/>
                <a:moveTo>
                  <a:pt x="283964" y="602754"/>
                </a:moveTo>
                <a:lnTo>
                  <a:pt x="305395" y="602754"/>
                </a:lnTo>
                <a:cubicBezTo>
                  <a:pt x="307181" y="602977"/>
                  <a:pt x="308074" y="603870"/>
                  <a:pt x="308074" y="605433"/>
                </a:cubicBezTo>
                <a:lnTo>
                  <a:pt x="308074" y="626864"/>
                </a:lnTo>
                <a:cubicBezTo>
                  <a:pt x="308074" y="628650"/>
                  <a:pt x="307181" y="629543"/>
                  <a:pt x="305395" y="629543"/>
                </a:cubicBezTo>
                <a:lnTo>
                  <a:pt x="283964" y="629543"/>
                </a:lnTo>
                <a:cubicBezTo>
                  <a:pt x="282178" y="629543"/>
                  <a:pt x="281285" y="628650"/>
                  <a:pt x="281285" y="626864"/>
                </a:cubicBezTo>
                <a:lnTo>
                  <a:pt x="281285" y="605433"/>
                </a:lnTo>
                <a:cubicBezTo>
                  <a:pt x="281509" y="603647"/>
                  <a:pt x="282401" y="602754"/>
                  <a:pt x="283964" y="602754"/>
                </a:cubicBezTo>
                <a:close/>
                <a:moveTo>
                  <a:pt x="243780" y="602754"/>
                </a:moveTo>
                <a:lnTo>
                  <a:pt x="265211" y="602754"/>
                </a:lnTo>
                <a:cubicBezTo>
                  <a:pt x="266998" y="602977"/>
                  <a:pt x="267890" y="603870"/>
                  <a:pt x="267890" y="605433"/>
                </a:cubicBezTo>
                <a:lnTo>
                  <a:pt x="267890" y="626864"/>
                </a:lnTo>
                <a:cubicBezTo>
                  <a:pt x="267890" y="628650"/>
                  <a:pt x="266998" y="629543"/>
                  <a:pt x="265211" y="629543"/>
                </a:cubicBezTo>
                <a:lnTo>
                  <a:pt x="243780" y="629543"/>
                </a:lnTo>
                <a:cubicBezTo>
                  <a:pt x="241994" y="629543"/>
                  <a:pt x="241102" y="628650"/>
                  <a:pt x="241102" y="626864"/>
                </a:cubicBezTo>
                <a:lnTo>
                  <a:pt x="241102" y="605433"/>
                </a:lnTo>
                <a:cubicBezTo>
                  <a:pt x="241325" y="603647"/>
                  <a:pt x="242218" y="602754"/>
                  <a:pt x="243780" y="602754"/>
                </a:cubicBezTo>
                <a:close/>
                <a:moveTo>
                  <a:pt x="203597" y="602754"/>
                </a:moveTo>
                <a:lnTo>
                  <a:pt x="225028" y="602754"/>
                </a:lnTo>
                <a:cubicBezTo>
                  <a:pt x="226814" y="602977"/>
                  <a:pt x="227707" y="603870"/>
                  <a:pt x="227707" y="605433"/>
                </a:cubicBezTo>
                <a:lnTo>
                  <a:pt x="227707" y="626864"/>
                </a:lnTo>
                <a:cubicBezTo>
                  <a:pt x="227707" y="628650"/>
                  <a:pt x="226814" y="629543"/>
                  <a:pt x="225028" y="629543"/>
                </a:cubicBezTo>
                <a:lnTo>
                  <a:pt x="203597" y="629543"/>
                </a:lnTo>
                <a:cubicBezTo>
                  <a:pt x="201811" y="629543"/>
                  <a:pt x="200918" y="628650"/>
                  <a:pt x="200918" y="626864"/>
                </a:cubicBezTo>
                <a:lnTo>
                  <a:pt x="200918" y="605433"/>
                </a:lnTo>
                <a:cubicBezTo>
                  <a:pt x="201141" y="603647"/>
                  <a:pt x="202034" y="602754"/>
                  <a:pt x="203597" y="602754"/>
                </a:cubicBezTo>
                <a:close/>
                <a:moveTo>
                  <a:pt x="163413" y="602754"/>
                </a:moveTo>
                <a:lnTo>
                  <a:pt x="184844" y="602754"/>
                </a:lnTo>
                <a:cubicBezTo>
                  <a:pt x="186630" y="602977"/>
                  <a:pt x="187523" y="603870"/>
                  <a:pt x="187523" y="605433"/>
                </a:cubicBezTo>
                <a:lnTo>
                  <a:pt x="187523" y="626864"/>
                </a:lnTo>
                <a:cubicBezTo>
                  <a:pt x="187523" y="628650"/>
                  <a:pt x="186630" y="629543"/>
                  <a:pt x="184844" y="629543"/>
                </a:cubicBezTo>
                <a:lnTo>
                  <a:pt x="163413" y="629543"/>
                </a:lnTo>
                <a:cubicBezTo>
                  <a:pt x="161627" y="629543"/>
                  <a:pt x="160735" y="628650"/>
                  <a:pt x="160735" y="626864"/>
                </a:cubicBezTo>
                <a:lnTo>
                  <a:pt x="160735" y="605433"/>
                </a:lnTo>
                <a:cubicBezTo>
                  <a:pt x="160957" y="603647"/>
                  <a:pt x="161850" y="602754"/>
                  <a:pt x="163413" y="602754"/>
                </a:cubicBezTo>
                <a:close/>
                <a:moveTo>
                  <a:pt x="123229" y="602754"/>
                </a:moveTo>
                <a:lnTo>
                  <a:pt x="144661" y="602754"/>
                </a:lnTo>
                <a:cubicBezTo>
                  <a:pt x="146447" y="602977"/>
                  <a:pt x="147340" y="603870"/>
                  <a:pt x="147340" y="605433"/>
                </a:cubicBezTo>
                <a:lnTo>
                  <a:pt x="147340" y="626864"/>
                </a:lnTo>
                <a:cubicBezTo>
                  <a:pt x="147340" y="628650"/>
                  <a:pt x="146447" y="629543"/>
                  <a:pt x="144661" y="629543"/>
                </a:cubicBezTo>
                <a:lnTo>
                  <a:pt x="123229" y="629543"/>
                </a:lnTo>
                <a:cubicBezTo>
                  <a:pt x="121443" y="629543"/>
                  <a:pt x="120551" y="628650"/>
                  <a:pt x="120551" y="626864"/>
                </a:cubicBezTo>
                <a:lnTo>
                  <a:pt x="120551" y="605433"/>
                </a:lnTo>
                <a:cubicBezTo>
                  <a:pt x="120774" y="603647"/>
                  <a:pt x="121667" y="602754"/>
                  <a:pt x="123229" y="602754"/>
                </a:cubicBezTo>
                <a:close/>
                <a:moveTo>
                  <a:pt x="83046" y="602754"/>
                </a:moveTo>
                <a:lnTo>
                  <a:pt x="104477" y="602754"/>
                </a:lnTo>
                <a:cubicBezTo>
                  <a:pt x="106263" y="602977"/>
                  <a:pt x="107156" y="603870"/>
                  <a:pt x="107156" y="605433"/>
                </a:cubicBezTo>
                <a:lnTo>
                  <a:pt x="107156" y="626864"/>
                </a:lnTo>
                <a:cubicBezTo>
                  <a:pt x="107156" y="628650"/>
                  <a:pt x="106263" y="629543"/>
                  <a:pt x="104477" y="629543"/>
                </a:cubicBezTo>
                <a:lnTo>
                  <a:pt x="83046" y="629543"/>
                </a:lnTo>
                <a:cubicBezTo>
                  <a:pt x="81260" y="629543"/>
                  <a:pt x="80367" y="628650"/>
                  <a:pt x="80367" y="626864"/>
                </a:cubicBezTo>
                <a:lnTo>
                  <a:pt x="80367" y="605433"/>
                </a:lnTo>
                <a:cubicBezTo>
                  <a:pt x="80590" y="603647"/>
                  <a:pt x="81484" y="602754"/>
                  <a:pt x="83046" y="602754"/>
                </a:cubicBezTo>
                <a:close/>
                <a:moveTo>
                  <a:pt x="6626423" y="562571"/>
                </a:moveTo>
                <a:lnTo>
                  <a:pt x="6647854" y="562571"/>
                </a:lnTo>
                <a:cubicBezTo>
                  <a:pt x="6649640" y="562794"/>
                  <a:pt x="6650533" y="563687"/>
                  <a:pt x="6650533" y="565249"/>
                </a:cubicBezTo>
                <a:lnTo>
                  <a:pt x="6650533" y="586681"/>
                </a:lnTo>
                <a:cubicBezTo>
                  <a:pt x="6650533" y="588467"/>
                  <a:pt x="6649640" y="589360"/>
                  <a:pt x="6647854" y="589360"/>
                </a:cubicBezTo>
                <a:lnTo>
                  <a:pt x="6626423" y="589360"/>
                </a:lnTo>
                <a:cubicBezTo>
                  <a:pt x="6624637" y="589360"/>
                  <a:pt x="6623744" y="588467"/>
                  <a:pt x="6623744" y="586681"/>
                </a:cubicBezTo>
                <a:lnTo>
                  <a:pt x="6623744" y="565249"/>
                </a:lnTo>
                <a:cubicBezTo>
                  <a:pt x="6623968" y="563463"/>
                  <a:pt x="6624860" y="562571"/>
                  <a:pt x="6626423" y="562571"/>
                </a:cubicBezTo>
                <a:close/>
                <a:moveTo>
                  <a:pt x="6586240" y="562571"/>
                </a:moveTo>
                <a:lnTo>
                  <a:pt x="6607670" y="562571"/>
                </a:lnTo>
                <a:cubicBezTo>
                  <a:pt x="6609456" y="562794"/>
                  <a:pt x="6610350" y="563687"/>
                  <a:pt x="6610350" y="565249"/>
                </a:cubicBezTo>
                <a:lnTo>
                  <a:pt x="6610350" y="586681"/>
                </a:lnTo>
                <a:cubicBezTo>
                  <a:pt x="6610350" y="588467"/>
                  <a:pt x="6609456" y="589360"/>
                  <a:pt x="6607670" y="589360"/>
                </a:cubicBezTo>
                <a:lnTo>
                  <a:pt x="6586240" y="589360"/>
                </a:lnTo>
                <a:cubicBezTo>
                  <a:pt x="6584454" y="589360"/>
                  <a:pt x="6583560" y="588467"/>
                  <a:pt x="6583560" y="586681"/>
                </a:cubicBezTo>
                <a:lnTo>
                  <a:pt x="6583560" y="565249"/>
                </a:lnTo>
                <a:cubicBezTo>
                  <a:pt x="6583784" y="563463"/>
                  <a:pt x="6584677" y="562571"/>
                  <a:pt x="6586240" y="562571"/>
                </a:cubicBezTo>
                <a:close/>
                <a:moveTo>
                  <a:pt x="6546056" y="562571"/>
                </a:moveTo>
                <a:lnTo>
                  <a:pt x="6567487" y="562571"/>
                </a:lnTo>
                <a:cubicBezTo>
                  <a:pt x="6569273" y="562794"/>
                  <a:pt x="6570166" y="563687"/>
                  <a:pt x="6570166" y="565249"/>
                </a:cubicBezTo>
                <a:lnTo>
                  <a:pt x="6570166" y="586681"/>
                </a:lnTo>
                <a:cubicBezTo>
                  <a:pt x="6570166" y="588467"/>
                  <a:pt x="6569273" y="589360"/>
                  <a:pt x="6567487" y="589360"/>
                </a:cubicBezTo>
                <a:lnTo>
                  <a:pt x="6546056" y="589360"/>
                </a:lnTo>
                <a:cubicBezTo>
                  <a:pt x="6544270" y="589360"/>
                  <a:pt x="6543377" y="588467"/>
                  <a:pt x="6543377" y="586681"/>
                </a:cubicBezTo>
                <a:lnTo>
                  <a:pt x="6543377" y="565249"/>
                </a:lnTo>
                <a:cubicBezTo>
                  <a:pt x="6543600" y="563463"/>
                  <a:pt x="6544493" y="562571"/>
                  <a:pt x="6546056" y="562571"/>
                </a:cubicBezTo>
                <a:close/>
                <a:moveTo>
                  <a:pt x="6505872" y="562571"/>
                </a:moveTo>
                <a:lnTo>
                  <a:pt x="6527304" y="562571"/>
                </a:lnTo>
                <a:cubicBezTo>
                  <a:pt x="6529090" y="562794"/>
                  <a:pt x="6529982" y="563687"/>
                  <a:pt x="6529982" y="565249"/>
                </a:cubicBezTo>
                <a:lnTo>
                  <a:pt x="6529982" y="586681"/>
                </a:lnTo>
                <a:cubicBezTo>
                  <a:pt x="6529982" y="588467"/>
                  <a:pt x="6529090" y="589360"/>
                  <a:pt x="6527304" y="589360"/>
                </a:cubicBezTo>
                <a:lnTo>
                  <a:pt x="6505872" y="589360"/>
                </a:lnTo>
                <a:cubicBezTo>
                  <a:pt x="6504086" y="589360"/>
                  <a:pt x="6503194" y="588467"/>
                  <a:pt x="6503194" y="586681"/>
                </a:cubicBezTo>
                <a:lnTo>
                  <a:pt x="6503194" y="565249"/>
                </a:lnTo>
                <a:cubicBezTo>
                  <a:pt x="6503416" y="563463"/>
                  <a:pt x="6504310" y="562571"/>
                  <a:pt x="6505872" y="562571"/>
                </a:cubicBezTo>
                <a:close/>
                <a:moveTo>
                  <a:pt x="6465688" y="562571"/>
                </a:moveTo>
                <a:lnTo>
                  <a:pt x="6487120" y="562571"/>
                </a:lnTo>
                <a:cubicBezTo>
                  <a:pt x="6488906" y="562794"/>
                  <a:pt x="6489799" y="563687"/>
                  <a:pt x="6489799" y="565249"/>
                </a:cubicBezTo>
                <a:lnTo>
                  <a:pt x="6489799" y="586681"/>
                </a:lnTo>
                <a:cubicBezTo>
                  <a:pt x="6489799" y="588467"/>
                  <a:pt x="6488906" y="589360"/>
                  <a:pt x="6487120" y="589360"/>
                </a:cubicBezTo>
                <a:lnTo>
                  <a:pt x="6465688" y="589360"/>
                </a:lnTo>
                <a:cubicBezTo>
                  <a:pt x="6463902" y="589360"/>
                  <a:pt x="6463010" y="588467"/>
                  <a:pt x="6463010" y="586681"/>
                </a:cubicBezTo>
                <a:lnTo>
                  <a:pt x="6463010" y="565249"/>
                </a:lnTo>
                <a:cubicBezTo>
                  <a:pt x="6463233" y="563463"/>
                  <a:pt x="6464126" y="562571"/>
                  <a:pt x="6465688" y="562571"/>
                </a:cubicBezTo>
                <a:close/>
                <a:moveTo>
                  <a:pt x="6425505" y="562571"/>
                </a:moveTo>
                <a:lnTo>
                  <a:pt x="6446936" y="562571"/>
                </a:lnTo>
                <a:cubicBezTo>
                  <a:pt x="6448722" y="562794"/>
                  <a:pt x="6449615" y="563687"/>
                  <a:pt x="6449615" y="565249"/>
                </a:cubicBezTo>
                <a:lnTo>
                  <a:pt x="6449615" y="586681"/>
                </a:lnTo>
                <a:cubicBezTo>
                  <a:pt x="6449615" y="588467"/>
                  <a:pt x="6448722" y="589360"/>
                  <a:pt x="6446936" y="589360"/>
                </a:cubicBezTo>
                <a:lnTo>
                  <a:pt x="6425505" y="589360"/>
                </a:lnTo>
                <a:cubicBezTo>
                  <a:pt x="6423719" y="589360"/>
                  <a:pt x="6422826" y="588467"/>
                  <a:pt x="6422826" y="586681"/>
                </a:cubicBezTo>
                <a:lnTo>
                  <a:pt x="6422826" y="565249"/>
                </a:lnTo>
                <a:cubicBezTo>
                  <a:pt x="6423050" y="563463"/>
                  <a:pt x="6423942" y="562571"/>
                  <a:pt x="6425505" y="562571"/>
                </a:cubicBezTo>
                <a:close/>
                <a:moveTo>
                  <a:pt x="6385322" y="562571"/>
                </a:moveTo>
                <a:lnTo>
                  <a:pt x="6406752" y="562571"/>
                </a:lnTo>
                <a:cubicBezTo>
                  <a:pt x="6408538" y="562794"/>
                  <a:pt x="6409432" y="563687"/>
                  <a:pt x="6409432" y="565249"/>
                </a:cubicBezTo>
                <a:lnTo>
                  <a:pt x="6409432" y="586681"/>
                </a:lnTo>
                <a:cubicBezTo>
                  <a:pt x="6409432" y="588467"/>
                  <a:pt x="6408538" y="589360"/>
                  <a:pt x="6406752" y="589360"/>
                </a:cubicBezTo>
                <a:lnTo>
                  <a:pt x="6385322" y="589360"/>
                </a:lnTo>
                <a:cubicBezTo>
                  <a:pt x="6383536" y="589360"/>
                  <a:pt x="6382642" y="588467"/>
                  <a:pt x="6382642" y="586681"/>
                </a:cubicBezTo>
                <a:lnTo>
                  <a:pt x="6382642" y="565249"/>
                </a:lnTo>
                <a:cubicBezTo>
                  <a:pt x="6382866" y="563463"/>
                  <a:pt x="6383759" y="562571"/>
                  <a:pt x="6385322" y="562571"/>
                </a:cubicBezTo>
                <a:close/>
                <a:moveTo>
                  <a:pt x="6345138" y="562571"/>
                </a:moveTo>
                <a:lnTo>
                  <a:pt x="6366569" y="562571"/>
                </a:lnTo>
                <a:cubicBezTo>
                  <a:pt x="6368355" y="562794"/>
                  <a:pt x="6369248" y="563687"/>
                  <a:pt x="6369248" y="565249"/>
                </a:cubicBezTo>
                <a:lnTo>
                  <a:pt x="6369248" y="586681"/>
                </a:lnTo>
                <a:cubicBezTo>
                  <a:pt x="6369248" y="588467"/>
                  <a:pt x="6368355" y="589360"/>
                  <a:pt x="6366569" y="589360"/>
                </a:cubicBezTo>
                <a:lnTo>
                  <a:pt x="6345138" y="589360"/>
                </a:lnTo>
                <a:cubicBezTo>
                  <a:pt x="6343352" y="589360"/>
                  <a:pt x="6342459" y="588467"/>
                  <a:pt x="6342459" y="586681"/>
                </a:cubicBezTo>
                <a:lnTo>
                  <a:pt x="6342459" y="565249"/>
                </a:lnTo>
                <a:cubicBezTo>
                  <a:pt x="6342682" y="563463"/>
                  <a:pt x="6343575" y="562571"/>
                  <a:pt x="6345138" y="562571"/>
                </a:cubicBezTo>
                <a:close/>
                <a:moveTo>
                  <a:pt x="6304954" y="562571"/>
                </a:moveTo>
                <a:lnTo>
                  <a:pt x="6326386" y="562571"/>
                </a:lnTo>
                <a:cubicBezTo>
                  <a:pt x="6328172" y="562794"/>
                  <a:pt x="6329064" y="563687"/>
                  <a:pt x="6329064" y="565249"/>
                </a:cubicBezTo>
                <a:lnTo>
                  <a:pt x="6329064" y="586681"/>
                </a:lnTo>
                <a:cubicBezTo>
                  <a:pt x="6329064" y="588467"/>
                  <a:pt x="6328172" y="589360"/>
                  <a:pt x="6326386" y="589360"/>
                </a:cubicBezTo>
                <a:lnTo>
                  <a:pt x="6304954" y="589360"/>
                </a:lnTo>
                <a:cubicBezTo>
                  <a:pt x="6303168" y="589360"/>
                  <a:pt x="6302276" y="588467"/>
                  <a:pt x="6302276" y="586681"/>
                </a:cubicBezTo>
                <a:lnTo>
                  <a:pt x="6302276" y="565249"/>
                </a:lnTo>
                <a:cubicBezTo>
                  <a:pt x="6302498" y="563463"/>
                  <a:pt x="6303392" y="562571"/>
                  <a:pt x="6304954" y="562571"/>
                </a:cubicBezTo>
                <a:close/>
                <a:moveTo>
                  <a:pt x="6264770" y="562571"/>
                </a:moveTo>
                <a:lnTo>
                  <a:pt x="6286202" y="562571"/>
                </a:lnTo>
                <a:cubicBezTo>
                  <a:pt x="6287988" y="562794"/>
                  <a:pt x="6288881" y="563687"/>
                  <a:pt x="6288881" y="565249"/>
                </a:cubicBezTo>
                <a:lnTo>
                  <a:pt x="6288881" y="586681"/>
                </a:lnTo>
                <a:cubicBezTo>
                  <a:pt x="6288881" y="588467"/>
                  <a:pt x="6287988" y="589360"/>
                  <a:pt x="6286202" y="589360"/>
                </a:cubicBezTo>
                <a:lnTo>
                  <a:pt x="6264770" y="589360"/>
                </a:lnTo>
                <a:cubicBezTo>
                  <a:pt x="6262985" y="589360"/>
                  <a:pt x="6262092" y="588467"/>
                  <a:pt x="6262092" y="586681"/>
                </a:cubicBezTo>
                <a:lnTo>
                  <a:pt x="6262092" y="565249"/>
                </a:lnTo>
                <a:cubicBezTo>
                  <a:pt x="6262315" y="563463"/>
                  <a:pt x="6263208" y="562571"/>
                  <a:pt x="6264770" y="562571"/>
                </a:cubicBezTo>
                <a:close/>
                <a:moveTo>
                  <a:pt x="6224587" y="562571"/>
                </a:moveTo>
                <a:lnTo>
                  <a:pt x="6246018" y="562571"/>
                </a:lnTo>
                <a:cubicBezTo>
                  <a:pt x="6247804" y="562794"/>
                  <a:pt x="6248698" y="563687"/>
                  <a:pt x="6248698" y="565249"/>
                </a:cubicBezTo>
                <a:lnTo>
                  <a:pt x="6248698" y="586681"/>
                </a:lnTo>
                <a:cubicBezTo>
                  <a:pt x="6248698" y="588467"/>
                  <a:pt x="6247804" y="589360"/>
                  <a:pt x="6246018" y="589360"/>
                </a:cubicBezTo>
                <a:lnTo>
                  <a:pt x="6224587" y="589360"/>
                </a:lnTo>
                <a:cubicBezTo>
                  <a:pt x="6222801" y="589360"/>
                  <a:pt x="6221908" y="588467"/>
                  <a:pt x="6221908" y="586681"/>
                </a:cubicBezTo>
                <a:lnTo>
                  <a:pt x="6221908" y="565249"/>
                </a:lnTo>
                <a:cubicBezTo>
                  <a:pt x="6222132" y="563463"/>
                  <a:pt x="6223024" y="562571"/>
                  <a:pt x="6224587" y="562571"/>
                </a:cubicBezTo>
                <a:close/>
                <a:moveTo>
                  <a:pt x="6184404" y="562571"/>
                </a:moveTo>
                <a:lnTo>
                  <a:pt x="6205835" y="562571"/>
                </a:lnTo>
                <a:cubicBezTo>
                  <a:pt x="6207620" y="562794"/>
                  <a:pt x="6208514" y="563687"/>
                  <a:pt x="6208514" y="565249"/>
                </a:cubicBezTo>
                <a:lnTo>
                  <a:pt x="6208514" y="586681"/>
                </a:lnTo>
                <a:cubicBezTo>
                  <a:pt x="6208514" y="588467"/>
                  <a:pt x="6207620" y="589360"/>
                  <a:pt x="6205835" y="589360"/>
                </a:cubicBezTo>
                <a:lnTo>
                  <a:pt x="6184404" y="589360"/>
                </a:lnTo>
                <a:cubicBezTo>
                  <a:pt x="6182618" y="589360"/>
                  <a:pt x="6181724" y="588467"/>
                  <a:pt x="6181724" y="586681"/>
                </a:cubicBezTo>
                <a:lnTo>
                  <a:pt x="6181724" y="565249"/>
                </a:lnTo>
                <a:cubicBezTo>
                  <a:pt x="6181948" y="563463"/>
                  <a:pt x="6182841" y="562571"/>
                  <a:pt x="6184404" y="562571"/>
                </a:cubicBezTo>
                <a:close/>
                <a:moveTo>
                  <a:pt x="6112073" y="562571"/>
                </a:moveTo>
                <a:lnTo>
                  <a:pt x="6133504" y="562571"/>
                </a:lnTo>
                <a:cubicBezTo>
                  <a:pt x="6135290" y="562794"/>
                  <a:pt x="6136183" y="563687"/>
                  <a:pt x="6136183" y="565249"/>
                </a:cubicBezTo>
                <a:lnTo>
                  <a:pt x="6136183" y="586681"/>
                </a:lnTo>
                <a:cubicBezTo>
                  <a:pt x="6136183" y="588467"/>
                  <a:pt x="6135290" y="589360"/>
                  <a:pt x="6133504" y="589360"/>
                </a:cubicBezTo>
                <a:lnTo>
                  <a:pt x="6112073" y="589360"/>
                </a:lnTo>
                <a:cubicBezTo>
                  <a:pt x="6110287" y="589360"/>
                  <a:pt x="6109394" y="588467"/>
                  <a:pt x="6109394" y="586681"/>
                </a:cubicBezTo>
                <a:lnTo>
                  <a:pt x="6109394" y="565249"/>
                </a:lnTo>
                <a:cubicBezTo>
                  <a:pt x="6109618" y="563463"/>
                  <a:pt x="6110510" y="562571"/>
                  <a:pt x="6112073" y="562571"/>
                </a:cubicBezTo>
                <a:close/>
                <a:moveTo>
                  <a:pt x="6071890" y="562571"/>
                </a:moveTo>
                <a:lnTo>
                  <a:pt x="6093320" y="562571"/>
                </a:lnTo>
                <a:cubicBezTo>
                  <a:pt x="6095106" y="562794"/>
                  <a:pt x="6096000" y="563687"/>
                  <a:pt x="6096000" y="565249"/>
                </a:cubicBezTo>
                <a:lnTo>
                  <a:pt x="6096000" y="586681"/>
                </a:lnTo>
                <a:cubicBezTo>
                  <a:pt x="6096000" y="588467"/>
                  <a:pt x="6095106" y="589360"/>
                  <a:pt x="6093320" y="589360"/>
                </a:cubicBezTo>
                <a:lnTo>
                  <a:pt x="6071890" y="589360"/>
                </a:lnTo>
                <a:cubicBezTo>
                  <a:pt x="6070104" y="589360"/>
                  <a:pt x="6069210" y="588467"/>
                  <a:pt x="6069210" y="586681"/>
                </a:cubicBezTo>
                <a:lnTo>
                  <a:pt x="6069210" y="565249"/>
                </a:lnTo>
                <a:cubicBezTo>
                  <a:pt x="6069434" y="563463"/>
                  <a:pt x="6070327" y="562571"/>
                  <a:pt x="6071890" y="562571"/>
                </a:cubicBezTo>
                <a:close/>
                <a:moveTo>
                  <a:pt x="6031706" y="562571"/>
                </a:moveTo>
                <a:lnTo>
                  <a:pt x="6053137" y="562571"/>
                </a:lnTo>
                <a:cubicBezTo>
                  <a:pt x="6054923" y="562794"/>
                  <a:pt x="6055816" y="563687"/>
                  <a:pt x="6055816" y="565249"/>
                </a:cubicBezTo>
                <a:lnTo>
                  <a:pt x="6055816" y="586681"/>
                </a:lnTo>
                <a:cubicBezTo>
                  <a:pt x="6055816" y="588467"/>
                  <a:pt x="6054923" y="589360"/>
                  <a:pt x="6053137" y="589360"/>
                </a:cubicBezTo>
                <a:lnTo>
                  <a:pt x="6031706" y="589360"/>
                </a:lnTo>
                <a:cubicBezTo>
                  <a:pt x="6029920" y="589360"/>
                  <a:pt x="6029027" y="588467"/>
                  <a:pt x="6029027" y="586681"/>
                </a:cubicBezTo>
                <a:lnTo>
                  <a:pt x="6029027" y="565249"/>
                </a:lnTo>
                <a:cubicBezTo>
                  <a:pt x="6029250" y="563463"/>
                  <a:pt x="6030143" y="562571"/>
                  <a:pt x="6031706" y="562571"/>
                </a:cubicBezTo>
                <a:close/>
                <a:moveTo>
                  <a:pt x="5991522" y="562571"/>
                </a:moveTo>
                <a:lnTo>
                  <a:pt x="6012954" y="562571"/>
                </a:lnTo>
                <a:cubicBezTo>
                  <a:pt x="6014740" y="562794"/>
                  <a:pt x="6015632" y="563687"/>
                  <a:pt x="6015632" y="565249"/>
                </a:cubicBezTo>
                <a:lnTo>
                  <a:pt x="6015632" y="586681"/>
                </a:lnTo>
                <a:cubicBezTo>
                  <a:pt x="6015632" y="588467"/>
                  <a:pt x="6014740" y="589360"/>
                  <a:pt x="6012954" y="589360"/>
                </a:cubicBezTo>
                <a:lnTo>
                  <a:pt x="5991522" y="589360"/>
                </a:lnTo>
                <a:cubicBezTo>
                  <a:pt x="5989736" y="589360"/>
                  <a:pt x="5988844" y="588467"/>
                  <a:pt x="5988844" y="586681"/>
                </a:cubicBezTo>
                <a:lnTo>
                  <a:pt x="5988844" y="565249"/>
                </a:lnTo>
                <a:cubicBezTo>
                  <a:pt x="5989066" y="563463"/>
                  <a:pt x="5989960" y="562571"/>
                  <a:pt x="5991522" y="562571"/>
                </a:cubicBezTo>
                <a:close/>
                <a:moveTo>
                  <a:pt x="5790604" y="562571"/>
                </a:moveTo>
                <a:lnTo>
                  <a:pt x="5812036" y="562571"/>
                </a:lnTo>
                <a:cubicBezTo>
                  <a:pt x="5813822" y="562794"/>
                  <a:pt x="5814714" y="563687"/>
                  <a:pt x="5814714" y="565249"/>
                </a:cubicBezTo>
                <a:lnTo>
                  <a:pt x="5814714" y="586681"/>
                </a:lnTo>
                <a:cubicBezTo>
                  <a:pt x="5814714" y="588467"/>
                  <a:pt x="5813822" y="589360"/>
                  <a:pt x="5812036" y="589360"/>
                </a:cubicBezTo>
                <a:lnTo>
                  <a:pt x="5790604" y="589360"/>
                </a:lnTo>
                <a:cubicBezTo>
                  <a:pt x="5788818" y="589360"/>
                  <a:pt x="5787926" y="588467"/>
                  <a:pt x="5787926" y="586681"/>
                </a:cubicBezTo>
                <a:lnTo>
                  <a:pt x="5787926" y="565249"/>
                </a:lnTo>
                <a:cubicBezTo>
                  <a:pt x="5788148" y="563463"/>
                  <a:pt x="5789042" y="562571"/>
                  <a:pt x="5790604" y="562571"/>
                </a:cubicBezTo>
                <a:close/>
                <a:moveTo>
                  <a:pt x="5750420" y="562571"/>
                </a:moveTo>
                <a:lnTo>
                  <a:pt x="5771852" y="562571"/>
                </a:lnTo>
                <a:cubicBezTo>
                  <a:pt x="5773638" y="562794"/>
                  <a:pt x="5774531" y="563687"/>
                  <a:pt x="5774531" y="565249"/>
                </a:cubicBezTo>
                <a:lnTo>
                  <a:pt x="5774531" y="586681"/>
                </a:lnTo>
                <a:cubicBezTo>
                  <a:pt x="5774531" y="588467"/>
                  <a:pt x="5773638" y="589360"/>
                  <a:pt x="5771852" y="589360"/>
                </a:cubicBezTo>
                <a:lnTo>
                  <a:pt x="5750420" y="589360"/>
                </a:lnTo>
                <a:cubicBezTo>
                  <a:pt x="5748635" y="589360"/>
                  <a:pt x="5747742" y="588467"/>
                  <a:pt x="5747742" y="586681"/>
                </a:cubicBezTo>
                <a:lnTo>
                  <a:pt x="5747742" y="565249"/>
                </a:lnTo>
                <a:cubicBezTo>
                  <a:pt x="5747965" y="563463"/>
                  <a:pt x="5748858" y="562571"/>
                  <a:pt x="5750420" y="562571"/>
                </a:cubicBezTo>
                <a:close/>
                <a:moveTo>
                  <a:pt x="5710237" y="562571"/>
                </a:moveTo>
                <a:lnTo>
                  <a:pt x="5731668" y="562571"/>
                </a:lnTo>
                <a:cubicBezTo>
                  <a:pt x="5733454" y="562794"/>
                  <a:pt x="5734348" y="563687"/>
                  <a:pt x="5734348" y="565249"/>
                </a:cubicBezTo>
                <a:lnTo>
                  <a:pt x="5734348" y="586681"/>
                </a:lnTo>
                <a:cubicBezTo>
                  <a:pt x="5734348" y="588467"/>
                  <a:pt x="5733454" y="589360"/>
                  <a:pt x="5731668" y="589360"/>
                </a:cubicBezTo>
                <a:lnTo>
                  <a:pt x="5710237" y="589360"/>
                </a:lnTo>
                <a:cubicBezTo>
                  <a:pt x="5708451" y="589360"/>
                  <a:pt x="5707558" y="588467"/>
                  <a:pt x="5707558" y="586681"/>
                </a:cubicBezTo>
                <a:lnTo>
                  <a:pt x="5707558" y="565249"/>
                </a:lnTo>
                <a:cubicBezTo>
                  <a:pt x="5707782" y="563463"/>
                  <a:pt x="5708674" y="562571"/>
                  <a:pt x="5710237" y="562571"/>
                </a:cubicBezTo>
                <a:close/>
                <a:moveTo>
                  <a:pt x="5670054" y="562571"/>
                </a:moveTo>
                <a:lnTo>
                  <a:pt x="5691485" y="562571"/>
                </a:lnTo>
                <a:cubicBezTo>
                  <a:pt x="5693270" y="562794"/>
                  <a:pt x="5694164" y="563687"/>
                  <a:pt x="5694164" y="565249"/>
                </a:cubicBezTo>
                <a:lnTo>
                  <a:pt x="5694164" y="586681"/>
                </a:lnTo>
                <a:cubicBezTo>
                  <a:pt x="5694164" y="588467"/>
                  <a:pt x="5693270" y="589360"/>
                  <a:pt x="5691485" y="589360"/>
                </a:cubicBezTo>
                <a:lnTo>
                  <a:pt x="5670054" y="589360"/>
                </a:lnTo>
                <a:cubicBezTo>
                  <a:pt x="5668268" y="589360"/>
                  <a:pt x="5667374" y="588467"/>
                  <a:pt x="5667374" y="586681"/>
                </a:cubicBezTo>
                <a:lnTo>
                  <a:pt x="5667374" y="565249"/>
                </a:lnTo>
                <a:cubicBezTo>
                  <a:pt x="5667598" y="563463"/>
                  <a:pt x="5668491" y="562571"/>
                  <a:pt x="5670054" y="562571"/>
                </a:cubicBezTo>
                <a:close/>
                <a:moveTo>
                  <a:pt x="5588198" y="562571"/>
                </a:moveTo>
                <a:lnTo>
                  <a:pt x="5609630" y="562571"/>
                </a:lnTo>
                <a:cubicBezTo>
                  <a:pt x="5611415" y="562794"/>
                  <a:pt x="5612308" y="563687"/>
                  <a:pt x="5612308" y="565249"/>
                </a:cubicBezTo>
                <a:lnTo>
                  <a:pt x="5612308" y="586681"/>
                </a:lnTo>
                <a:cubicBezTo>
                  <a:pt x="5612308" y="588467"/>
                  <a:pt x="5611415" y="589360"/>
                  <a:pt x="5609630" y="589360"/>
                </a:cubicBezTo>
                <a:lnTo>
                  <a:pt x="5588198" y="589360"/>
                </a:lnTo>
                <a:cubicBezTo>
                  <a:pt x="5586412" y="589360"/>
                  <a:pt x="5585519" y="588467"/>
                  <a:pt x="5585519" y="586681"/>
                </a:cubicBezTo>
                <a:lnTo>
                  <a:pt x="5585519" y="565249"/>
                </a:lnTo>
                <a:cubicBezTo>
                  <a:pt x="5585742" y="563463"/>
                  <a:pt x="5586636" y="562571"/>
                  <a:pt x="5588198" y="562571"/>
                </a:cubicBezTo>
                <a:close/>
                <a:moveTo>
                  <a:pt x="5548014" y="562571"/>
                </a:moveTo>
                <a:lnTo>
                  <a:pt x="5569446" y="562571"/>
                </a:lnTo>
                <a:cubicBezTo>
                  <a:pt x="5571232" y="562794"/>
                  <a:pt x="5572124" y="563687"/>
                  <a:pt x="5572124" y="565249"/>
                </a:cubicBezTo>
                <a:lnTo>
                  <a:pt x="5572124" y="586681"/>
                </a:lnTo>
                <a:cubicBezTo>
                  <a:pt x="5572124" y="588467"/>
                  <a:pt x="5571232" y="589360"/>
                  <a:pt x="5569446" y="589360"/>
                </a:cubicBezTo>
                <a:lnTo>
                  <a:pt x="5548014" y="589360"/>
                </a:lnTo>
                <a:cubicBezTo>
                  <a:pt x="5546228" y="589360"/>
                  <a:pt x="5545336" y="588467"/>
                  <a:pt x="5545336" y="586681"/>
                </a:cubicBezTo>
                <a:lnTo>
                  <a:pt x="5545336" y="565249"/>
                </a:lnTo>
                <a:cubicBezTo>
                  <a:pt x="5545559" y="563463"/>
                  <a:pt x="5546452" y="562571"/>
                  <a:pt x="5548014" y="562571"/>
                </a:cubicBezTo>
                <a:close/>
                <a:moveTo>
                  <a:pt x="5507831" y="562571"/>
                </a:moveTo>
                <a:lnTo>
                  <a:pt x="5529262" y="562571"/>
                </a:lnTo>
                <a:cubicBezTo>
                  <a:pt x="5531048" y="562794"/>
                  <a:pt x="5531941" y="563687"/>
                  <a:pt x="5531941" y="565249"/>
                </a:cubicBezTo>
                <a:lnTo>
                  <a:pt x="5531941" y="586681"/>
                </a:lnTo>
                <a:cubicBezTo>
                  <a:pt x="5531941" y="588467"/>
                  <a:pt x="5531048" y="589360"/>
                  <a:pt x="5529262" y="589360"/>
                </a:cubicBezTo>
                <a:lnTo>
                  <a:pt x="5507831" y="589360"/>
                </a:lnTo>
                <a:cubicBezTo>
                  <a:pt x="5506045" y="589360"/>
                  <a:pt x="5505152" y="588467"/>
                  <a:pt x="5505152" y="586681"/>
                </a:cubicBezTo>
                <a:lnTo>
                  <a:pt x="5505152" y="565249"/>
                </a:lnTo>
                <a:cubicBezTo>
                  <a:pt x="5505375" y="563463"/>
                  <a:pt x="5506268" y="562571"/>
                  <a:pt x="5507831" y="562571"/>
                </a:cubicBezTo>
                <a:close/>
                <a:moveTo>
                  <a:pt x="5467648" y="562571"/>
                </a:moveTo>
                <a:lnTo>
                  <a:pt x="5489079" y="562571"/>
                </a:lnTo>
                <a:cubicBezTo>
                  <a:pt x="5490865" y="562794"/>
                  <a:pt x="5491758" y="563687"/>
                  <a:pt x="5491758" y="565249"/>
                </a:cubicBezTo>
                <a:lnTo>
                  <a:pt x="5491758" y="586681"/>
                </a:lnTo>
                <a:cubicBezTo>
                  <a:pt x="5491758" y="588467"/>
                  <a:pt x="5490865" y="589360"/>
                  <a:pt x="5489079" y="589360"/>
                </a:cubicBezTo>
                <a:lnTo>
                  <a:pt x="5467648" y="589360"/>
                </a:lnTo>
                <a:cubicBezTo>
                  <a:pt x="5465862" y="589360"/>
                  <a:pt x="5464969" y="588467"/>
                  <a:pt x="5464969" y="586681"/>
                </a:cubicBezTo>
                <a:lnTo>
                  <a:pt x="5464969" y="565249"/>
                </a:lnTo>
                <a:cubicBezTo>
                  <a:pt x="5465192" y="563463"/>
                  <a:pt x="5466085" y="562571"/>
                  <a:pt x="5467648" y="562571"/>
                </a:cubicBezTo>
                <a:close/>
                <a:moveTo>
                  <a:pt x="5427464" y="562571"/>
                </a:moveTo>
                <a:lnTo>
                  <a:pt x="5448895" y="562571"/>
                </a:lnTo>
                <a:cubicBezTo>
                  <a:pt x="5450681" y="562794"/>
                  <a:pt x="5451574" y="563687"/>
                  <a:pt x="5451574" y="565249"/>
                </a:cubicBezTo>
                <a:lnTo>
                  <a:pt x="5451574" y="586681"/>
                </a:lnTo>
                <a:cubicBezTo>
                  <a:pt x="5451574" y="588467"/>
                  <a:pt x="5450681" y="589360"/>
                  <a:pt x="5448895" y="589360"/>
                </a:cubicBezTo>
                <a:lnTo>
                  <a:pt x="5427464" y="589360"/>
                </a:lnTo>
                <a:cubicBezTo>
                  <a:pt x="5425678" y="589360"/>
                  <a:pt x="5424785" y="588467"/>
                  <a:pt x="5424785" y="586681"/>
                </a:cubicBezTo>
                <a:lnTo>
                  <a:pt x="5424785" y="565249"/>
                </a:lnTo>
                <a:cubicBezTo>
                  <a:pt x="5425008" y="563463"/>
                  <a:pt x="5425901" y="562571"/>
                  <a:pt x="5427464" y="562571"/>
                </a:cubicBezTo>
                <a:close/>
                <a:moveTo>
                  <a:pt x="5387280" y="562571"/>
                </a:moveTo>
                <a:lnTo>
                  <a:pt x="5408712" y="562571"/>
                </a:lnTo>
                <a:cubicBezTo>
                  <a:pt x="5410498" y="562794"/>
                  <a:pt x="5411390" y="563687"/>
                  <a:pt x="5411390" y="565249"/>
                </a:cubicBezTo>
                <a:lnTo>
                  <a:pt x="5411390" y="586681"/>
                </a:lnTo>
                <a:cubicBezTo>
                  <a:pt x="5411390" y="588467"/>
                  <a:pt x="5410498" y="589360"/>
                  <a:pt x="5408712" y="589360"/>
                </a:cubicBezTo>
                <a:lnTo>
                  <a:pt x="5387280" y="589360"/>
                </a:lnTo>
                <a:cubicBezTo>
                  <a:pt x="5385494" y="589360"/>
                  <a:pt x="5384601" y="588467"/>
                  <a:pt x="5384601" y="586681"/>
                </a:cubicBezTo>
                <a:lnTo>
                  <a:pt x="5384601" y="565249"/>
                </a:lnTo>
                <a:cubicBezTo>
                  <a:pt x="5384825" y="563463"/>
                  <a:pt x="5385718" y="562571"/>
                  <a:pt x="5387280" y="562571"/>
                </a:cubicBezTo>
                <a:close/>
                <a:moveTo>
                  <a:pt x="5347097" y="562571"/>
                </a:moveTo>
                <a:lnTo>
                  <a:pt x="5368528" y="562571"/>
                </a:lnTo>
                <a:cubicBezTo>
                  <a:pt x="5370314" y="562794"/>
                  <a:pt x="5371207" y="563687"/>
                  <a:pt x="5371207" y="565249"/>
                </a:cubicBezTo>
                <a:lnTo>
                  <a:pt x="5371207" y="586681"/>
                </a:lnTo>
                <a:cubicBezTo>
                  <a:pt x="5371207" y="588467"/>
                  <a:pt x="5370314" y="589360"/>
                  <a:pt x="5368528" y="589360"/>
                </a:cubicBezTo>
                <a:lnTo>
                  <a:pt x="5347097" y="589360"/>
                </a:lnTo>
                <a:cubicBezTo>
                  <a:pt x="5345311" y="589360"/>
                  <a:pt x="5344418" y="588467"/>
                  <a:pt x="5344418" y="586681"/>
                </a:cubicBezTo>
                <a:lnTo>
                  <a:pt x="5344418" y="565249"/>
                </a:lnTo>
                <a:cubicBezTo>
                  <a:pt x="5344641" y="563463"/>
                  <a:pt x="5345534" y="562571"/>
                  <a:pt x="5347097" y="562571"/>
                </a:cubicBezTo>
                <a:close/>
                <a:moveTo>
                  <a:pt x="5306913" y="562571"/>
                </a:moveTo>
                <a:lnTo>
                  <a:pt x="5328344" y="562571"/>
                </a:lnTo>
                <a:cubicBezTo>
                  <a:pt x="5330130" y="562794"/>
                  <a:pt x="5331023" y="563687"/>
                  <a:pt x="5331023" y="565249"/>
                </a:cubicBezTo>
                <a:lnTo>
                  <a:pt x="5331023" y="586681"/>
                </a:lnTo>
                <a:cubicBezTo>
                  <a:pt x="5331023" y="588467"/>
                  <a:pt x="5330130" y="589360"/>
                  <a:pt x="5328344" y="589360"/>
                </a:cubicBezTo>
                <a:lnTo>
                  <a:pt x="5306913" y="589360"/>
                </a:lnTo>
                <a:cubicBezTo>
                  <a:pt x="5305127" y="589360"/>
                  <a:pt x="5304234" y="588467"/>
                  <a:pt x="5304234" y="586681"/>
                </a:cubicBezTo>
                <a:lnTo>
                  <a:pt x="5304234" y="565249"/>
                </a:lnTo>
                <a:cubicBezTo>
                  <a:pt x="5304457" y="563463"/>
                  <a:pt x="5305350" y="562571"/>
                  <a:pt x="5306913" y="562571"/>
                </a:cubicBezTo>
                <a:close/>
                <a:moveTo>
                  <a:pt x="5266730" y="562571"/>
                </a:moveTo>
                <a:lnTo>
                  <a:pt x="5288161" y="562571"/>
                </a:lnTo>
                <a:cubicBezTo>
                  <a:pt x="5289947" y="562794"/>
                  <a:pt x="5290840" y="563687"/>
                  <a:pt x="5290840" y="565249"/>
                </a:cubicBezTo>
                <a:lnTo>
                  <a:pt x="5290840" y="586681"/>
                </a:lnTo>
                <a:cubicBezTo>
                  <a:pt x="5290840" y="588467"/>
                  <a:pt x="5289947" y="589360"/>
                  <a:pt x="5288161" y="589360"/>
                </a:cubicBezTo>
                <a:lnTo>
                  <a:pt x="5266730" y="589360"/>
                </a:lnTo>
                <a:cubicBezTo>
                  <a:pt x="5264944" y="589360"/>
                  <a:pt x="5264051" y="588467"/>
                  <a:pt x="5264051" y="586681"/>
                </a:cubicBezTo>
                <a:lnTo>
                  <a:pt x="5264051" y="565249"/>
                </a:lnTo>
                <a:cubicBezTo>
                  <a:pt x="5264274" y="563463"/>
                  <a:pt x="5265167" y="562571"/>
                  <a:pt x="5266730" y="562571"/>
                </a:cubicBezTo>
                <a:close/>
                <a:moveTo>
                  <a:pt x="5226546" y="562571"/>
                </a:moveTo>
                <a:lnTo>
                  <a:pt x="5247977" y="562571"/>
                </a:lnTo>
                <a:cubicBezTo>
                  <a:pt x="5249763" y="562794"/>
                  <a:pt x="5250656" y="563687"/>
                  <a:pt x="5250656" y="565249"/>
                </a:cubicBezTo>
                <a:lnTo>
                  <a:pt x="5250656" y="586681"/>
                </a:lnTo>
                <a:cubicBezTo>
                  <a:pt x="5250656" y="588467"/>
                  <a:pt x="5249763" y="589360"/>
                  <a:pt x="5247977" y="589360"/>
                </a:cubicBezTo>
                <a:lnTo>
                  <a:pt x="5226546" y="589360"/>
                </a:lnTo>
                <a:cubicBezTo>
                  <a:pt x="5224760" y="589360"/>
                  <a:pt x="5223867" y="588467"/>
                  <a:pt x="5223867" y="586681"/>
                </a:cubicBezTo>
                <a:lnTo>
                  <a:pt x="5223867" y="565249"/>
                </a:lnTo>
                <a:cubicBezTo>
                  <a:pt x="5224090" y="563463"/>
                  <a:pt x="5224983" y="562571"/>
                  <a:pt x="5226546" y="562571"/>
                </a:cubicBezTo>
                <a:close/>
                <a:moveTo>
                  <a:pt x="5186362" y="562571"/>
                </a:moveTo>
                <a:lnTo>
                  <a:pt x="5207794" y="562571"/>
                </a:lnTo>
                <a:cubicBezTo>
                  <a:pt x="5209580" y="562794"/>
                  <a:pt x="5210473" y="563687"/>
                  <a:pt x="5210473" y="565249"/>
                </a:cubicBezTo>
                <a:lnTo>
                  <a:pt x="5210473" y="586681"/>
                </a:lnTo>
                <a:cubicBezTo>
                  <a:pt x="5210473" y="588467"/>
                  <a:pt x="5209580" y="589360"/>
                  <a:pt x="5207794" y="589360"/>
                </a:cubicBezTo>
                <a:lnTo>
                  <a:pt x="5186362" y="589360"/>
                </a:lnTo>
                <a:cubicBezTo>
                  <a:pt x="5184576" y="589360"/>
                  <a:pt x="5183683" y="588467"/>
                  <a:pt x="5183683" y="586681"/>
                </a:cubicBezTo>
                <a:lnTo>
                  <a:pt x="5183683" y="565249"/>
                </a:lnTo>
                <a:cubicBezTo>
                  <a:pt x="5183907" y="563463"/>
                  <a:pt x="5184800" y="562571"/>
                  <a:pt x="5186362" y="562571"/>
                </a:cubicBezTo>
                <a:close/>
                <a:moveTo>
                  <a:pt x="5146179" y="562571"/>
                </a:moveTo>
                <a:lnTo>
                  <a:pt x="5167610" y="562571"/>
                </a:lnTo>
                <a:cubicBezTo>
                  <a:pt x="5169396" y="562794"/>
                  <a:pt x="5170289" y="563687"/>
                  <a:pt x="5170289" y="565249"/>
                </a:cubicBezTo>
                <a:lnTo>
                  <a:pt x="5170289" y="586681"/>
                </a:lnTo>
                <a:cubicBezTo>
                  <a:pt x="5170289" y="588467"/>
                  <a:pt x="5169396" y="589360"/>
                  <a:pt x="5167610" y="589360"/>
                </a:cubicBezTo>
                <a:lnTo>
                  <a:pt x="5146179" y="589360"/>
                </a:lnTo>
                <a:cubicBezTo>
                  <a:pt x="5144393" y="589360"/>
                  <a:pt x="5143500" y="588467"/>
                  <a:pt x="5143500" y="586681"/>
                </a:cubicBezTo>
                <a:lnTo>
                  <a:pt x="5143500" y="565249"/>
                </a:lnTo>
                <a:cubicBezTo>
                  <a:pt x="5143723" y="563463"/>
                  <a:pt x="5144616" y="562571"/>
                  <a:pt x="5146179" y="562571"/>
                </a:cubicBezTo>
                <a:close/>
                <a:moveTo>
                  <a:pt x="5073848" y="562571"/>
                </a:moveTo>
                <a:lnTo>
                  <a:pt x="5095280" y="562571"/>
                </a:lnTo>
                <a:cubicBezTo>
                  <a:pt x="5097065" y="562794"/>
                  <a:pt x="5097958" y="563687"/>
                  <a:pt x="5097958" y="565249"/>
                </a:cubicBezTo>
                <a:lnTo>
                  <a:pt x="5097958" y="586681"/>
                </a:lnTo>
                <a:cubicBezTo>
                  <a:pt x="5097958" y="588467"/>
                  <a:pt x="5097065" y="589360"/>
                  <a:pt x="5095280" y="589360"/>
                </a:cubicBezTo>
                <a:lnTo>
                  <a:pt x="5073848" y="589360"/>
                </a:lnTo>
                <a:cubicBezTo>
                  <a:pt x="5072062" y="589360"/>
                  <a:pt x="5071169" y="588467"/>
                  <a:pt x="5071169" y="586681"/>
                </a:cubicBezTo>
                <a:lnTo>
                  <a:pt x="5071169" y="565249"/>
                </a:lnTo>
                <a:cubicBezTo>
                  <a:pt x="5071393" y="563463"/>
                  <a:pt x="5072286" y="562571"/>
                  <a:pt x="5073848" y="562571"/>
                </a:cubicBezTo>
                <a:close/>
                <a:moveTo>
                  <a:pt x="5033665" y="562571"/>
                </a:moveTo>
                <a:lnTo>
                  <a:pt x="5055096" y="562571"/>
                </a:lnTo>
                <a:cubicBezTo>
                  <a:pt x="5056882" y="562794"/>
                  <a:pt x="5057775" y="563687"/>
                  <a:pt x="5057775" y="565249"/>
                </a:cubicBezTo>
                <a:lnTo>
                  <a:pt x="5057775" y="586681"/>
                </a:lnTo>
                <a:cubicBezTo>
                  <a:pt x="5057775" y="588467"/>
                  <a:pt x="5056882" y="589360"/>
                  <a:pt x="5055096" y="589360"/>
                </a:cubicBezTo>
                <a:lnTo>
                  <a:pt x="5033665" y="589360"/>
                </a:lnTo>
                <a:cubicBezTo>
                  <a:pt x="5031879" y="589360"/>
                  <a:pt x="5030986" y="588467"/>
                  <a:pt x="5030986" y="586681"/>
                </a:cubicBezTo>
                <a:lnTo>
                  <a:pt x="5030986" y="565249"/>
                </a:lnTo>
                <a:cubicBezTo>
                  <a:pt x="5031209" y="563463"/>
                  <a:pt x="5032102" y="562571"/>
                  <a:pt x="5033665" y="562571"/>
                </a:cubicBezTo>
                <a:close/>
                <a:moveTo>
                  <a:pt x="4993481" y="562571"/>
                </a:moveTo>
                <a:lnTo>
                  <a:pt x="5014912" y="562571"/>
                </a:lnTo>
                <a:cubicBezTo>
                  <a:pt x="5016698" y="562794"/>
                  <a:pt x="5017591" y="563687"/>
                  <a:pt x="5017591" y="565249"/>
                </a:cubicBezTo>
                <a:lnTo>
                  <a:pt x="5017591" y="586681"/>
                </a:lnTo>
                <a:cubicBezTo>
                  <a:pt x="5017591" y="588467"/>
                  <a:pt x="5016698" y="589360"/>
                  <a:pt x="5014912" y="589360"/>
                </a:cubicBezTo>
                <a:lnTo>
                  <a:pt x="4993481" y="589360"/>
                </a:lnTo>
                <a:cubicBezTo>
                  <a:pt x="4991695" y="589360"/>
                  <a:pt x="4990802" y="588467"/>
                  <a:pt x="4990802" y="586681"/>
                </a:cubicBezTo>
                <a:lnTo>
                  <a:pt x="4990802" y="565249"/>
                </a:lnTo>
                <a:cubicBezTo>
                  <a:pt x="4991025" y="563463"/>
                  <a:pt x="4991918" y="562571"/>
                  <a:pt x="4993481" y="562571"/>
                </a:cubicBezTo>
                <a:close/>
                <a:moveTo>
                  <a:pt x="4953298" y="562571"/>
                </a:moveTo>
                <a:lnTo>
                  <a:pt x="4974729" y="562571"/>
                </a:lnTo>
                <a:cubicBezTo>
                  <a:pt x="4976515" y="562794"/>
                  <a:pt x="4977408" y="563687"/>
                  <a:pt x="4977408" y="565249"/>
                </a:cubicBezTo>
                <a:lnTo>
                  <a:pt x="4977408" y="586681"/>
                </a:lnTo>
                <a:cubicBezTo>
                  <a:pt x="4977408" y="588467"/>
                  <a:pt x="4976515" y="589360"/>
                  <a:pt x="4974729" y="589360"/>
                </a:cubicBezTo>
                <a:lnTo>
                  <a:pt x="4953298" y="589360"/>
                </a:lnTo>
                <a:cubicBezTo>
                  <a:pt x="4951512" y="589360"/>
                  <a:pt x="4950619" y="588467"/>
                  <a:pt x="4950619" y="586681"/>
                </a:cubicBezTo>
                <a:lnTo>
                  <a:pt x="4950619" y="565249"/>
                </a:lnTo>
                <a:cubicBezTo>
                  <a:pt x="4950842" y="563463"/>
                  <a:pt x="4951735" y="562571"/>
                  <a:pt x="4953298" y="562571"/>
                </a:cubicBezTo>
                <a:close/>
                <a:moveTo>
                  <a:pt x="4913114" y="562571"/>
                </a:moveTo>
                <a:lnTo>
                  <a:pt x="4934545" y="562571"/>
                </a:lnTo>
                <a:cubicBezTo>
                  <a:pt x="4936331" y="562794"/>
                  <a:pt x="4937224" y="563687"/>
                  <a:pt x="4937224" y="565249"/>
                </a:cubicBezTo>
                <a:lnTo>
                  <a:pt x="4937224" y="586681"/>
                </a:lnTo>
                <a:cubicBezTo>
                  <a:pt x="4937224" y="588467"/>
                  <a:pt x="4936331" y="589360"/>
                  <a:pt x="4934545" y="589360"/>
                </a:cubicBezTo>
                <a:lnTo>
                  <a:pt x="4913114" y="589360"/>
                </a:lnTo>
                <a:cubicBezTo>
                  <a:pt x="4911328" y="589360"/>
                  <a:pt x="4910435" y="588467"/>
                  <a:pt x="4910435" y="586681"/>
                </a:cubicBezTo>
                <a:lnTo>
                  <a:pt x="4910435" y="565249"/>
                </a:lnTo>
                <a:cubicBezTo>
                  <a:pt x="4910658" y="563463"/>
                  <a:pt x="4911551" y="562571"/>
                  <a:pt x="4913114" y="562571"/>
                </a:cubicBezTo>
                <a:close/>
                <a:moveTo>
                  <a:pt x="4872930" y="562571"/>
                </a:moveTo>
                <a:lnTo>
                  <a:pt x="4894362" y="562571"/>
                </a:lnTo>
                <a:cubicBezTo>
                  <a:pt x="4896148" y="562794"/>
                  <a:pt x="4897040" y="563687"/>
                  <a:pt x="4897040" y="565249"/>
                </a:cubicBezTo>
                <a:lnTo>
                  <a:pt x="4897040" y="586681"/>
                </a:lnTo>
                <a:cubicBezTo>
                  <a:pt x="4897040" y="588467"/>
                  <a:pt x="4896148" y="589360"/>
                  <a:pt x="4894362" y="589360"/>
                </a:cubicBezTo>
                <a:lnTo>
                  <a:pt x="4872930" y="589360"/>
                </a:lnTo>
                <a:cubicBezTo>
                  <a:pt x="4871144" y="589360"/>
                  <a:pt x="4870251" y="588467"/>
                  <a:pt x="4870251" y="586681"/>
                </a:cubicBezTo>
                <a:lnTo>
                  <a:pt x="4870251" y="565249"/>
                </a:lnTo>
                <a:cubicBezTo>
                  <a:pt x="4870475" y="563463"/>
                  <a:pt x="4871368" y="562571"/>
                  <a:pt x="4872930" y="562571"/>
                </a:cubicBezTo>
                <a:close/>
                <a:moveTo>
                  <a:pt x="4832747" y="562571"/>
                </a:moveTo>
                <a:lnTo>
                  <a:pt x="4854178" y="562571"/>
                </a:lnTo>
                <a:cubicBezTo>
                  <a:pt x="4855964" y="562794"/>
                  <a:pt x="4856857" y="563687"/>
                  <a:pt x="4856857" y="565249"/>
                </a:cubicBezTo>
                <a:lnTo>
                  <a:pt x="4856857" y="586681"/>
                </a:lnTo>
                <a:cubicBezTo>
                  <a:pt x="4856857" y="588467"/>
                  <a:pt x="4855964" y="589360"/>
                  <a:pt x="4854178" y="589360"/>
                </a:cubicBezTo>
                <a:lnTo>
                  <a:pt x="4832747" y="589360"/>
                </a:lnTo>
                <a:cubicBezTo>
                  <a:pt x="4830961" y="589360"/>
                  <a:pt x="4830068" y="588467"/>
                  <a:pt x="4830068" y="586681"/>
                </a:cubicBezTo>
                <a:lnTo>
                  <a:pt x="4830068" y="565249"/>
                </a:lnTo>
                <a:cubicBezTo>
                  <a:pt x="4830291" y="563463"/>
                  <a:pt x="4831184" y="562571"/>
                  <a:pt x="4832747" y="562571"/>
                </a:cubicBezTo>
                <a:close/>
                <a:moveTo>
                  <a:pt x="4792563" y="562571"/>
                </a:moveTo>
                <a:lnTo>
                  <a:pt x="4813994" y="562571"/>
                </a:lnTo>
                <a:cubicBezTo>
                  <a:pt x="4815780" y="562794"/>
                  <a:pt x="4816673" y="563687"/>
                  <a:pt x="4816673" y="565249"/>
                </a:cubicBezTo>
                <a:lnTo>
                  <a:pt x="4816673" y="586681"/>
                </a:lnTo>
                <a:cubicBezTo>
                  <a:pt x="4816673" y="588467"/>
                  <a:pt x="4815780" y="589360"/>
                  <a:pt x="4813994" y="589360"/>
                </a:cubicBezTo>
                <a:lnTo>
                  <a:pt x="4792563" y="589360"/>
                </a:lnTo>
                <a:cubicBezTo>
                  <a:pt x="4790777" y="589360"/>
                  <a:pt x="4789884" y="588467"/>
                  <a:pt x="4789884" y="586681"/>
                </a:cubicBezTo>
                <a:lnTo>
                  <a:pt x="4789884" y="565249"/>
                </a:lnTo>
                <a:cubicBezTo>
                  <a:pt x="4790107" y="563463"/>
                  <a:pt x="4791000" y="562571"/>
                  <a:pt x="4792563" y="562571"/>
                </a:cubicBezTo>
                <a:close/>
                <a:moveTo>
                  <a:pt x="4752380" y="562571"/>
                </a:moveTo>
                <a:lnTo>
                  <a:pt x="4773811" y="562571"/>
                </a:lnTo>
                <a:cubicBezTo>
                  <a:pt x="4775597" y="562794"/>
                  <a:pt x="4776490" y="563687"/>
                  <a:pt x="4776490" y="565249"/>
                </a:cubicBezTo>
                <a:lnTo>
                  <a:pt x="4776490" y="586681"/>
                </a:lnTo>
                <a:cubicBezTo>
                  <a:pt x="4776490" y="588467"/>
                  <a:pt x="4775597" y="589360"/>
                  <a:pt x="4773811" y="589360"/>
                </a:cubicBezTo>
                <a:lnTo>
                  <a:pt x="4752380" y="589360"/>
                </a:lnTo>
                <a:cubicBezTo>
                  <a:pt x="4750594" y="589360"/>
                  <a:pt x="4749701" y="588467"/>
                  <a:pt x="4749701" y="586681"/>
                </a:cubicBezTo>
                <a:lnTo>
                  <a:pt x="4749701" y="565249"/>
                </a:lnTo>
                <a:cubicBezTo>
                  <a:pt x="4749924" y="563463"/>
                  <a:pt x="4750817" y="562571"/>
                  <a:pt x="4752380" y="562571"/>
                </a:cubicBezTo>
                <a:close/>
                <a:moveTo>
                  <a:pt x="4712196" y="562571"/>
                </a:moveTo>
                <a:lnTo>
                  <a:pt x="4733627" y="562571"/>
                </a:lnTo>
                <a:cubicBezTo>
                  <a:pt x="4735413" y="562794"/>
                  <a:pt x="4736306" y="563687"/>
                  <a:pt x="4736306" y="565249"/>
                </a:cubicBezTo>
                <a:lnTo>
                  <a:pt x="4736306" y="586681"/>
                </a:lnTo>
                <a:cubicBezTo>
                  <a:pt x="4736306" y="588467"/>
                  <a:pt x="4735413" y="589360"/>
                  <a:pt x="4733627" y="589360"/>
                </a:cubicBezTo>
                <a:lnTo>
                  <a:pt x="4712196" y="589360"/>
                </a:lnTo>
                <a:cubicBezTo>
                  <a:pt x="4710410" y="589360"/>
                  <a:pt x="4709517" y="588467"/>
                  <a:pt x="4709517" y="586681"/>
                </a:cubicBezTo>
                <a:lnTo>
                  <a:pt x="4709517" y="565249"/>
                </a:lnTo>
                <a:cubicBezTo>
                  <a:pt x="4709740" y="563463"/>
                  <a:pt x="4710633" y="562571"/>
                  <a:pt x="4712196" y="562571"/>
                </a:cubicBezTo>
                <a:close/>
                <a:moveTo>
                  <a:pt x="4672012" y="562571"/>
                </a:moveTo>
                <a:lnTo>
                  <a:pt x="4693444" y="562571"/>
                </a:lnTo>
                <a:cubicBezTo>
                  <a:pt x="4695230" y="562794"/>
                  <a:pt x="4696123" y="563687"/>
                  <a:pt x="4696123" y="565249"/>
                </a:cubicBezTo>
                <a:lnTo>
                  <a:pt x="4696123" y="586681"/>
                </a:lnTo>
                <a:cubicBezTo>
                  <a:pt x="4696123" y="588467"/>
                  <a:pt x="4695230" y="589360"/>
                  <a:pt x="4693444" y="589360"/>
                </a:cubicBezTo>
                <a:lnTo>
                  <a:pt x="4672012" y="589360"/>
                </a:lnTo>
                <a:cubicBezTo>
                  <a:pt x="4670226" y="589360"/>
                  <a:pt x="4669333" y="588467"/>
                  <a:pt x="4669333" y="586681"/>
                </a:cubicBezTo>
                <a:lnTo>
                  <a:pt x="4669333" y="565249"/>
                </a:lnTo>
                <a:cubicBezTo>
                  <a:pt x="4669557" y="563463"/>
                  <a:pt x="4670450" y="562571"/>
                  <a:pt x="4672012" y="562571"/>
                </a:cubicBezTo>
                <a:close/>
                <a:moveTo>
                  <a:pt x="4559498" y="562571"/>
                </a:moveTo>
                <a:lnTo>
                  <a:pt x="4580930" y="562571"/>
                </a:lnTo>
                <a:cubicBezTo>
                  <a:pt x="4582715" y="562794"/>
                  <a:pt x="4583608" y="563687"/>
                  <a:pt x="4583608" y="565249"/>
                </a:cubicBezTo>
                <a:lnTo>
                  <a:pt x="4583608" y="586681"/>
                </a:lnTo>
                <a:cubicBezTo>
                  <a:pt x="4583608" y="588467"/>
                  <a:pt x="4582715" y="589360"/>
                  <a:pt x="4580930" y="589360"/>
                </a:cubicBezTo>
                <a:lnTo>
                  <a:pt x="4559498" y="589360"/>
                </a:lnTo>
                <a:cubicBezTo>
                  <a:pt x="4557712" y="589360"/>
                  <a:pt x="4556819" y="588467"/>
                  <a:pt x="4556819" y="586681"/>
                </a:cubicBezTo>
                <a:lnTo>
                  <a:pt x="4556819" y="565249"/>
                </a:lnTo>
                <a:cubicBezTo>
                  <a:pt x="4557043" y="563463"/>
                  <a:pt x="4557936" y="562571"/>
                  <a:pt x="4559498" y="562571"/>
                </a:cubicBezTo>
                <a:close/>
                <a:moveTo>
                  <a:pt x="4519315" y="562571"/>
                </a:moveTo>
                <a:lnTo>
                  <a:pt x="4540746" y="562571"/>
                </a:lnTo>
                <a:cubicBezTo>
                  <a:pt x="4542532" y="562794"/>
                  <a:pt x="4543425" y="563687"/>
                  <a:pt x="4543425" y="565249"/>
                </a:cubicBezTo>
                <a:lnTo>
                  <a:pt x="4543425" y="586681"/>
                </a:lnTo>
                <a:cubicBezTo>
                  <a:pt x="4543425" y="588467"/>
                  <a:pt x="4542532" y="589360"/>
                  <a:pt x="4540746" y="589360"/>
                </a:cubicBezTo>
                <a:lnTo>
                  <a:pt x="4519315" y="589360"/>
                </a:lnTo>
                <a:cubicBezTo>
                  <a:pt x="4517529" y="589360"/>
                  <a:pt x="4516636" y="588467"/>
                  <a:pt x="4516636" y="586681"/>
                </a:cubicBezTo>
                <a:lnTo>
                  <a:pt x="4516636" y="565249"/>
                </a:lnTo>
                <a:cubicBezTo>
                  <a:pt x="4516859" y="563463"/>
                  <a:pt x="4517752" y="562571"/>
                  <a:pt x="4519315" y="562571"/>
                </a:cubicBezTo>
                <a:close/>
                <a:moveTo>
                  <a:pt x="4479131" y="562571"/>
                </a:moveTo>
                <a:lnTo>
                  <a:pt x="4500562" y="562571"/>
                </a:lnTo>
                <a:cubicBezTo>
                  <a:pt x="4502348" y="562794"/>
                  <a:pt x="4503241" y="563687"/>
                  <a:pt x="4503241" y="565249"/>
                </a:cubicBezTo>
                <a:lnTo>
                  <a:pt x="4503241" y="586681"/>
                </a:lnTo>
                <a:cubicBezTo>
                  <a:pt x="4503241" y="588467"/>
                  <a:pt x="4502348" y="589360"/>
                  <a:pt x="4500562" y="589360"/>
                </a:cubicBezTo>
                <a:lnTo>
                  <a:pt x="4479131" y="589360"/>
                </a:lnTo>
                <a:cubicBezTo>
                  <a:pt x="4477345" y="589360"/>
                  <a:pt x="4476452" y="588467"/>
                  <a:pt x="4476452" y="586681"/>
                </a:cubicBezTo>
                <a:lnTo>
                  <a:pt x="4476452" y="565249"/>
                </a:lnTo>
                <a:cubicBezTo>
                  <a:pt x="4476675" y="563463"/>
                  <a:pt x="4477568" y="562571"/>
                  <a:pt x="4479131" y="562571"/>
                </a:cubicBezTo>
                <a:close/>
                <a:moveTo>
                  <a:pt x="4438948" y="562571"/>
                </a:moveTo>
                <a:lnTo>
                  <a:pt x="4460379" y="562571"/>
                </a:lnTo>
                <a:cubicBezTo>
                  <a:pt x="4462165" y="562794"/>
                  <a:pt x="4463058" y="563687"/>
                  <a:pt x="4463058" y="565249"/>
                </a:cubicBezTo>
                <a:lnTo>
                  <a:pt x="4463058" y="586681"/>
                </a:lnTo>
                <a:cubicBezTo>
                  <a:pt x="4463058" y="588467"/>
                  <a:pt x="4462165" y="589360"/>
                  <a:pt x="4460379" y="589360"/>
                </a:cubicBezTo>
                <a:lnTo>
                  <a:pt x="4438948" y="589360"/>
                </a:lnTo>
                <a:cubicBezTo>
                  <a:pt x="4437162" y="589360"/>
                  <a:pt x="4436269" y="588467"/>
                  <a:pt x="4436269" y="586681"/>
                </a:cubicBezTo>
                <a:lnTo>
                  <a:pt x="4436269" y="565249"/>
                </a:lnTo>
                <a:cubicBezTo>
                  <a:pt x="4436492" y="563463"/>
                  <a:pt x="4437385" y="562571"/>
                  <a:pt x="4438948" y="562571"/>
                </a:cubicBezTo>
                <a:close/>
                <a:moveTo>
                  <a:pt x="4238030" y="562571"/>
                </a:moveTo>
                <a:lnTo>
                  <a:pt x="4259461" y="562571"/>
                </a:lnTo>
                <a:cubicBezTo>
                  <a:pt x="4261247" y="562794"/>
                  <a:pt x="4262140" y="563687"/>
                  <a:pt x="4262140" y="565249"/>
                </a:cubicBezTo>
                <a:lnTo>
                  <a:pt x="4262140" y="586681"/>
                </a:lnTo>
                <a:cubicBezTo>
                  <a:pt x="4262140" y="588467"/>
                  <a:pt x="4261247" y="589360"/>
                  <a:pt x="4259461" y="589360"/>
                </a:cubicBezTo>
                <a:lnTo>
                  <a:pt x="4238030" y="589360"/>
                </a:lnTo>
                <a:cubicBezTo>
                  <a:pt x="4236244" y="589360"/>
                  <a:pt x="4235351" y="588467"/>
                  <a:pt x="4235351" y="586681"/>
                </a:cubicBezTo>
                <a:lnTo>
                  <a:pt x="4235351" y="565249"/>
                </a:lnTo>
                <a:cubicBezTo>
                  <a:pt x="4235574" y="563463"/>
                  <a:pt x="4236467" y="562571"/>
                  <a:pt x="4238030" y="562571"/>
                </a:cubicBezTo>
                <a:close/>
                <a:moveTo>
                  <a:pt x="4197846" y="562571"/>
                </a:moveTo>
                <a:lnTo>
                  <a:pt x="4219277" y="562571"/>
                </a:lnTo>
                <a:cubicBezTo>
                  <a:pt x="4221063" y="562794"/>
                  <a:pt x="4221956" y="563687"/>
                  <a:pt x="4221956" y="565249"/>
                </a:cubicBezTo>
                <a:lnTo>
                  <a:pt x="4221956" y="586681"/>
                </a:lnTo>
                <a:cubicBezTo>
                  <a:pt x="4221956" y="588467"/>
                  <a:pt x="4221063" y="589360"/>
                  <a:pt x="4219277" y="589360"/>
                </a:cubicBezTo>
                <a:lnTo>
                  <a:pt x="4197846" y="589360"/>
                </a:lnTo>
                <a:cubicBezTo>
                  <a:pt x="4196060" y="589360"/>
                  <a:pt x="4195167" y="588467"/>
                  <a:pt x="4195167" y="586681"/>
                </a:cubicBezTo>
                <a:lnTo>
                  <a:pt x="4195167" y="565249"/>
                </a:lnTo>
                <a:cubicBezTo>
                  <a:pt x="4195390" y="563463"/>
                  <a:pt x="4196283" y="562571"/>
                  <a:pt x="4197846" y="562571"/>
                </a:cubicBezTo>
                <a:close/>
                <a:moveTo>
                  <a:pt x="4157662" y="562571"/>
                </a:moveTo>
                <a:lnTo>
                  <a:pt x="4179094" y="562571"/>
                </a:lnTo>
                <a:cubicBezTo>
                  <a:pt x="4180880" y="562794"/>
                  <a:pt x="4181773" y="563687"/>
                  <a:pt x="4181773" y="565249"/>
                </a:cubicBezTo>
                <a:lnTo>
                  <a:pt x="4181773" y="586681"/>
                </a:lnTo>
                <a:cubicBezTo>
                  <a:pt x="4181773" y="588467"/>
                  <a:pt x="4180880" y="589360"/>
                  <a:pt x="4179094" y="589360"/>
                </a:cubicBezTo>
                <a:lnTo>
                  <a:pt x="4157662" y="589360"/>
                </a:lnTo>
                <a:cubicBezTo>
                  <a:pt x="4155876" y="589360"/>
                  <a:pt x="4154983" y="588467"/>
                  <a:pt x="4154983" y="586681"/>
                </a:cubicBezTo>
                <a:lnTo>
                  <a:pt x="4154983" y="565249"/>
                </a:lnTo>
                <a:cubicBezTo>
                  <a:pt x="4155207" y="563463"/>
                  <a:pt x="4156100" y="562571"/>
                  <a:pt x="4157662" y="562571"/>
                </a:cubicBezTo>
                <a:close/>
                <a:moveTo>
                  <a:pt x="4117479" y="562571"/>
                </a:moveTo>
                <a:lnTo>
                  <a:pt x="4138910" y="562571"/>
                </a:lnTo>
                <a:cubicBezTo>
                  <a:pt x="4140696" y="562794"/>
                  <a:pt x="4141589" y="563687"/>
                  <a:pt x="4141589" y="565249"/>
                </a:cubicBezTo>
                <a:lnTo>
                  <a:pt x="4141589" y="586681"/>
                </a:lnTo>
                <a:cubicBezTo>
                  <a:pt x="4141589" y="588467"/>
                  <a:pt x="4140696" y="589360"/>
                  <a:pt x="4138910" y="589360"/>
                </a:cubicBezTo>
                <a:lnTo>
                  <a:pt x="4117479" y="589360"/>
                </a:lnTo>
                <a:cubicBezTo>
                  <a:pt x="4115693" y="589360"/>
                  <a:pt x="4114800" y="588467"/>
                  <a:pt x="4114800" y="586681"/>
                </a:cubicBezTo>
                <a:lnTo>
                  <a:pt x="4114800" y="565249"/>
                </a:lnTo>
                <a:cubicBezTo>
                  <a:pt x="4115023" y="563463"/>
                  <a:pt x="4115916" y="562571"/>
                  <a:pt x="4117479" y="562571"/>
                </a:cubicBezTo>
                <a:close/>
                <a:moveTo>
                  <a:pt x="4045148" y="562571"/>
                </a:moveTo>
                <a:lnTo>
                  <a:pt x="4066580" y="562571"/>
                </a:lnTo>
                <a:cubicBezTo>
                  <a:pt x="4068365" y="562794"/>
                  <a:pt x="4069258" y="563687"/>
                  <a:pt x="4069258" y="565249"/>
                </a:cubicBezTo>
                <a:lnTo>
                  <a:pt x="4069258" y="586681"/>
                </a:lnTo>
                <a:cubicBezTo>
                  <a:pt x="4069258" y="588467"/>
                  <a:pt x="4068365" y="589360"/>
                  <a:pt x="4066580" y="589360"/>
                </a:cubicBezTo>
                <a:lnTo>
                  <a:pt x="4045148" y="589360"/>
                </a:lnTo>
                <a:cubicBezTo>
                  <a:pt x="4043362" y="589360"/>
                  <a:pt x="4042469" y="588467"/>
                  <a:pt x="4042469" y="586681"/>
                </a:cubicBezTo>
                <a:lnTo>
                  <a:pt x="4042469" y="565249"/>
                </a:lnTo>
                <a:cubicBezTo>
                  <a:pt x="4042693" y="563463"/>
                  <a:pt x="4043586" y="562571"/>
                  <a:pt x="4045148" y="562571"/>
                </a:cubicBezTo>
                <a:close/>
                <a:moveTo>
                  <a:pt x="4004965" y="562571"/>
                </a:moveTo>
                <a:lnTo>
                  <a:pt x="4026396" y="562571"/>
                </a:lnTo>
                <a:cubicBezTo>
                  <a:pt x="4028182" y="562794"/>
                  <a:pt x="4029075" y="563687"/>
                  <a:pt x="4029075" y="565249"/>
                </a:cubicBezTo>
                <a:lnTo>
                  <a:pt x="4029075" y="586681"/>
                </a:lnTo>
                <a:cubicBezTo>
                  <a:pt x="4029075" y="588467"/>
                  <a:pt x="4028182" y="589360"/>
                  <a:pt x="4026396" y="589360"/>
                </a:cubicBezTo>
                <a:lnTo>
                  <a:pt x="4004965" y="589360"/>
                </a:lnTo>
                <a:cubicBezTo>
                  <a:pt x="4003179" y="589360"/>
                  <a:pt x="4002286" y="588467"/>
                  <a:pt x="4002286" y="586681"/>
                </a:cubicBezTo>
                <a:lnTo>
                  <a:pt x="4002286" y="565249"/>
                </a:lnTo>
                <a:cubicBezTo>
                  <a:pt x="4002509" y="563463"/>
                  <a:pt x="4003402" y="562571"/>
                  <a:pt x="4004965" y="562571"/>
                </a:cubicBezTo>
                <a:close/>
                <a:moveTo>
                  <a:pt x="3964781" y="562571"/>
                </a:moveTo>
                <a:lnTo>
                  <a:pt x="3986212" y="562571"/>
                </a:lnTo>
                <a:cubicBezTo>
                  <a:pt x="3987998" y="562794"/>
                  <a:pt x="3988891" y="563687"/>
                  <a:pt x="3988891" y="565249"/>
                </a:cubicBezTo>
                <a:lnTo>
                  <a:pt x="3988891" y="586681"/>
                </a:lnTo>
                <a:cubicBezTo>
                  <a:pt x="3988891" y="588467"/>
                  <a:pt x="3987998" y="589360"/>
                  <a:pt x="3986212" y="589360"/>
                </a:cubicBezTo>
                <a:lnTo>
                  <a:pt x="3964781" y="589360"/>
                </a:lnTo>
                <a:cubicBezTo>
                  <a:pt x="3962995" y="589360"/>
                  <a:pt x="3962102" y="588467"/>
                  <a:pt x="3962102" y="586681"/>
                </a:cubicBezTo>
                <a:lnTo>
                  <a:pt x="3962102" y="565249"/>
                </a:lnTo>
                <a:cubicBezTo>
                  <a:pt x="3962325" y="563463"/>
                  <a:pt x="3963218" y="562571"/>
                  <a:pt x="3964781" y="562571"/>
                </a:cubicBezTo>
                <a:close/>
                <a:moveTo>
                  <a:pt x="3924598" y="562571"/>
                </a:moveTo>
                <a:lnTo>
                  <a:pt x="3946029" y="562571"/>
                </a:lnTo>
                <a:cubicBezTo>
                  <a:pt x="3947815" y="562794"/>
                  <a:pt x="3948708" y="563687"/>
                  <a:pt x="3948708" y="565249"/>
                </a:cubicBezTo>
                <a:lnTo>
                  <a:pt x="3948708" y="586681"/>
                </a:lnTo>
                <a:cubicBezTo>
                  <a:pt x="3948708" y="588467"/>
                  <a:pt x="3947815" y="589360"/>
                  <a:pt x="3946029" y="589360"/>
                </a:cubicBezTo>
                <a:lnTo>
                  <a:pt x="3924598" y="589360"/>
                </a:lnTo>
                <a:cubicBezTo>
                  <a:pt x="3922812" y="589360"/>
                  <a:pt x="3921919" y="588467"/>
                  <a:pt x="3921919" y="586681"/>
                </a:cubicBezTo>
                <a:lnTo>
                  <a:pt x="3921919" y="565249"/>
                </a:lnTo>
                <a:cubicBezTo>
                  <a:pt x="3922142" y="563463"/>
                  <a:pt x="3923035" y="562571"/>
                  <a:pt x="3924598" y="562571"/>
                </a:cubicBezTo>
                <a:close/>
                <a:moveTo>
                  <a:pt x="3884414" y="562571"/>
                </a:moveTo>
                <a:lnTo>
                  <a:pt x="3905845" y="562571"/>
                </a:lnTo>
                <a:cubicBezTo>
                  <a:pt x="3907631" y="562794"/>
                  <a:pt x="3908524" y="563687"/>
                  <a:pt x="3908524" y="565249"/>
                </a:cubicBezTo>
                <a:lnTo>
                  <a:pt x="3908524" y="586681"/>
                </a:lnTo>
                <a:cubicBezTo>
                  <a:pt x="3908524" y="588467"/>
                  <a:pt x="3907631" y="589360"/>
                  <a:pt x="3905845" y="589360"/>
                </a:cubicBezTo>
                <a:lnTo>
                  <a:pt x="3884414" y="589360"/>
                </a:lnTo>
                <a:cubicBezTo>
                  <a:pt x="3882628" y="589360"/>
                  <a:pt x="3881735" y="588467"/>
                  <a:pt x="3881735" y="586681"/>
                </a:cubicBezTo>
                <a:lnTo>
                  <a:pt x="3881735" y="565249"/>
                </a:lnTo>
                <a:cubicBezTo>
                  <a:pt x="3881958" y="563463"/>
                  <a:pt x="3882851" y="562571"/>
                  <a:pt x="3884414" y="562571"/>
                </a:cubicBezTo>
                <a:close/>
                <a:moveTo>
                  <a:pt x="3844230" y="562571"/>
                </a:moveTo>
                <a:lnTo>
                  <a:pt x="3865662" y="562571"/>
                </a:lnTo>
                <a:cubicBezTo>
                  <a:pt x="3867448" y="562794"/>
                  <a:pt x="3868340" y="563687"/>
                  <a:pt x="3868340" y="565249"/>
                </a:cubicBezTo>
                <a:lnTo>
                  <a:pt x="3868340" y="586681"/>
                </a:lnTo>
                <a:cubicBezTo>
                  <a:pt x="3868340" y="588467"/>
                  <a:pt x="3867448" y="589360"/>
                  <a:pt x="3865662" y="589360"/>
                </a:cubicBezTo>
                <a:lnTo>
                  <a:pt x="3844230" y="589360"/>
                </a:lnTo>
                <a:cubicBezTo>
                  <a:pt x="3842444" y="589360"/>
                  <a:pt x="3841551" y="588467"/>
                  <a:pt x="3841551" y="586681"/>
                </a:cubicBezTo>
                <a:lnTo>
                  <a:pt x="3841551" y="565249"/>
                </a:lnTo>
                <a:cubicBezTo>
                  <a:pt x="3841775" y="563463"/>
                  <a:pt x="3842668" y="562571"/>
                  <a:pt x="3844230" y="562571"/>
                </a:cubicBezTo>
                <a:close/>
                <a:moveTo>
                  <a:pt x="3804047" y="562571"/>
                </a:moveTo>
                <a:lnTo>
                  <a:pt x="3825478" y="562571"/>
                </a:lnTo>
                <a:cubicBezTo>
                  <a:pt x="3827264" y="562794"/>
                  <a:pt x="3828157" y="563687"/>
                  <a:pt x="3828157" y="565249"/>
                </a:cubicBezTo>
                <a:lnTo>
                  <a:pt x="3828157" y="586681"/>
                </a:lnTo>
                <a:cubicBezTo>
                  <a:pt x="3828157" y="588467"/>
                  <a:pt x="3827264" y="589360"/>
                  <a:pt x="3825478" y="589360"/>
                </a:cubicBezTo>
                <a:lnTo>
                  <a:pt x="3804047" y="589360"/>
                </a:lnTo>
                <a:cubicBezTo>
                  <a:pt x="3802261" y="589360"/>
                  <a:pt x="3801368" y="588467"/>
                  <a:pt x="3801368" y="586681"/>
                </a:cubicBezTo>
                <a:lnTo>
                  <a:pt x="3801368" y="565249"/>
                </a:lnTo>
                <a:cubicBezTo>
                  <a:pt x="3801591" y="563463"/>
                  <a:pt x="3802484" y="562571"/>
                  <a:pt x="3804047" y="562571"/>
                </a:cubicBezTo>
                <a:close/>
                <a:moveTo>
                  <a:pt x="3763863" y="562571"/>
                </a:moveTo>
                <a:lnTo>
                  <a:pt x="3785294" y="562571"/>
                </a:lnTo>
                <a:cubicBezTo>
                  <a:pt x="3787080" y="562794"/>
                  <a:pt x="3787973" y="563687"/>
                  <a:pt x="3787973" y="565249"/>
                </a:cubicBezTo>
                <a:lnTo>
                  <a:pt x="3787973" y="586681"/>
                </a:lnTo>
                <a:cubicBezTo>
                  <a:pt x="3787973" y="588467"/>
                  <a:pt x="3787080" y="589360"/>
                  <a:pt x="3785294" y="589360"/>
                </a:cubicBezTo>
                <a:lnTo>
                  <a:pt x="3763863" y="589360"/>
                </a:lnTo>
                <a:cubicBezTo>
                  <a:pt x="3762077" y="589360"/>
                  <a:pt x="3761184" y="588467"/>
                  <a:pt x="3761184" y="586681"/>
                </a:cubicBezTo>
                <a:lnTo>
                  <a:pt x="3761184" y="565249"/>
                </a:lnTo>
                <a:cubicBezTo>
                  <a:pt x="3761407" y="563463"/>
                  <a:pt x="3762300" y="562571"/>
                  <a:pt x="3763863" y="562571"/>
                </a:cubicBezTo>
                <a:close/>
                <a:moveTo>
                  <a:pt x="3723679" y="562571"/>
                </a:moveTo>
                <a:lnTo>
                  <a:pt x="3745111" y="562571"/>
                </a:lnTo>
                <a:cubicBezTo>
                  <a:pt x="3746897" y="562794"/>
                  <a:pt x="3747790" y="563687"/>
                  <a:pt x="3747790" y="565249"/>
                </a:cubicBezTo>
                <a:lnTo>
                  <a:pt x="3747790" y="586681"/>
                </a:lnTo>
                <a:cubicBezTo>
                  <a:pt x="3747790" y="588467"/>
                  <a:pt x="3746897" y="589360"/>
                  <a:pt x="3745111" y="589360"/>
                </a:cubicBezTo>
                <a:lnTo>
                  <a:pt x="3723679" y="589360"/>
                </a:lnTo>
                <a:cubicBezTo>
                  <a:pt x="3721893" y="589360"/>
                  <a:pt x="3721001" y="588467"/>
                  <a:pt x="3721001" y="586681"/>
                </a:cubicBezTo>
                <a:lnTo>
                  <a:pt x="3721001" y="565249"/>
                </a:lnTo>
                <a:cubicBezTo>
                  <a:pt x="3721224" y="563463"/>
                  <a:pt x="3722117" y="562571"/>
                  <a:pt x="3723679" y="562571"/>
                </a:cubicBezTo>
                <a:close/>
                <a:moveTo>
                  <a:pt x="3683496" y="562571"/>
                </a:moveTo>
                <a:lnTo>
                  <a:pt x="3704927" y="562571"/>
                </a:lnTo>
                <a:cubicBezTo>
                  <a:pt x="3706713" y="562794"/>
                  <a:pt x="3707606" y="563687"/>
                  <a:pt x="3707606" y="565249"/>
                </a:cubicBezTo>
                <a:lnTo>
                  <a:pt x="3707606" y="586681"/>
                </a:lnTo>
                <a:cubicBezTo>
                  <a:pt x="3707606" y="588467"/>
                  <a:pt x="3706713" y="589360"/>
                  <a:pt x="3704927" y="589360"/>
                </a:cubicBezTo>
                <a:lnTo>
                  <a:pt x="3683496" y="589360"/>
                </a:lnTo>
                <a:cubicBezTo>
                  <a:pt x="3681710" y="589360"/>
                  <a:pt x="3680817" y="588467"/>
                  <a:pt x="3680817" y="586681"/>
                </a:cubicBezTo>
                <a:lnTo>
                  <a:pt x="3680817" y="565249"/>
                </a:lnTo>
                <a:cubicBezTo>
                  <a:pt x="3681040" y="563463"/>
                  <a:pt x="3681933" y="562571"/>
                  <a:pt x="3683496" y="562571"/>
                </a:cubicBezTo>
                <a:close/>
                <a:moveTo>
                  <a:pt x="3643312" y="562571"/>
                </a:moveTo>
                <a:lnTo>
                  <a:pt x="3664743" y="562571"/>
                </a:lnTo>
                <a:cubicBezTo>
                  <a:pt x="3666529" y="562794"/>
                  <a:pt x="3667422" y="563687"/>
                  <a:pt x="3667422" y="565249"/>
                </a:cubicBezTo>
                <a:lnTo>
                  <a:pt x="3667422" y="586681"/>
                </a:lnTo>
                <a:cubicBezTo>
                  <a:pt x="3667422" y="588467"/>
                  <a:pt x="3666529" y="589360"/>
                  <a:pt x="3664743" y="589360"/>
                </a:cubicBezTo>
                <a:lnTo>
                  <a:pt x="3643312" y="589360"/>
                </a:lnTo>
                <a:cubicBezTo>
                  <a:pt x="3641526" y="589360"/>
                  <a:pt x="3640633" y="588467"/>
                  <a:pt x="3640633" y="586681"/>
                </a:cubicBezTo>
                <a:lnTo>
                  <a:pt x="3640633" y="565249"/>
                </a:lnTo>
                <a:cubicBezTo>
                  <a:pt x="3640857" y="563463"/>
                  <a:pt x="3641750" y="562571"/>
                  <a:pt x="3643312" y="562571"/>
                </a:cubicBezTo>
                <a:close/>
                <a:moveTo>
                  <a:pt x="3603129" y="562571"/>
                </a:moveTo>
                <a:lnTo>
                  <a:pt x="3624560" y="562571"/>
                </a:lnTo>
                <a:cubicBezTo>
                  <a:pt x="3626346" y="562794"/>
                  <a:pt x="3627239" y="563687"/>
                  <a:pt x="3627239" y="565249"/>
                </a:cubicBezTo>
                <a:lnTo>
                  <a:pt x="3627239" y="586681"/>
                </a:lnTo>
                <a:cubicBezTo>
                  <a:pt x="3627239" y="588467"/>
                  <a:pt x="3626346" y="589360"/>
                  <a:pt x="3624560" y="589360"/>
                </a:cubicBezTo>
                <a:lnTo>
                  <a:pt x="3603129" y="589360"/>
                </a:lnTo>
                <a:cubicBezTo>
                  <a:pt x="3601343" y="589360"/>
                  <a:pt x="3600450" y="588467"/>
                  <a:pt x="3600450" y="586681"/>
                </a:cubicBezTo>
                <a:lnTo>
                  <a:pt x="3600450" y="565249"/>
                </a:lnTo>
                <a:cubicBezTo>
                  <a:pt x="3600673" y="563463"/>
                  <a:pt x="3601566" y="562571"/>
                  <a:pt x="3603129" y="562571"/>
                </a:cubicBezTo>
                <a:close/>
                <a:moveTo>
                  <a:pt x="3016448" y="562571"/>
                </a:moveTo>
                <a:lnTo>
                  <a:pt x="3037879" y="562571"/>
                </a:lnTo>
                <a:cubicBezTo>
                  <a:pt x="3039665" y="562794"/>
                  <a:pt x="3040558" y="563687"/>
                  <a:pt x="3040558" y="565249"/>
                </a:cubicBezTo>
                <a:lnTo>
                  <a:pt x="3040558" y="586681"/>
                </a:lnTo>
                <a:cubicBezTo>
                  <a:pt x="3040558" y="588467"/>
                  <a:pt x="3039665" y="589360"/>
                  <a:pt x="3037879" y="589360"/>
                </a:cubicBezTo>
                <a:lnTo>
                  <a:pt x="3016448" y="589360"/>
                </a:lnTo>
                <a:cubicBezTo>
                  <a:pt x="3014662" y="589360"/>
                  <a:pt x="3013769" y="588467"/>
                  <a:pt x="3013769" y="586681"/>
                </a:cubicBezTo>
                <a:lnTo>
                  <a:pt x="3013769" y="565249"/>
                </a:lnTo>
                <a:cubicBezTo>
                  <a:pt x="3013993" y="563463"/>
                  <a:pt x="3014885" y="562571"/>
                  <a:pt x="3016448" y="562571"/>
                </a:cubicBezTo>
                <a:close/>
                <a:moveTo>
                  <a:pt x="2976265" y="562571"/>
                </a:moveTo>
                <a:lnTo>
                  <a:pt x="2997696" y="562571"/>
                </a:lnTo>
                <a:cubicBezTo>
                  <a:pt x="2999482" y="562794"/>
                  <a:pt x="3000375" y="563687"/>
                  <a:pt x="3000375" y="565249"/>
                </a:cubicBezTo>
                <a:lnTo>
                  <a:pt x="3000375" y="586681"/>
                </a:lnTo>
                <a:cubicBezTo>
                  <a:pt x="3000375" y="588467"/>
                  <a:pt x="2999482" y="589360"/>
                  <a:pt x="2997696" y="589360"/>
                </a:cubicBezTo>
                <a:lnTo>
                  <a:pt x="2976265" y="589360"/>
                </a:lnTo>
                <a:cubicBezTo>
                  <a:pt x="2974479" y="589360"/>
                  <a:pt x="2973586" y="588467"/>
                  <a:pt x="2973586" y="586681"/>
                </a:cubicBezTo>
                <a:lnTo>
                  <a:pt x="2973586" y="565249"/>
                </a:lnTo>
                <a:cubicBezTo>
                  <a:pt x="2973809" y="563463"/>
                  <a:pt x="2974702" y="562571"/>
                  <a:pt x="2976265" y="562571"/>
                </a:cubicBezTo>
                <a:close/>
                <a:moveTo>
                  <a:pt x="2936081" y="562571"/>
                </a:moveTo>
                <a:lnTo>
                  <a:pt x="2957512" y="562571"/>
                </a:lnTo>
                <a:cubicBezTo>
                  <a:pt x="2959298" y="562794"/>
                  <a:pt x="2960191" y="563687"/>
                  <a:pt x="2960191" y="565249"/>
                </a:cubicBezTo>
                <a:lnTo>
                  <a:pt x="2960191" y="586681"/>
                </a:lnTo>
                <a:cubicBezTo>
                  <a:pt x="2960191" y="588467"/>
                  <a:pt x="2959298" y="589360"/>
                  <a:pt x="2957512" y="589360"/>
                </a:cubicBezTo>
                <a:lnTo>
                  <a:pt x="2936081" y="589360"/>
                </a:lnTo>
                <a:cubicBezTo>
                  <a:pt x="2934295" y="589360"/>
                  <a:pt x="2933402" y="588467"/>
                  <a:pt x="2933402" y="586681"/>
                </a:cubicBezTo>
                <a:lnTo>
                  <a:pt x="2933402" y="565249"/>
                </a:lnTo>
                <a:cubicBezTo>
                  <a:pt x="2933625" y="563463"/>
                  <a:pt x="2934518" y="562571"/>
                  <a:pt x="2936081" y="562571"/>
                </a:cubicBezTo>
                <a:close/>
                <a:moveTo>
                  <a:pt x="2895897" y="562571"/>
                </a:moveTo>
                <a:lnTo>
                  <a:pt x="2917329" y="562571"/>
                </a:lnTo>
                <a:cubicBezTo>
                  <a:pt x="2919115" y="562794"/>
                  <a:pt x="2920008" y="563687"/>
                  <a:pt x="2920008" y="565249"/>
                </a:cubicBezTo>
                <a:lnTo>
                  <a:pt x="2920008" y="586681"/>
                </a:lnTo>
                <a:cubicBezTo>
                  <a:pt x="2920008" y="588467"/>
                  <a:pt x="2919115" y="589360"/>
                  <a:pt x="2917329" y="589360"/>
                </a:cubicBezTo>
                <a:lnTo>
                  <a:pt x="2895897" y="589360"/>
                </a:lnTo>
                <a:cubicBezTo>
                  <a:pt x="2894111" y="589360"/>
                  <a:pt x="2893218" y="588467"/>
                  <a:pt x="2893218" y="586681"/>
                </a:cubicBezTo>
                <a:lnTo>
                  <a:pt x="2893218" y="565249"/>
                </a:lnTo>
                <a:cubicBezTo>
                  <a:pt x="2893442" y="563463"/>
                  <a:pt x="2894335" y="562571"/>
                  <a:pt x="2895897" y="562571"/>
                </a:cubicBezTo>
                <a:close/>
                <a:moveTo>
                  <a:pt x="2855714" y="562571"/>
                </a:moveTo>
                <a:lnTo>
                  <a:pt x="2877145" y="562571"/>
                </a:lnTo>
                <a:cubicBezTo>
                  <a:pt x="2878931" y="562794"/>
                  <a:pt x="2879824" y="563687"/>
                  <a:pt x="2879824" y="565249"/>
                </a:cubicBezTo>
                <a:lnTo>
                  <a:pt x="2879824" y="586681"/>
                </a:lnTo>
                <a:cubicBezTo>
                  <a:pt x="2879824" y="588467"/>
                  <a:pt x="2878931" y="589360"/>
                  <a:pt x="2877145" y="589360"/>
                </a:cubicBezTo>
                <a:lnTo>
                  <a:pt x="2855714" y="589360"/>
                </a:lnTo>
                <a:cubicBezTo>
                  <a:pt x="2853928" y="589360"/>
                  <a:pt x="2853035" y="588467"/>
                  <a:pt x="2853035" y="586681"/>
                </a:cubicBezTo>
                <a:lnTo>
                  <a:pt x="2853035" y="565249"/>
                </a:lnTo>
                <a:cubicBezTo>
                  <a:pt x="2853258" y="563463"/>
                  <a:pt x="2854151" y="562571"/>
                  <a:pt x="2855714" y="562571"/>
                </a:cubicBezTo>
                <a:close/>
                <a:moveTo>
                  <a:pt x="2815530" y="562571"/>
                </a:moveTo>
                <a:lnTo>
                  <a:pt x="2836961" y="562571"/>
                </a:lnTo>
                <a:cubicBezTo>
                  <a:pt x="2838747" y="562794"/>
                  <a:pt x="2839640" y="563687"/>
                  <a:pt x="2839640" y="565249"/>
                </a:cubicBezTo>
                <a:lnTo>
                  <a:pt x="2839640" y="586681"/>
                </a:lnTo>
                <a:cubicBezTo>
                  <a:pt x="2839640" y="588467"/>
                  <a:pt x="2838747" y="589360"/>
                  <a:pt x="2836961" y="589360"/>
                </a:cubicBezTo>
                <a:lnTo>
                  <a:pt x="2815530" y="589360"/>
                </a:lnTo>
                <a:cubicBezTo>
                  <a:pt x="2813744" y="589360"/>
                  <a:pt x="2812851" y="588467"/>
                  <a:pt x="2812851" y="586681"/>
                </a:cubicBezTo>
                <a:lnTo>
                  <a:pt x="2812851" y="565249"/>
                </a:lnTo>
                <a:cubicBezTo>
                  <a:pt x="2813075" y="563463"/>
                  <a:pt x="2813968" y="562571"/>
                  <a:pt x="2815530" y="562571"/>
                </a:cubicBezTo>
                <a:close/>
                <a:moveTo>
                  <a:pt x="2775347" y="562571"/>
                </a:moveTo>
                <a:lnTo>
                  <a:pt x="2796778" y="562571"/>
                </a:lnTo>
                <a:cubicBezTo>
                  <a:pt x="2798564" y="562794"/>
                  <a:pt x="2799457" y="563687"/>
                  <a:pt x="2799457" y="565249"/>
                </a:cubicBezTo>
                <a:lnTo>
                  <a:pt x="2799457" y="586681"/>
                </a:lnTo>
                <a:cubicBezTo>
                  <a:pt x="2799457" y="588467"/>
                  <a:pt x="2798564" y="589360"/>
                  <a:pt x="2796778" y="589360"/>
                </a:cubicBezTo>
                <a:lnTo>
                  <a:pt x="2775347" y="589360"/>
                </a:lnTo>
                <a:cubicBezTo>
                  <a:pt x="2773561" y="589360"/>
                  <a:pt x="2772668" y="588467"/>
                  <a:pt x="2772668" y="586681"/>
                </a:cubicBezTo>
                <a:lnTo>
                  <a:pt x="2772668" y="565249"/>
                </a:lnTo>
                <a:cubicBezTo>
                  <a:pt x="2772891" y="563463"/>
                  <a:pt x="2773784" y="562571"/>
                  <a:pt x="2775347" y="562571"/>
                </a:cubicBezTo>
                <a:close/>
                <a:moveTo>
                  <a:pt x="2735163" y="562571"/>
                </a:moveTo>
                <a:lnTo>
                  <a:pt x="2756594" y="562571"/>
                </a:lnTo>
                <a:cubicBezTo>
                  <a:pt x="2758380" y="562794"/>
                  <a:pt x="2759273" y="563687"/>
                  <a:pt x="2759273" y="565249"/>
                </a:cubicBezTo>
                <a:lnTo>
                  <a:pt x="2759273" y="586681"/>
                </a:lnTo>
                <a:cubicBezTo>
                  <a:pt x="2759273" y="588467"/>
                  <a:pt x="2758380" y="589360"/>
                  <a:pt x="2756594" y="589360"/>
                </a:cubicBezTo>
                <a:lnTo>
                  <a:pt x="2735163" y="589360"/>
                </a:lnTo>
                <a:cubicBezTo>
                  <a:pt x="2733377" y="589360"/>
                  <a:pt x="2732484" y="588467"/>
                  <a:pt x="2732484" y="586681"/>
                </a:cubicBezTo>
                <a:lnTo>
                  <a:pt x="2732484" y="565249"/>
                </a:lnTo>
                <a:cubicBezTo>
                  <a:pt x="2732707" y="563463"/>
                  <a:pt x="2733600" y="562571"/>
                  <a:pt x="2735163" y="562571"/>
                </a:cubicBezTo>
                <a:close/>
                <a:moveTo>
                  <a:pt x="2694979" y="562571"/>
                </a:moveTo>
                <a:lnTo>
                  <a:pt x="2716411" y="562571"/>
                </a:lnTo>
                <a:cubicBezTo>
                  <a:pt x="2718197" y="562794"/>
                  <a:pt x="2719090" y="563687"/>
                  <a:pt x="2719090" y="565249"/>
                </a:cubicBezTo>
                <a:lnTo>
                  <a:pt x="2719090" y="586681"/>
                </a:lnTo>
                <a:cubicBezTo>
                  <a:pt x="2719090" y="588467"/>
                  <a:pt x="2718197" y="589360"/>
                  <a:pt x="2716411" y="589360"/>
                </a:cubicBezTo>
                <a:lnTo>
                  <a:pt x="2694979" y="589360"/>
                </a:lnTo>
                <a:cubicBezTo>
                  <a:pt x="2693193" y="589360"/>
                  <a:pt x="2692301" y="588467"/>
                  <a:pt x="2692301" y="586681"/>
                </a:cubicBezTo>
                <a:lnTo>
                  <a:pt x="2692301" y="565249"/>
                </a:lnTo>
                <a:cubicBezTo>
                  <a:pt x="2692524" y="563463"/>
                  <a:pt x="2693417" y="562571"/>
                  <a:pt x="2694979" y="562571"/>
                </a:cubicBezTo>
                <a:close/>
                <a:moveTo>
                  <a:pt x="2654796" y="562571"/>
                </a:moveTo>
                <a:lnTo>
                  <a:pt x="2676227" y="562571"/>
                </a:lnTo>
                <a:cubicBezTo>
                  <a:pt x="2678013" y="562794"/>
                  <a:pt x="2678906" y="563687"/>
                  <a:pt x="2678906" y="565249"/>
                </a:cubicBezTo>
                <a:lnTo>
                  <a:pt x="2678906" y="586681"/>
                </a:lnTo>
                <a:cubicBezTo>
                  <a:pt x="2678906" y="588467"/>
                  <a:pt x="2678013" y="589360"/>
                  <a:pt x="2676227" y="589360"/>
                </a:cubicBezTo>
                <a:lnTo>
                  <a:pt x="2654796" y="589360"/>
                </a:lnTo>
                <a:cubicBezTo>
                  <a:pt x="2653010" y="589360"/>
                  <a:pt x="2652117" y="588467"/>
                  <a:pt x="2652117" y="586681"/>
                </a:cubicBezTo>
                <a:lnTo>
                  <a:pt x="2652117" y="565249"/>
                </a:lnTo>
                <a:cubicBezTo>
                  <a:pt x="2652340" y="563463"/>
                  <a:pt x="2653233" y="562571"/>
                  <a:pt x="2654796" y="562571"/>
                </a:cubicBezTo>
                <a:close/>
                <a:moveTo>
                  <a:pt x="2614612" y="562571"/>
                </a:moveTo>
                <a:lnTo>
                  <a:pt x="2636043" y="562571"/>
                </a:lnTo>
                <a:cubicBezTo>
                  <a:pt x="2637829" y="562794"/>
                  <a:pt x="2638722" y="563687"/>
                  <a:pt x="2638722" y="565249"/>
                </a:cubicBezTo>
                <a:lnTo>
                  <a:pt x="2638722" y="586681"/>
                </a:lnTo>
                <a:cubicBezTo>
                  <a:pt x="2638722" y="588467"/>
                  <a:pt x="2637829" y="589360"/>
                  <a:pt x="2636043" y="589360"/>
                </a:cubicBezTo>
                <a:lnTo>
                  <a:pt x="2614612" y="589360"/>
                </a:lnTo>
                <a:cubicBezTo>
                  <a:pt x="2612826" y="589360"/>
                  <a:pt x="2611933" y="588467"/>
                  <a:pt x="2611933" y="586681"/>
                </a:cubicBezTo>
                <a:lnTo>
                  <a:pt x="2611933" y="565249"/>
                </a:lnTo>
                <a:cubicBezTo>
                  <a:pt x="2612157" y="563463"/>
                  <a:pt x="2613050" y="562571"/>
                  <a:pt x="2614612" y="562571"/>
                </a:cubicBezTo>
                <a:close/>
                <a:moveTo>
                  <a:pt x="2574429" y="562571"/>
                </a:moveTo>
                <a:lnTo>
                  <a:pt x="2595860" y="562571"/>
                </a:lnTo>
                <a:cubicBezTo>
                  <a:pt x="2597646" y="562794"/>
                  <a:pt x="2598539" y="563687"/>
                  <a:pt x="2598539" y="565249"/>
                </a:cubicBezTo>
                <a:lnTo>
                  <a:pt x="2598539" y="586681"/>
                </a:lnTo>
                <a:cubicBezTo>
                  <a:pt x="2598539" y="588467"/>
                  <a:pt x="2597646" y="589360"/>
                  <a:pt x="2595860" y="589360"/>
                </a:cubicBezTo>
                <a:lnTo>
                  <a:pt x="2574429" y="589360"/>
                </a:lnTo>
                <a:cubicBezTo>
                  <a:pt x="2572643" y="589360"/>
                  <a:pt x="2571750" y="588467"/>
                  <a:pt x="2571750" y="586681"/>
                </a:cubicBezTo>
                <a:lnTo>
                  <a:pt x="2571750" y="565249"/>
                </a:lnTo>
                <a:cubicBezTo>
                  <a:pt x="2571973" y="563463"/>
                  <a:pt x="2572866" y="562571"/>
                  <a:pt x="2574429" y="562571"/>
                </a:cubicBezTo>
                <a:close/>
                <a:moveTo>
                  <a:pt x="2502098" y="562571"/>
                </a:moveTo>
                <a:lnTo>
                  <a:pt x="2523529" y="562571"/>
                </a:lnTo>
                <a:cubicBezTo>
                  <a:pt x="2525315" y="562794"/>
                  <a:pt x="2526208" y="563687"/>
                  <a:pt x="2526208" y="565249"/>
                </a:cubicBezTo>
                <a:lnTo>
                  <a:pt x="2526208" y="586681"/>
                </a:lnTo>
                <a:cubicBezTo>
                  <a:pt x="2526208" y="588467"/>
                  <a:pt x="2525315" y="589360"/>
                  <a:pt x="2523529" y="589360"/>
                </a:cubicBezTo>
                <a:lnTo>
                  <a:pt x="2502098" y="589360"/>
                </a:lnTo>
                <a:cubicBezTo>
                  <a:pt x="2500312" y="589360"/>
                  <a:pt x="2499419" y="588467"/>
                  <a:pt x="2499419" y="586681"/>
                </a:cubicBezTo>
                <a:lnTo>
                  <a:pt x="2499419" y="565249"/>
                </a:lnTo>
                <a:cubicBezTo>
                  <a:pt x="2499643" y="563463"/>
                  <a:pt x="2500535" y="562571"/>
                  <a:pt x="2502098" y="562571"/>
                </a:cubicBezTo>
                <a:close/>
                <a:moveTo>
                  <a:pt x="2461915" y="562571"/>
                </a:moveTo>
                <a:lnTo>
                  <a:pt x="2483346" y="562571"/>
                </a:lnTo>
                <a:cubicBezTo>
                  <a:pt x="2485132" y="562794"/>
                  <a:pt x="2486025" y="563687"/>
                  <a:pt x="2486025" y="565249"/>
                </a:cubicBezTo>
                <a:lnTo>
                  <a:pt x="2486025" y="586681"/>
                </a:lnTo>
                <a:cubicBezTo>
                  <a:pt x="2486025" y="588467"/>
                  <a:pt x="2485132" y="589360"/>
                  <a:pt x="2483346" y="589360"/>
                </a:cubicBezTo>
                <a:lnTo>
                  <a:pt x="2461915" y="589360"/>
                </a:lnTo>
                <a:cubicBezTo>
                  <a:pt x="2460129" y="589360"/>
                  <a:pt x="2459236" y="588467"/>
                  <a:pt x="2459236" y="586681"/>
                </a:cubicBezTo>
                <a:lnTo>
                  <a:pt x="2459236" y="565249"/>
                </a:lnTo>
                <a:cubicBezTo>
                  <a:pt x="2459459" y="563463"/>
                  <a:pt x="2460352" y="562571"/>
                  <a:pt x="2461915" y="562571"/>
                </a:cubicBezTo>
                <a:close/>
                <a:moveTo>
                  <a:pt x="2421731" y="562571"/>
                </a:moveTo>
                <a:lnTo>
                  <a:pt x="2443162" y="562571"/>
                </a:lnTo>
                <a:cubicBezTo>
                  <a:pt x="2444948" y="562794"/>
                  <a:pt x="2445841" y="563687"/>
                  <a:pt x="2445841" y="565249"/>
                </a:cubicBezTo>
                <a:lnTo>
                  <a:pt x="2445841" y="586681"/>
                </a:lnTo>
                <a:cubicBezTo>
                  <a:pt x="2445841" y="588467"/>
                  <a:pt x="2444948" y="589360"/>
                  <a:pt x="2443162" y="589360"/>
                </a:cubicBezTo>
                <a:lnTo>
                  <a:pt x="2421731" y="589360"/>
                </a:lnTo>
                <a:cubicBezTo>
                  <a:pt x="2419945" y="589360"/>
                  <a:pt x="2419052" y="588467"/>
                  <a:pt x="2419052" y="586681"/>
                </a:cubicBezTo>
                <a:lnTo>
                  <a:pt x="2419052" y="565249"/>
                </a:lnTo>
                <a:cubicBezTo>
                  <a:pt x="2419275" y="563463"/>
                  <a:pt x="2420168" y="562571"/>
                  <a:pt x="2421731" y="562571"/>
                </a:cubicBezTo>
                <a:close/>
                <a:moveTo>
                  <a:pt x="2381547" y="562571"/>
                </a:moveTo>
                <a:lnTo>
                  <a:pt x="2402979" y="562571"/>
                </a:lnTo>
                <a:cubicBezTo>
                  <a:pt x="2404765" y="562794"/>
                  <a:pt x="2405658" y="563687"/>
                  <a:pt x="2405658" y="565249"/>
                </a:cubicBezTo>
                <a:lnTo>
                  <a:pt x="2405658" y="586681"/>
                </a:lnTo>
                <a:cubicBezTo>
                  <a:pt x="2405658" y="588467"/>
                  <a:pt x="2404765" y="589360"/>
                  <a:pt x="2402979" y="589360"/>
                </a:cubicBezTo>
                <a:lnTo>
                  <a:pt x="2381547" y="589360"/>
                </a:lnTo>
                <a:cubicBezTo>
                  <a:pt x="2379761" y="589360"/>
                  <a:pt x="2378868" y="588467"/>
                  <a:pt x="2378868" y="586681"/>
                </a:cubicBezTo>
                <a:lnTo>
                  <a:pt x="2378868" y="565249"/>
                </a:lnTo>
                <a:cubicBezTo>
                  <a:pt x="2379092" y="563463"/>
                  <a:pt x="2379985" y="562571"/>
                  <a:pt x="2381547" y="562571"/>
                </a:cubicBezTo>
                <a:close/>
                <a:moveTo>
                  <a:pt x="2341364" y="562571"/>
                </a:moveTo>
                <a:lnTo>
                  <a:pt x="2362795" y="562571"/>
                </a:lnTo>
                <a:cubicBezTo>
                  <a:pt x="2364581" y="562794"/>
                  <a:pt x="2365474" y="563687"/>
                  <a:pt x="2365474" y="565249"/>
                </a:cubicBezTo>
                <a:lnTo>
                  <a:pt x="2365474" y="586681"/>
                </a:lnTo>
                <a:cubicBezTo>
                  <a:pt x="2365474" y="588467"/>
                  <a:pt x="2364581" y="589360"/>
                  <a:pt x="2362795" y="589360"/>
                </a:cubicBezTo>
                <a:lnTo>
                  <a:pt x="2341364" y="589360"/>
                </a:lnTo>
                <a:cubicBezTo>
                  <a:pt x="2339578" y="589360"/>
                  <a:pt x="2338685" y="588467"/>
                  <a:pt x="2338685" y="586681"/>
                </a:cubicBezTo>
                <a:lnTo>
                  <a:pt x="2338685" y="565249"/>
                </a:lnTo>
                <a:cubicBezTo>
                  <a:pt x="2338908" y="563463"/>
                  <a:pt x="2339801" y="562571"/>
                  <a:pt x="2341364" y="562571"/>
                </a:cubicBezTo>
                <a:close/>
                <a:moveTo>
                  <a:pt x="2301180" y="562571"/>
                </a:moveTo>
                <a:lnTo>
                  <a:pt x="2322611" y="562571"/>
                </a:lnTo>
                <a:cubicBezTo>
                  <a:pt x="2324397" y="562794"/>
                  <a:pt x="2325290" y="563687"/>
                  <a:pt x="2325290" y="565249"/>
                </a:cubicBezTo>
                <a:lnTo>
                  <a:pt x="2325290" y="586681"/>
                </a:lnTo>
                <a:cubicBezTo>
                  <a:pt x="2325290" y="588467"/>
                  <a:pt x="2324397" y="589360"/>
                  <a:pt x="2322611" y="589360"/>
                </a:cubicBezTo>
                <a:lnTo>
                  <a:pt x="2301180" y="589360"/>
                </a:lnTo>
                <a:cubicBezTo>
                  <a:pt x="2299394" y="589360"/>
                  <a:pt x="2298501" y="588467"/>
                  <a:pt x="2298501" y="586681"/>
                </a:cubicBezTo>
                <a:lnTo>
                  <a:pt x="2298501" y="565249"/>
                </a:lnTo>
                <a:cubicBezTo>
                  <a:pt x="2298725" y="563463"/>
                  <a:pt x="2299618" y="562571"/>
                  <a:pt x="2301180" y="562571"/>
                </a:cubicBezTo>
                <a:close/>
                <a:moveTo>
                  <a:pt x="2260997" y="562571"/>
                </a:moveTo>
                <a:lnTo>
                  <a:pt x="2282428" y="562571"/>
                </a:lnTo>
                <a:cubicBezTo>
                  <a:pt x="2284214" y="562794"/>
                  <a:pt x="2285107" y="563687"/>
                  <a:pt x="2285107" y="565249"/>
                </a:cubicBezTo>
                <a:lnTo>
                  <a:pt x="2285107" y="586681"/>
                </a:lnTo>
                <a:cubicBezTo>
                  <a:pt x="2285107" y="588467"/>
                  <a:pt x="2284214" y="589360"/>
                  <a:pt x="2282428" y="589360"/>
                </a:cubicBezTo>
                <a:lnTo>
                  <a:pt x="2260997" y="589360"/>
                </a:lnTo>
                <a:cubicBezTo>
                  <a:pt x="2259211" y="589360"/>
                  <a:pt x="2258318" y="588467"/>
                  <a:pt x="2258318" y="586681"/>
                </a:cubicBezTo>
                <a:lnTo>
                  <a:pt x="2258318" y="565249"/>
                </a:lnTo>
                <a:cubicBezTo>
                  <a:pt x="2258541" y="563463"/>
                  <a:pt x="2259434" y="562571"/>
                  <a:pt x="2260997" y="562571"/>
                </a:cubicBezTo>
                <a:close/>
                <a:moveTo>
                  <a:pt x="2220813" y="562571"/>
                </a:moveTo>
                <a:lnTo>
                  <a:pt x="2242244" y="562571"/>
                </a:lnTo>
                <a:cubicBezTo>
                  <a:pt x="2244030" y="562794"/>
                  <a:pt x="2244923" y="563687"/>
                  <a:pt x="2244923" y="565249"/>
                </a:cubicBezTo>
                <a:lnTo>
                  <a:pt x="2244923" y="586681"/>
                </a:lnTo>
                <a:cubicBezTo>
                  <a:pt x="2244923" y="588467"/>
                  <a:pt x="2244030" y="589360"/>
                  <a:pt x="2242244" y="589360"/>
                </a:cubicBezTo>
                <a:lnTo>
                  <a:pt x="2220813" y="589360"/>
                </a:lnTo>
                <a:cubicBezTo>
                  <a:pt x="2219027" y="589360"/>
                  <a:pt x="2218134" y="588467"/>
                  <a:pt x="2218134" y="586681"/>
                </a:cubicBezTo>
                <a:lnTo>
                  <a:pt x="2218134" y="565249"/>
                </a:lnTo>
                <a:cubicBezTo>
                  <a:pt x="2218357" y="563463"/>
                  <a:pt x="2219250" y="562571"/>
                  <a:pt x="2220813" y="562571"/>
                </a:cubicBezTo>
                <a:close/>
                <a:moveTo>
                  <a:pt x="2180629" y="562571"/>
                </a:moveTo>
                <a:lnTo>
                  <a:pt x="2202061" y="562571"/>
                </a:lnTo>
                <a:cubicBezTo>
                  <a:pt x="2203847" y="562794"/>
                  <a:pt x="2204740" y="563687"/>
                  <a:pt x="2204740" y="565249"/>
                </a:cubicBezTo>
                <a:lnTo>
                  <a:pt x="2204740" y="586681"/>
                </a:lnTo>
                <a:cubicBezTo>
                  <a:pt x="2204740" y="588467"/>
                  <a:pt x="2203847" y="589360"/>
                  <a:pt x="2202061" y="589360"/>
                </a:cubicBezTo>
                <a:lnTo>
                  <a:pt x="2180629" y="589360"/>
                </a:lnTo>
                <a:cubicBezTo>
                  <a:pt x="2178843" y="589360"/>
                  <a:pt x="2177951" y="588467"/>
                  <a:pt x="2177951" y="586681"/>
                </a:cubicBezTo>
                <a:lnTo>
                  <a:pt x="2177951" y="565249"/>
                </a:lnTo>
                <a:cubicBezTo>
                  <a:pt x="2178174" y="563463"/>
                  <a:pt x="2179067" y="562571"/>
                  <a:pt x="2180629" y="562571"/>
                </a:cubicBezTo>
                <a:close/>
                <a:moveTo>
                  <a:pt x="2140446" y="562571"/>
                </a:moveTo>
                <a:lnTo>
                  <a:pt x="2161877" y="562571"/>
                </a:lnTo>
                <a:cubicBezTo>
                  <a:pt x="2163663" y="562794"/>
                  <a:pt x="2164556" y="563687"/>
                  <a:pt x="2164556" y="565249"/>
                </a:cubicBezTo>
                <a:lnTo>
                  <a:pt x="2164556" y="586681"/>
                </a:lnTo>
                <a:cubicBezTo>
                  <a:pt x="2164556" y="588467"/>
                  <a:pt x="2163663" y="589360"/>
                  <a:pt x="2161877" y="589360"/>
                </a:cubicBezTo>
                <a:lnTo>
                  <a:pt x="2140446" y="589360"/>
                </a:lnTo>
                <a:cubicBezTo>
                  <a:pt x="2138660" y="589360"/>
                  <a:pt x="2137767" y="588467"/>
                  <a:pt x="2137767" y="586681"/>
                </a:cubicBezTo>
                <a:lnTo>
                  <a:pt x="2137767" y="565249"/>
                </a:lnTo>
                <a:cubicBezTo>
                  <a:pt x="2137990" y="563463"/>
                  <a:pt x="2138883" y="562571"/>
                  <a:pt x="2140446" y="562571"/>
                </a:cubicBezTo>
                <a:close/>
                <a:moveTo>
                  <a:pt x="2100262" y="562571"/>
                </a:moveTo>
                <a:lnTo>
                  <a:pt x="2121693" y="562571"/>
                </a:lnTo>
                <a:cubicBezTo>
                  <a:pt x="2123479" y="562794"/>
                  <a:pt x="2124372" y="563687"/>
                  <a:pt x="2124372" y="565249"/>
                </a:cubicBezTo>
                <a:lnTo>
                  <a:pt x="2124372" y="586681"/>
                </a:lnTo>
                <a:cubicBezTo>
                  <a:pt x="2124372" y="588467"/>
                  <a:pt x="2123479" y="589360"/>
                  <a:pt x="2121693" y="589360"/>
                </a:cubicBezTo>
                <a:lnTo>
                  <a:pt x="2100262" y="589360"/>
                </a:lnTo>
                <a:cubicBezTo>
                  <a:pt x="2098476" y="589360"/>
                  <a:pt x="2097583" y="588467"/>
                  <a:pt x="2097583" y="586681"/>
                </a:cubicBezTo>
                <a:lnTo>
                  <a:pt x="2097583" y="565249"/>
                </a:lnTo>
                <a:cubicBezTo>
                  <a:pt x="2097807" y="563463"/>
                  <a:pt x="2098700" y="562571"/>
                  <a:pt x="2100262" y="562571"/>
                </a:cubicBezTo>
                <a:close/>
                <a:moveTo>
                  <a:pt x="2060079" y="562571"/>
                </a:moveTo>
                <a:lnTo>
                  <a:pt x="2081510" y="562571"/>
                </a:lnTo>
                <a:cubicBezTo>
                  <a:pt x="2083296" y="562794"/>
                  <a:pt x="2084189" y="563687"/>
                  <a:pt x="2084189" y="565249"/>
                </a:cubicBezTo>
                <a:lnTo>
                  <a:pt x="2084189" y="586681"/>
                </a:lnTo>
                <a:cubicBezTo>
                  <a:pt x="2084189" y="588467"/>
                  <a:pt x="2083296" y="589360"/>
                  <a:pt x="2081510" y="589360"/>
                </a:cubicBezTo>
                <a:lnTo>
                  <a:pt x="2060079" y="589360"/>
                </a:lnTo>
                <a:cubicBezTo>
                  <a:pt x="2058293" y="589360"/>
                  <a:pt x="2057400" y="588467"/>
                  <a:pt x="2057400" y="586681"/>
                </a:cubicBezTo>
                <a:lnTo>
                  <a:pt x="2057400" y="565249"/>
                </a:lnTo>
                <a:cubicBezTo>
                  <a:pt x="2057623" y="563463"/>
                  <a:pt x="2058516" y="562571"/>
                  <a:pt x="2060079" y="562571"/>
                </a:cubicBezTo>
                <a:close/>
                <a:moveTo>
                  <a:pt x="1987748" y="562571"/>
                </a:moveTo>
                <a:lnTo>
                  <a:pt x="2009179" y="562571"/>
                </a:lnTo>
                <a:cubicBezTo>
                  <a:pt x="2010965" y="562794"/>
                  <a:pt x="2011858" y="563687"/>
                  <a:pt x="2011858" y="565249"/>
                </a:cubicBezTo>
                <a:lnTo>
                  <a:pt x="2011858" y="586681"/>
                </a:lnTo>
                <a:cubicBezTo>
                  <a:pt x="2011858" y="588467"/>
                  <a:pt x="2010965" y="589360"/>
                  <a:pt x="2009179" y="589360"/>
                </a:cubicBezTo>
                <a:lnTo>
                  <a:pt x="1987748" y="589360"/>
                </a:lnTo>
                <a:cubicBezTo>
                  <a:pt x="1985962" y="589360"/>
                  <a:pt x="1985069" y="588467"/>
                  <a:pt x="1985069" y="586681"/>
                </a:cubicBezTo>
                <a:lnTo>
                  <a:pt x="1985069" y="565249"/>
                </a:lnTo>
                <a:cubicBezTo>
                  <a:pt x="1985292" y="563463"/>
                  <a:pt x="1986185" y="562571"/>
                  <a:pt x="1987748" y="562571"/>
                </a:cubicBezTo>
                <a:close/>
                <a:moveTo>
                  <a:pt x="1947564" y="562571"/>
                </a:moveTo>
                <a:lnTo>
                  <a:pt x="1968996" y="562571"/>
                </a:lnTo>
                <a:cubicBezTo>
                  <a:pt x="1970782" y="562794"/>
                  <a:pt x="1971675" y="563687"/>
                  <a:pt x="1971675" y="565249"/>
                </a:cubicBezTo>
                <a:lnTo>
                  <a:pt x="1971675" y="586681"/>
                </a:lnTo>
                <a:cubicBezTo>
                  <a:pt x="1971675" y="588467"/>
                  <a:pt x="1970782" y="589360"/>
                  <a:pt x="1968996" y="589360"/>
                </a:cubicBezTo>
                <a:lnTo>
                  <a:pt x="1947564" y="589360"/>
                </a:lnTo>
                <a:cubicBezTo>
                  <a:pt x="1945779" y="589360"/>
                  <a:pt x="1944886" y="588467"/>
                  <a:pt x="1944886" y="586681"/>
                </a:cubicBezTo>
                <a:lnTo>
                  <a:pt x="1944886" y="565249"/>
                </a:lnTo>
                <a:cubicBezTo>
                  <a:pt x="1945109" y="563463"/>
                  <a:pt x="1946002" y="562571"/>
                  <a:pt x="1947564" y="562571"/>
                </a:cubicBezTo>
                <a:close/>
                <a:moveTo>
                  <a:pt x="1907381" y="562571"/>
                </a:moveTo>
                <a:lnTo>
                  <a:pt x="1928812" y="562571"/>
                </a:lnTo>
                <a:cubicBezTo>
                  <a:pt x="1930598" y="562794"/>
                  <a:pt x="1931491" y="563687"/>
                  <a:pt x="1931491" y="565249"/>
                </a:cubicBezTo>
                <a:lnTo>
                  <a:pt x="1931491" y="586681"/>
                </a:lnTo>
                <a:cubicBezTo>
                  <a:pt x="1931491" y="588467"/>
                  <a:pt x="1930598" y="589360"/>
                  <a:pt x="1928812" y="589360"/>
                </a:cubicBezTo>
                <a:lnTo>
                  <a:pt x="1907381" y="589360"/>
                </a:lnTo>
                <a:cubicBezTo>
                  <a:pt x="1905595" y="589360"/>
                  <a:pt x="1904702" y="588467"/>
                  <a:pt x="1904702" y="586681"/>
                </a:cubicBezTo>
                <a:lnTo>
                  <a:pt x="1904702" y="565249"/>
                </a:lnTo>
                <a:cubicBezTo>
                  <a:pt x="1904925" y="563463"/>
                  <a:pt x="1905818" y="562571"/>
                  <a:pt x="1907381" y="562571"/>
                </a:cubicBezTo>
                <a:close/>
                <a:moveTo>
                  <a:pt x="1867197" y="562571"/>
                </a:moveTo>
                <a:lnTo>
                  <a:pt x="1888629" y="562571"/>
                </a:lnTo>
                <a:cubicBezTo>
                  <a:pt x="1890414" y="562794"/>
                  <a:pt x="1891307" y="563687"/>
                  <a:pt x="1891307" y="565249"/>
                </a:cubicBezTo>
                <a:lnTo>
                  <a:pt x="1891307" y="586681"/>
                </a:lnTo>
                <a:cubicBezTo>
                  <a:pt x="1891307" y="588467"/>
                  <a:pt x="1890414" y="589360"/>
                  <a:pt x="1888629" y="589360"/>
                </a:cubicBezTo>
                <a:lnTo>
                  <a:pt x="1867197" y="589360"/>
                </a:lnTo>
                <a:cubicBezTo>
                  <a:pt x="1865411" y="589360"/>
                  <a:pt x="1864518" y="588467"/>
                  <a:pt x="1864518" y="586681"/>
                </a:cubicBezTo>
                <a:lnTo>
                  <a:pt x="1864518" y="565249"/>
                </a:lnTo>
                <a:cubicBezTo>
                  <a:pt x="1864742" y="563463"/>
                  <a:pt x="1865635" y="562571"/>
                  <a:pt x="1867197" y="562571"/>
                </a:cubicBezTo>
                <a:close/>
                <a:moveTo>
                  <a:pt x="1827014" y="562571"/>
                </a:moveTo>
                <a:lnTo>
                  <a:pt x="1848445" y="562571"/>
                </a:lnTo>
                <a:cubicBezTo>
                  <a:pt x="1850231" y="562794"/>
                  <a:pt x="1851124" y="563687"/>
                  <a:pt x="1851124" y="565249"/>
                </a:cubicBezTo>
                <a:lnTo>
                  <a:pt x="1851124" y="586681"/>
                </a:lnTo>
                <a:cubicBezTo>
                  <a:pt x="1851124" y="588467"/>
                  <a:pt x="1850231" y="589360"/>
                  <a:pt x="1848445" y="589360"/>
                </a:cubicBezTo>
                <a:lnTo>
                  <a:pt x="1827014" y="589360"/>
                </a:lnTo>
                <a:cubicBezTo>
                  <a:pt x="1825228" y="589360"/>
                  <a:pt x="1824335" y="588467"/>
                  <a:pt x="1824335" y="586681"/>
                </a:cubicBezTo>
                <a:lnTo>
                  <a:pt x="1824335" y="565249"/>
                </a:lnTo>
                <a:cubicBezTo>
                  <a:pt x="1824558" y="563463"/>
                  <a:pt x="1825451" y="562571"/>
                  <a:pt x="1827014" y="562571"/>
                </a:cubicBezTo>
                <a:close/>
                <a:moveTo>
                  <a:pt x="1786830" y="562571"/>
                </a:moveTo>
                <a:lnTo>
                  <a:pt x="1808261" y="562571"/>
                </a:lnTo>
                <a:cubicBezTo>
                  <a:pt x="1810047" y="562794"/>
                  <a:pt x="1810940" y="563687"/>
                  <a:pt x="1810940" y="565249"/>
                </a:cubicBezTo>
                <a:lnTo>
                  <a:pt x="1810940" y="586681"/>
                </a:lnTo>
                <a:cubicBezTo>
                  <a:pt x="1810940" y="588467"/>
                  <a:pt x="1810047" y="589360"/>
                  <a:pt x="1808261" y="589360"/>
                </a:cubicBezTo>
                <a:lnTo>
                  <a:pt x="1786830" y="589360"/>
                </a:lnTo>
                <a:cubicBezTo>
                  <a:pt x="1785044" y="589360"/>
                  <a:pt x="1784151" y="588467"/>
                  <a:pt x="1784151" y="586681"/>
                </a:cubicBezTo>
                <a:lnTo>
                  <a:pt x="1784151" y="565249"/>
                </a:lnTo>
                <a:cubicBezTo>
                  <a:pt x="1784374" y="563463"/>
                  <a:pt x="1785267" y="562571"/>
                  <a:pt x="1786830" y="562571"/>
                </a:cubicBezTo>
                <a:close/>
                <a:moveTo>
                  <a:pt x="1746646" y="562571"/>
                </a:moveTo>
                <a:lnTo>
                  <a:pt x="1768078" y="562571"/>
                </a:lnTo>
                <a:cubicBezTo>
                  <a:pt x="1769864" y="562794"/>
                  <a:pt x="1770757" y="563687"/>
                  <a:pt x="1770757" y="565249"/>
                </a:cubicBezTo>
                <a:lnTo>
                  <a:pt x="1770757" y="586681"/>
                </a:lnTo>
                <a:cubicBezTo>
                  <a:pt x="1770757" y="588467"/>
                  <a:pt x="1769864" y="589360"/>
                  <a:pt x="1768078" y="589360"/>
                </a:cubicBezTo>
                <a:lnTo>
                  <a:pt x="1746646" y="589360"/>
                </a:lnTo>
                <a:cubicBezTo>
                  <a:pt x="1744861" y="589360"/>
                  <a:pt x="1743968" y="588467"/>
                  <a:pt x="1743968" y="586681"/>
                </a:cubicBezTo>
                <a:lnTo>
                  <a:pt x="1743968" y="565249"/>
                </a:lnTo>
                <a:cubicBezTo>
                  <a:pt x="1744191" y="563463"/>
                  <a:pt x="1745084" y="562571"/>
                  <a:pt x="1746646" y="562571"/>
                </a:cubicBezTo>
                <a:close/>
                <a:moveTo>
                  <a:pt x="1706463" y="562571"/>
                </a:moveTo>
                <a:lnTo>
                  <a:pt x="1727894" y="562571"/>
                </a:lnTo>
                <a:cubicBezTo>
                  <a:pt x="1729680" y="562794"/>
                  <a:pt x="1730573" y="563687"/>
                  <a:pt x="1730573" y="565249"/>
                </a:cubicBezTo>
                <a:lnTo>
                  <a:pt x="1730573" y="586681"/>
                </a:lnTo>
                <a:cubicBezTo>
                  <a:pt x="1730573" y="588467"/>
                  <a:pt x="1729680" y="589360"/>
                  <a:pt x="1727894" y="589360"/>
                </a:cubicBezTo>
                <a:lnTo>
                  <a:pt x="1706463" y="589360"/>
                </a:lnTo>
                <a:cubicBezTo>
                  <a:pt x="1704677" y="589360"/>
                  <a:pt x="1703784" y="588467"/>
                  <a:pt x="1703784" y="586681"/>
                </a:cubicBezTo>
                <a:lnTo>
                  <a:pt x="1703784" y="565249"/>
                </a:lnTo>
                <a:cubicBezTo>
                  <a:pt x="1704007" y="563463"/>
                  <a:pt x="1704900" y="562571"/>
                  <a:pt x="1706463" y="562571"/>
                </a:cubicBezTo>
                <a:close/>
                <a:moveTo>
                  <a:pt x="1666279" y="562571"/>
                </a:moveTo>
                <a:lnTo>
                  <a:pt x="1687711" y="562571"/>
                </a:lnTo>
                <a:cubicBezTo>
                  <a:pt x="1689497" y="562794"/>
                  <a:pt x="1690390" y="563687"/>
                  <a:pt x="1690390" y="565249"/>
                </a:cubicBezTo>
                <a:lnTo>
                  <a:pt x="1690390" y="586681"/>
                </a:lnTo>
                <a:cubicBezTo>
                  <a:pt x="1690390" y="588467"/>
                  <a:pt x="1689497" y="589360"/>
                  <a:pt x="1687711" y="589360"/>
                </a:cubicBezTo>
                <a:lnTo>
                  <a:pt x="1666279" y="589360"/>
                </a:lnTo>
                <a:cubicBezTo>
                  <a:pt x="1664493" y="589360"/>
                  <a:pt x="1663600" y="588467"/>
                  <a:pt x="1663600" y="586681"/>
                </a:cubicBezTo>
                <a:lnTo>
                  <a:pt x="1663600" y="565249"/>
                </a:lnTo>
                <a:cubicBezTo>
                  <a:pt x="1663824" y="563463"/>
                  <a:pt x="1664717" y="562571"/>
                  <a:pt x="1666279" y="562571"/>
                </a:cubicBezTo>
                <a:close/>
                <a:moveTo>
                  <a:pt x="1626096" y="562571"/>
                </a:moveTo>
                <a:lnTo>
                  <a:pt x="1647527" y="562571"/>
                </a:lnTo>
                <a:cubicBezTo>
                  <a:pt x="1649313" y="562794"/>
                  <a:pt x="1650206" y="563687"/>
                  <a:pt x="1650206" y="565249"/>
                </a:cubicBezTo>
                <a:lnTo>
                  <a:pt x="1650206" y="586681"/>
                </a:lnTo>
                <a:cubicBezTo>
                  <a:pt x="1650206" y="588467"/>
                  <a:pt x="1649313" y="589360"/>
                  <a:pt x="1647527" y="589360"/>
                </a:cubicBezTo>
                <a:lnTo>
                  <a:pt x="1626096" y="589360"/>
                </a:lnTo>
                <a:cubicBezTo>
                  <a:pt x="1624310" y="589360"/>
                  <a:pt x="1623417" y="588467"/>
                  <a:pt x="1623417" y="586681"/>
                </a:cubicBezTo>
                <a:lnTo>
                  <a:pt x="1623417" y="565249"/>
                </a:lnTo>
                <a:cubicBezTo>
                  <a:pt x="1623640" y="563463"/>
                  <a:pt x="1624533" y="562571"/>
                  <a:pt x="1626096" y="562571"/>
                </a:cubicBezTo>
                <a:close/>
                <a:moveTo>
                  <a:pt x="1585912" y="562571"/>
                </a:moveTo>
                <a:lnTo>
                  <a:pt x="1607343" y="562571"/>
                </a:lnTo>
                <a:cubicBezTo>
                  <a:pt x="1609129" y="562794"/>
                  <a:pt x="1610022" y="563687"/>
                  <a:pt x="1610022" y="565249"/>
                </a:cubicBezTo>
                <a:lnTo>
                  <a:pt x="1610022" y="586681"/>
                </a:lnTo>
                <a:cubicBezTo>
                  <a:pt x="1610022" y="588467"/>
                  <a:pt x="1609129" y="589360"/>
                  <a:pt x="1607343" y="589360"/>
                </a:cubicBezTo>
                <a:lnTo>
                  <a:pt x="1585912" y="589360"/>
                </a:lnTo>
                <a:cubicBezTo>
                  <a:pt x="1584126" y="589360"/>
                  <a:pt x="1583233" y="588467"/>
                  <a:pt x="1583233" y="586681"/>
                </a:cubicBezTo>
                <a:lnTo>
                  <a:pt x="1583233" y="565249"/>
                </a:lnTo>
                <a:cubicBezTo>
                  <a:pt x="1583456" y="563463"/>
                  <a:pt x="1584349" y="562571"/>
                  <a:pt x="1585912" y="562571"/>
                </a:cubicBezTo>
                <a:close/>
                <a:moveTo>
                  <a:pt x="1473398" y="562571"/>
                </a:moveTo>
                <a:lnTo>
                  <a:pt x="1494829" y="562571"/>
                </a:lnTo>
                <a:cubicBezTo>
                  <a:pt x="1496615" y="562794"/>
                  <a:pt x="1497508" y="563687"/>
                  <a:pt x="1497508" y="565249"/>
                </a:cubicBezTo>
                <a:lnTo>
                  <a:pt x="1497508" y="586681"/>
                </a:lnTo>
                <a:cubicBezTo>
                  <a:pt x="1497508" y="588467"/>
                  <a:pt x="1496615" y="589360"/>
                  <a:pt x="1494829" y="589360"/>
                </a:cubicBezTo>
                <a:lnTo>
                  <a:pt x="1473398" y="589360"/>
                </a:lnTo>
                <a:cubicBezTo>
                  <a:pt x="1471612" y="589360"/>
                  <a:pt x="1470719" y="588467"/>
                  <a:pt x="1470719" y="586681"/>
                </a:cubicBezTo>
                <a:lnTo>
                  <a:pt x="1470719" y="565249"/>
                </a:lnTo>
                <a:cubicBezTo>
                  <a:pt x="1470942" y="563463"/>
                  <a:pt x="1471835" y="562571"/>
                  <a:pt x="1473398" y="562571"/>
                </a:cubicBezTo>
                <a:close/>
                <a:moveTo>
                  <a:pt x="1433215" y="562571"/>
                </a:moveTo>
                <a:lnTo>
                  <a:pt x="1454646" y="562571"/>
                </a:lnTo>
                <a:cubicBezTo>
                  <a:pt x="1456432" y="562794"/>
                  <a:pt x="1457325" y="563687"/>
                  <a:pt x="1457325" y="565249"/>
                </a:cubicBezTo>
                <a:lnTo>
                  <a:pt x="1457325" y="586681"/>
                </a:lnTo>
                <a:cubicBezTo>
                  <a:pt x="1457325" y="588467"/>
                  <a:pt x="1456432" y="589360"/>
                  <a:pt x="1454646" y="589360"/>
                </a:cubicBezTo>
                <a:lnTo>
                  <a:pt x="1433215" y="589360"/>
                </a:lnTo>
                <a:cubicBezTo>
                  <a:pt x="1431429" y="589360"/>
                  <a:pt x="1430536" y="588467"/>
                  <a:pt x="1430536" y="586681"/>
                </a:cubicBezTo>
                <a:lnTo>
                  <a:pt x="1430536" y="565249"/>
                </a:lnTo>
                <a:cubicBezTo>
                  <a:pt x="1430759" y="563463"/>
                  <a:pt x="1431652" y="562571"/>
                  <a:pt x="1433215" y="562571"/>
                </a:cubicBezTo>
                <a:close/>
                <a:moveTo>
                  <a:pt x="1393031" y="562571"/>
                </a:moveTo>
                <a:lnTo>
                  <a:pt x="1414462" y="562571"/>
                </a:lnTo>
                <a:cubicBezTo>
                  <a:pt x="1416248" y="562794"/>
                  <a:pt x="1417141" y="563687"/>
                  <a:pt x="1417141" y="565249"/>
                </a:cubicBezTo>
                <a:lnTo>
                  <a:pt x="1417141" y="586681"/>
                </a:lnTo>
                <a:cubicBezTo>
                  <a:pt x="1417141" y="588467"/>
                  <a:pt x="1416248" y="589360"/>
                  <a:pt x="1414462" y="589360"/>
                </a:cubicBezTo>
                <a:lnTo>
                  <a:pt x="1393031" y="589360"/>
                </a:lnTo>
                <a:cubicBezTo>
                  <a:pt x="1391245" y="589360"/>
                  <a:pt x="1390352" y="588467"/>
                  <a:pt x="1390352" y="586681"/>
                </a:cubicBezTo>
                <a:lnTo>
                  <a:pt x="1390352" y="565249"/>
                </a:lnTo>
                <a:cubicBezTo>
                  <a:pt x="1390575" y="563463"/>
                  <a:pt x="1391468" y="562571"/>
                  <a:pt x="1393031" y="562571"/>
                </a:cubicBezTo>
                <a:close/>
                <a:moveTo>
                  <a:pt x="1352847" y="562571"/>
                </a:moveTo>
                <a:lnTo>
                  <a:pt x="1374279" y="562571"/>
                </a:lnTo>
                <a:cubicBezTo>
                  <a:pt x="1376065" y="562794"/>
                  <a:pt x="1376957" y="563687"/>
                  <a:pt x="1376957" y="565249"/>
                </a:cubicBezTo>
                <a:lnTo>
                  <a:pt x="1376957" y="586681"/>
                </a:lnTo>
                <a:cubicBezTo>
                  <a:pt x="1376957" y="588467"/>
                  <a:pt x="1376065" y="589360"/>
                  <a:pt x="1374279" y="589360"/>
                </a:cubicBezTo>
                <a:lnTo>
                  <a:pt x="1352847" y="589360"/>
                </a:lnTo>
                <a:cubicBezTo>
                  <a:pt x="1351061" y="589360"/>
                  <a:pt x="1350169" y="588467"/>
                  <a:pt x="1350169" y="586681"/>
                </a:cubicBezTo>
                <a:lnTo>
                  <a:pt x="1350169" y="565249"/>
                </a:lnTo>
                <a:cubicBezTo>
                  <a:pt x="1350392" y="563463"/>
                  <a:pt x="1351285" y="562571"/>
                  <a:pt x="1352847" y="562571"/>
                </a:cubicBezTo>
                <a:close/>
                <a:moveTo>
                  <a:pt x="1151929" y="562571"/>
                </a:moveTo>
                <a:lnTo>
                  <a:pt x="1173361" y="562571"/>
                </a:lnTo>
                <a:cubicBezTo>
                  <a:pt x="1175147" y="562794"/>
                  <a:pt x="1176040" y="563687"/>
                  <a:pt x="1176040" y="565249"/>
                </a:cubicBezTo>
                <a:lnTo>
                  <a:pt x="1176040" y="586681"/>
                </a:lnTo>
                <a:cubicBezTo>
                  <a:pt x="1176040" y="588467"/>
                  <a:pt x="1175147" y="589360"/>
                  <a:pt x="1173361" y="589360"/>
                </a:cubicBezTo>
                <a:lnTo>
                  <a:pt x="1151929" y="589360"/>
                </a:lnTo>
                <a:cubicBezTo>
                  <a:pt x="1150144" y="589360"/>
                  <a:pt x="1149251" y="588467"/>
                  <a:pt x="1149251" y="586681"/>
                </a:cubicBezTo>
                <a:lnTo>
                  <a:pt x="1149251" y="565249"/>
                </a:lnTo>
                <a:cubicBezTo>
                  <a:pt x="1149474" y="563463"/>
                  <a:pt x="1150367" y="562571"/>
                  <a:pt x="1151929" y="562571"/>
                </a:cubicBezTo>
                <a:close/>
                <a:moveTo>
                  <a:pt x="1111746" y="562571"/>
                </a:moveTo>
                <a:lnTo>
                  <a:pt x="1133177" y="562571"/>
                </a:lnTo>
                <a:cubicBezTo>
                  <a:pt x="1134963" y="562794"/>
                  <a:pt x="1135856" y="563687"/>
                  <a:pt x="1135856" y="565249"/>
                </a:cubicBezTo>
                <a:lnTo>
                  <a:pt x="1135856" y="586681"/>
                </a:lnTo>
                <a:cubicBezTo>
                  <a:pt x="1135856" y="588467"/>
                  <a:pt x="1134963" y="589360"/>
                  <a:pt x="1133177" y="589360"/>
                </a:cubicBezTo>
                <a:lnTo>
                  <a:pt x="1111746" y="589360"/>
                </a:lnTo>
                <a:cubicBezTo>
                  <a:pt x="1109960" y="589360"/>
                  <a:pt x="1109067" y="588467"/>
                  <a:pt x="1109067" y="586681"/>
                </a:cubicBezTo>
                <a:lnTo>
                  <a:pt x="1109067" y="565249"/>
                </a:lnTo>
                <a:cubicBezTo>
                  <a:pt x="1109290" y="563463"/>
                  <a:pt x="1110183" y="562571"/>
                  <a:pt x="1111746" y="562571"/>
                </a:cubicBezTo>
                <a:close/>
                <a:moveTo>
                  <a:pt x="1071562" y="562571"/>
                </a:moveTo>
                <a:lnTo>
                  <a:pt x="1092994" y="562571"/>
                </a:lnTo>
                <a:cubicBezTo>
                  <a:pt x="1094780" y="562794"/>
                  <a:pt x="1095673" y="563687"/>
                  <a:pt x="1095673" y="565249"/>
                </a:cubicBezTo>
                <a:lnTo>
                  <a:pt x="1095673" y="586681"/>
                </a:lnTo>
                <a:cubicBezTo>
                  <a:pt x="1095673" y="588467"/>
                  <a:pt x="1094780" y="589360"/>
                  <a:pt x="1092994" y="589360"/>
                </a:cubicBezTo>
                <a:lnTo>
                  <a:pt x="1071562" y="589360"/>
                </a:lnTo>
                <a:cubicBezTo>
                  <a:pt x="1069776" y="589360"/>
                  <a:pt x="1068883" y="588467"/>
                  <a:pt x="1068883" y="586681"/>
                </a:cubicBezTo>
                <a:lnTo>
                  <a:pt x="1068883" y="565249"/>
                </a:lnTo>
                <a:cubicBezTo>
                  <a:pt x="1069106" y="563463"/>
                  <a:pt x="1070000" y="562571"/>
                  <a:pt x="1071562" y="562571"/>
                </a:cubicBezTo>
                <a:close/>
                <a:moveTo>
                  <a:pt x="1031379" y="562571"/>
                </a:moveTo>
                <a:lnTo>
                  <a:pt x="1052810" y="562571"/>
                </a:lnTo>
                <a:cubicBezTo>
                  <a:pt x="1054596" y="562794"/>
                  <a:pt x="1055489" y="563687"/>
                  <a:pt x="1055489" y="565249"/>
                </a:cubicBezTo>
                <a:lnTo>
                  <a:pt x="1055489" y="586681"/>
                </a:lnTo>
                <a:cubicBezTo>
                  <a:pt x="1055489" y="588467"/>
                  <a:pt x="1054596" y="589360"/>
                  <a:pt x="1052810" y="589360"/>
                </a:cubicBezTo>
                <a:lnTo>
                  <a:pt x="1031379" y="589360"/>
                </a:lnTo>
                <a:cubicBezTo>
                  <a:pt x="1029593" y="589360"/>
                  <a:pt x="1028700" y="588467"/>
                  <a:pt x="1028700" y="586681"/>
                </a:cubicBezTo>
                <a:lnTo>
                  <a:pt x="1028700" y="565249"/>
                </a:lnTo>
                <a:cubicBezTo>
                  <a:pt x="1028923" y="563463"/>
                  <a:pt x="1029816" y="562571"/>
                  <a:pt x="1031379" y="562571"/>
                </a:cubicBezTo>
                <a:close/>
                <a:moveTo>
                  <a:pt x="959048" y="562571"/>
                </a:moveTo>
                <a:lnTo>
                  <a:pt x="980479" y="562571"/>
                </a:lnTo>
                <a:cubicBezTo>
                  <a:pt x="982265" y="562794"/>
                  <a:pt x="983159" y="563687"/>
                  <a:pt x="983159" y="565249"/>
                </a:cubicBezTo>
                <a:lnTo>
                  <a:pt x="983159" y="586681"/>
                </a:lnTo>
                <a:cubicBezTo>
                  <a:pt x="983159" y="588467"/>
                  <a:pt x="982265" y="589360"/>
                  <a:pt x="980479" y="589360"/>
                </a:cubicBezTo>
                <a:lnTo>
                  <a:pt x="959048" y="589360"/>
                </a:lnTo>
                <a:cubicBezTo>
                  <a:pt x="957262" y="589360"/>
                  <a:pt x="956370" y="588467"/>
                  <a:pt x="956370" y="586681"/>
                </a:cubicBezTo>
                <a:lnTo>
                  <a:pt x="956370" y="565249"/>
                </a:lnTo>
                <a:cubicBezTo>
                  <a:pt x="956593" y="563463"/>
                  <a:pt x="957486" y="562571"/>
                  <a:pt x="959048" y="562571"/>
                </a:cubicBezTo>
                <a:close/>
                <a:moveTo>
                  <a:pt x="918865" y="562571"/>
                </a:moveTo>
                <a:lnTo>
                  <a:pt x="940296" y="562571"/>
                </a:lnTo>
                <a:cubicBezTo>
                  <a:pt x="942082" y="562794"/>
                  <a:pt x="942975" y="563687"/>
                  <a:pt x="942975" y="565249"/>
                </a:cubicBezTo>
                <a:lnTo>
                  <a:pt x="942975" y="586681"/>
                </a:lnTo>
                <a:cubicBezTo>
                  <a:pt x="942975" y="588467"/>
                  <a:pt x="942082" y="589360"/>
                  <a:pt x="940296" y="589360"/>
                </a:cubicBezTo>
                <a:lnTo>
                  <a:pt x="918865" y="589360"/>
                </a:lnTo>
                <a:cubicBezTo>
                  <a:pt x="917079" y="589360"/>
                  <a:pt x="916186" y="588467"/>
                  <a:pt x="916186" y="586681"/>
                </a:cubicBezTo>
                <a:lnTo>
                  <a:pt x="916186" y="565249"/>
                </a:lnTo>
                <a:cubicBezTo>
                  <a:pt x="916409" y="563463"/>
                  <a:pt x="917302" y="562571"/>
                  <a:pt x="918865" y="562571"/>
                </a:cubicBezTo>
                <a:close/>
                <a:moveTo>
                  <a:pt x="878681" y="562571"/>
                </a:moveTo>
                <a:lnTo>
                  <a:pt x="900112" y="562571"/>
                </a:lnTo>
                <a:cubicBezTo>
                  <a:pt x="901898" y="562794"/>
                  <a:pt x="902791" y="563687"/>
                  <a:pt x="902791" y="565249"/>
                </a:cubicBezTo>
                <a:lnTo>
                  <a:pt x="902791" y="586681"/>
                </a:lnTo>
                <a:cubicBezTo>
                  <a:pt x="902791" y="588467"/>
                  <a:pt x="901898" y="589360"/>
                  <a:pt x="900112" y="589360"/>
                </a:cubicBezTo>
                <a:lnTo>
                  <a:pt x="878681" y="589360"/>
                </a:lnTo>
                <a:cubicBezTo>
                  <a:pt x="876895" y="589360"/>
                  <a:pt x="876002" y="588467"/>
                  <a:pt x="876002" y="586681"/>
                </a:cubicBezTo>
                <a:lnTo>
                  <a:pt x="876002" y="565249"/>
                </a:lnTo>
                <a:cubicBezTo>
                  <a:pt x="876225" y="563463"/>
                  <a:pt x="877119" y="562571"/>
                  <a:pt x="878681" y="562571"/>
                </a:cubicBezTo>
                <a:close/>
                <a:moveTo>
                  <a:pt x="838497" y="562571"/>
                </a:moveTo>
                <a:lnTo>
                  <a:pt x="859929" y="562571"/>
                </a:lnTo>
                <a:cubicBezTo>
                  <a:pt x="861715" y="562794"/>
                  <a:pt x="862608" y="563687"/>
                  <a:pt x="862608" y="565249"/>
                </a:cubicBezTo>
                <a:lnTo>
                  <a:pt x="862608" y="586681"/>
                </a:lnTo>
                <a:cubicBezTo>
                  <a:pt x="862608" y="588467"/>
                  <a:pt x="861715" y="589360"/>
                  <a:pt x="859929" y="589360"/>
                </a:cubicBezTo>
                <a:lnTo>
                  <a:pt x="838497" y="589360"/>
                </a:lnTo>
                <a:cubicBezTo>
                  <a:pt x="836712" y="589360"/>
                  <a:pt x="835819" y="588467"/>
                  <a:pt x="835819" y="586681"/>
                </a:cubicBezTo>
                <a:lnTo>
                  <a:pt x="835819" y="565249"/>
                </a:lnTo>
                <a:cubicBezTo>
                  <a:pt x="836042" y="563463"/>
                  <a:pt x="836935" y="562571"/>
                  <a:pt x="838497" y="562571"/>
                </a:cubicBezTo>
                <a:close/>
                <a:moveTo>
                  <a:pt x="798314" y="562571"/>
                </a:moveTo>
                <a:lnTo>
                  <a:pt x="819745" y="562571"/>
                </a:lnTo>
                <a:cubicBezTo>
                  <a:pt x="821531" y="562794"/>
                  <a:pt x="822424" y="563687"/>
                  <a:pt x="822424" y="565249"/>
                </a:cubicBezTo>
                <a:lnTo>
                  <a:pt x="822424" y="586681"/>
                </a:lnTo>
                <a:cubicBezTo>
                  <a:pt x="822424" y="588467"/>
                  <a:pt x="821531" y="589360"/>
                  <a:pt x="819745" y="589360"/>
                </a:cubicBezTo>
                <a:lnTo>
                  <a:pt x="798314" y="589360"/>
                </a:lnTo>
                <a:cubicBezTo>
                  <a:pt x="796528" y="589360"/>
                  <a:pt x="795635" y="588467"/>
                  <a:pt x="795635" y="586681"/>
                </a:cubicBezTo>
                <a:lnTo>
                  <a:pt x="795635" y="565249"/>
                </a:lnTo>
                <a:cubicBezTo>
                  <a:pt x="795858" y="563463"/>
                  <a:pt x="796751" y="562571"/>
                  <a:pt x="798314" y="562571"/>
                </a:cubicBezTo>
                <a:close/>
                <a:moveTo>
                  <a:pt x="758130" y="562571"/>
                </a:moveTo>
                <a:lnTo>
                  <a:pt x="779562" y="562571"/>
                </a:lnTo>
                <a:cubicBezTo>
                  <a:pt x="781347" y="562794"/>
                  <a:pt x="782241" y="563687"/>
                  <a:pt x="782241" y="565249"/>
                </a:cubicBezTo>
                <a:lnTo>
                  <a:pt x="782241" y="586681"/>
                </a:lnTo>
                <a:cubicBezTo>
                  <a:pt x="782241" y="588467"/>
                  <a:pt x="781347" y="589360"/>
                  <a:pt x="779562" y="589360"/>
                </a:cubicBezTo>
                <a:lnTo>
                  <a:pt x="758130" y="589360"/>
                </a:lnTo>
                <a:cubicBezTo>
                  <a:pt x="756344" y="589360"/>
                  <a:pt x="755451" y="588467"/>
                  <a:pt x="755451" y="586681"/>
                </a:cubicBezTo>
                <a:lnTo>
                  <a:pt x="755451" y="565249"/>
                </a:lnTo>
                <a:cubicBezTo>
                  <a:pt x="755675" y="563463"/>
                  <a:pt x="756568" y="562571"/>
                  <a:pt x="758130" y="562571"/>
                </a:cubicBezTo>
                <a:close/>
                <a:moveTo>
                  <a:pt x="717947" y="562571"/>
                </a:moveTo>
                <a:lnTo>
                  <a:pt x="739378" y="562571"/>
                </a:lnTo>
                <a:cubicBezTo>
                  <a:pt x="741164" y="562794"/>
                  <a:pt x="742057" y="563687"/>
                  <a:pt x="742057" y="565249"/>
                </a:cubicBezTo>
                <a:lnTo>
                  <a:pt x="742057" y="586681"/>
                </a:lnTo>
                <a:cubicBezTo>
                  <a:pt x="742057" y="588467"/>
                  <a:pt x="741164" y="589360"/>
                  <a:pt x="739378" y="589360"/>
                </a:cubicBezTo>
                <a:lnTo>
                  <a:pt x="717947" y="589360"/>
                </a:lnTo>
                <a:cubicBezTo>
                  <a:pt x="716161" y="589360"/>
                  <a:pt x="715268" y="588467"/>
                  <a:pt x="715268" y="586681"/>
                </a:cubicBezTo>
                <a:lnTo>
                  <a:pt x="715268" y="565249"/>
                </a:lnTo>
                <a:cubicBezTo>
                  <a:pt x="715491" y="563463"/>
                  <a:pt x="716384" y="562571"/>
                  <a:pt x="717947" y="562571"/>
                </a:cubicBezTo>
                <a:close/>
                <a:moveTo>
                  <a:pt x="677763" y="562571"/>
                </a:moveTo>
                <a:lnTo>
                  <a:pt x="699194" y="562571"/>
                </a:lnTo>
                <a:cubicBezTo>
                  <a:pt x="700980" y="562794"/>
                  <a:pt x="701873" y="563687"/>
                  <a:pt x="701873" y="565249"/>
                </a:cubicBezTo>
                <a:lnTo>
                  <a:pt x="701873" y="586681"/>
                </a:lnTo>
                <a:cubicBezTo>
                  <a:pt x="701873" y="588467"/>
                  <a:pt x="700980" y="589360"/>
                  <a:pt x="699194" y="589360"/>
                </a:cubicBezTo>
                <a:lnTo>
                  <a:pt x="677763" y="589360"/>
                </a:lnTo>
                <a:cubicBezTo>
                  <a:pt x="675977" y="589360"/>
                  <a:pt x="675084" y="588467"/>
                  <a:pt x="675084" y="586681"/>
                </a:cubicBezTo>
                <a:lnTo>
                  <a:pt x="675084" y="565249"/>
                </a:lnTo>
                <a:cubicBezTo>
                  <a:pt x="675307" y="563463"/>
                  <a:pt x="676200" y="562571"/>
                  <a:pt x="677763" y="562571"/>
                </a:cubicBezTo>
                <a:close/>
                <a:moveTo>
                  <a:pt x="637580" y="562571"/>
                </a:moveTo>
                <a:lnTo>
                  <a:pt x="659011" y="562571"/>
                </a:lnTo>
                <a:cubicBezTo>
                  <a:pt x="660797" y="562794"/>
                  <a:pt x="661690" y="563687"/>
                  <a:pt x="661690" y="565249"/>
                </a:cubicBezTo>
                <a:lnTo>
                  <a:pt x="661690" y="586681"/>
                </a:lnTo>
                <a:cubicBezTo>
                  <a:pt x="661690" y="588467"/>
                  <a:pt x="660797" y="589360"/>
                  <a:pt x="659011" y="589360"/>
                </a:cubicBezTo>
                <a:lnTo>
                  <a:pt x="637580" y="589360"/>
                </a:lnTo>
                <a:cubicBezTo>
                  <a:pt x="635794" y="589360"/>
                  <a:pt x="634900" y="588467"/>
                  <a:pt x="634900" y="586681"/>
                </a:cubicBezTo>
                <a:lnTo>
                  <a:pt x="634900" y="565249"/>
                </a:lnTo>
                <a:cubicBezTo>
                  <a:pt x="635124" y="563463"/>
                  <a:pt x="636017" y="562571"/>
                  <a:pt x="637580" y="562571"/>
                </a:cubicBezTo>
                <a:close/>
                <a:moveTo>
                  <a:pt x="597396" y="562571"/>
                </a:moveTo>
                <a:lnTo>
                  <a:pt x="618827" y="562571"/>
                </a:lnTo>
                <a:cubicBezTo>
                  <a:pt x="620613" y="562794"/>
                  <a:pt x="621506" y="563687"/>
                  <a:pt x="621506" y="565249"/>
                </a:cubicBezTo>
                <a:lnTo>
                  <a:pt x="621506" y="586681"/>
                </a:lnTo>
                <a:cubicBezTo>
                  <a:pt x="621506" y="588467"/>
                  <a:pt x="620613" y="589360"/>
                  <a:pt x="618827" y="589360"/>
                </a:cubicBezTo>
                <a:lnTo>
                  <a:pt x="597396" y="589360"/>
                </a:lnTo>
                <a:cubicBezTo>
                  <a:pt x="595610" y="589360"/>
                  <a:pt x="594717" y="588467"/>
                  <a:pt x="594717" y="586681"/>
                </a:cubicBezTo>
                <a:lnTo>
                  <a:pt x="594717" y="565249"/>
                </a:lnTo>
                <a:cubicBezTo>
                  <a:pt x="594940" y="563463"/>
                  <a:pt x="595833" y="562571"/>
                  <a:pt x="597396" y="562571"/>
                </a:cubicBezTo>
                <a:close/>
                <a:moveTo>
                  <a:pt x="557212" y="562571"/>
                </a:moveTo>
                <a:lnTo>
                  <a:pt x="578644" y="562571"/>
                </a:lnTo>
                <a:cubicBezTo>
                  <a:pt x="580430" y="562794"/>
                  <a:pt x="581322" y="563687"/>
                  <a:pt x="581322" y="565249"/>
                </a:cubicBezTo>
                <a:lnTo>
                  <a:pt x="581322" y="586681"/>
                </a:lnTo>
                <a:cubicBezTo>
                  <a:pt x="581322" y="588467"/>
                  <a:pt x="580430" y="589360"/>
                  <a:pt x="578644" y="589360"/>
                </a:cubicBezTo>
                <a:lnTo>
                  <a:pt x="557212" y="589360"/>
                </a:lnTo>
                <a:cubicBezTo>
                  <a:pt x="555426" y="589360"/>
                  <a:pt x="554533" y="588467"/>
                  <a:pt x="554533" y="586681"/>
                </a:cubicBezTo>
                <a:lnTo>
                  <a:pt x="554533" y="565249"/>
                </a:lnTo>
                <a:cubicBezTo>
                  <a:pt x="554757" y="563463"/>
                  <a:pt x="555650" y="562571"/>
                  <a:pt x="557212" y="562571"/>
                </a:cubicBezTo>
                <a:close/>
                <a:moveTo>
                  <a:pt x="517029" y="562571"/>
                </a:moveTo>
                <a:lnTo>
                  <a:pt x="538460" y="562571"/>
                </a:lnTo>
                <a:cubicBezTo>
                  <a:pt x="540246" y="562794"/>
                  <a:pt x="541139" y="563687"/>
                  <a:pt x="541139" y="565249"/>
                </a:cubicBezTo>
                <a:lnTo>
                  <a:pt x="541139" y="586681"/>
                </a:lnTo>
                <a:cubicBezTo>
                  <a:pt x="541139" y="588467"/>
                  <a:pt x="540246" y="589360"/>
                  <a:pt x="538460" y="589360"/>
                </a:cubicBezTo>
                <a:lnTo>
                  <a:pt x="517029" y="589360"/>
                </a:lnTo>
                <a:cubicBezTo>
                  <a:pt x="515243" y="589360"/>
                  <a:pt x="514350" y="588467"/>
                  <a:pt x="514350" y="586681"/>
                </a:cubicBezTo>
                <a:lnTo>
                  <a:pt x="514350" y="565249"/>
                </a:lnTo>
                <a:cubicBezTo>
                  <a:pt x="514573" y="563463"/>
                  <a:pt x="515466" y="562571"/>
                  <a:pt x="517029" y="562571"/>
                </a:cubicBezTo>
                <a:close/>
                <a:moveTo>
                  <a:pt x="404515" y="562571"/>
                </a:moveTo>
                <a:lnTo>
                  <a:pt x="425946" y="562571"/>
                </a:lnTo>
                <a:cubicBezTo>
                  <a:pt x="427732" y="562794"/>
                  <a:pt x="428625" y="563687"/>
                  <a:pt x="428625" y="565249"/>
                </a:cubicBezTo>
                <a:lnTo>
                  <a:pt x="428625" y="586681"/>
                </a:lnTo>
                <a:cubicBezTo>
                  <a:pt x="428625" y="588467"/>
                  <a:pt x="427732" y="589360"/>
                  <a:pt x="425946" y="589360"/>
                </a:cubicBezTo>
                <a:lnTo>
                  <a:pt x="404515" y="589360"/>
                </a:lnTo>
                <a:cubicBezTo>
                  <a:pt x="402729" y="589360"/>
                  <a:pt x="401836" y="588467"/>
                  <a:pt x="401836" y="586681"/>
                </a:cubicBezTo>
                <a:lnTo>
                  <a:pt x="401836" y="565249"/>
                </a:lnTo>
                <a:cubicBezTo>
                  <a:pt x="402059" y="563463"/>
                  <a:pt x="402952" y="562571"/>
                  <a:pt x="404515" y="562571"/>
                </a:cubicBezTo>
                <a:close/>
                <a:moveTo>
                  <a:pt x="364331" y="562571"/>
                </a:moveTo>
                <a:lnTo>
                  <a:pt x="385763" y="562571"/>
                </a:lnTo>
                <a:cubicBezTo>
                  <a:pt x="387549" y="562794"/>
                  <a:pt x="388441" y="563687"/>
                  <a:pt x="388441" y="565249"/>
                </a:cubicBezTo>
                <a:lnTo>
                  <a:pt x="388441" y="586681"/>
                </a:lnTo>
                <a:cubicBezTo>
                  <a:pt x="388441" y="588467"/>
                  <a:pt x="387549" y="589360"/>
                  <a:pt x="385763" y="589360"/>
                </a:cubicBezTo>
                <a:lnTo>
                  <a:pt x="364331" y="589360"/>
                </a:lnTo>
                <a:cubicBezTo>
                  <a:pt x="362546" y="589360"/>
                  <a:pt x="361652" y="588467"/>
                  <a:pt x="361652" y="586681"/>
                </a:cubicBezTo>
                <a:lnTo>
                  <a:pt x="361652" y="565249"/>
                </a:lnTo>
                <a:cubicBezTo>
                  <a:pt x="361875" y="563463"/>
                  <a:pt x="362768" y="562571"/>
                  <a:pt x="364331" y="562571"/>
                </a:cubicBezTo>
                <a:close/>
                <a:moveTo>
                  <a:pt x="324148" y="562571"/>
                </a:moveTo>
                <a:lnTo>
                  <a:pt x="345579" y="562571"/>
                </a:lnTo>
                <a:cubicBezTo>
                  <a:pt x="347365" y="562794"/>
                  <a:pt x="348258" y="563687"/>
                  <a:pt x="348258" y="565249"/>
                </a:cubicBezTo>
                <a:lnTo>
                  <a:pt x="348258" y="586681"/>
                </a:lnTo>
                <a:cubicBezTo>
                  <a:pt x="348258" y="588467"/>
                  <a:pt x="347365" y="589360"/>
                  <a:pt x="345579" y="589360"/>
                </a:cubicBezTo>
                <a:lnTo>
                  <a:pt x="324148" y="589360"/>
                </a:lnTo>
                <a:cubicBezTo>
                  <a:pt x="322362" y="589360"/>
                  <a:pt x="321469" y="588467"/>
                  <a:pt x="321469" y="586681"/>
                </a:cubicBezTo>
                <a:lnTo>
                  <a:pt x="321469" y="565249"/>
                </a:lnTo>
                <a:cubicBezTo>
                  <a:pt x="321692" y="563463"/>
                  <a:pt x="322585" y="562571"/>
                  <a:pt x="324148" y="562571"/>
                </a:cubicBezTo>
                <a:close/>
                <a:moveTo>
                  <a:pt x="283964" y="562571"/>
                </a:moveTo>
                <a:lnTo>
                  <a:pt x="305395" y="562571"/>
                </a:lnTo>
                <a:cubicBezTo>
                  <a:pt x="307181" y="562794"/>
                  <a:pt x="308074" y="563687"/>
                  <a:pt x="308074" y="565249"/>
                </a:cubicBezTo>
                <a:lnTo>
                  <a:pt x="308074" y="586681"/>
                </a:lnTo>
                <a:cubicBezTo>
                  <a:pt x="308074" y="588467"/>
                  <a:pt x="307181" y="589360"/>
                  <a:pt x="305395" y="589360"/>
                </a:cubicBezTo>
                <a:lnTo>
                  <a:pt x="283964" y="589360"/>
                </a:lnTo>
                <a:cubicBezTo>
                  <a:pt x="282178" y="589360"/>
                  <a:pt x="281285" y="588467"/>
                  <a:pt x="281285" y="586681"/>
                </a:cubicBezTo>
                <a:lnTo>
                  <a:pt x="281285" y="565249"/>
                </a:lnTo>
                <a:cubicBezTo>
                  <a:pt x="281509" y="563463"/>
                  <a:pt x="282401" y="562571"/>
                  <a:pt x="283964" y="562571"/>
                </a:cubicBezTo>
                <a:close/>
                <a:moveTo>
                  <a:pt x="243780" y="562571"/>
                </a:moveTo>
                <a:lnTo>
                  <a:pt x="265211" y="562571"/>
                </a:lnTo>
                <a:cubicBezTo>
                  <a:pt x="266998" y="562794"/>
                  <a:pt x="267890" y="563687"/>
                  <a:pt x="267890" y="565249"/>
                </a:cubicBezTo>
                <a:lnTo>
                  <a:pt x="267890" y="586681"/>
                </a:lnTo>
                <a:cubicBezTo>
                  <a:pt x="267890" y="588467"/>
                  <a:pt x="266998" y="589360"/>
                  <a:pt x="265211" y="589360"/>
                </a:cubicBezTo>
                <a:lnTo>
                  <a:pt x="243780" y="589360"/>
                </a:lnTo>
                <a:cubicBezTo>
                  <a:pt x="241994" y="589360"/>
                  <a:pt x="241102" y="588467"/>
                  <a:pt x="241102" y="586681"/>
                </a:cubicBezTo>
                <a:lnTo>
                  <a:pt x="241102" y="565249"/>
                </a:lnTo>
                <a:cubicBezTo>
                  <a:pt x="241325" y="563463"/>
                  <a:pt x="242218" y="562571"/>
                  <a:pt x="243780" y="562571"/>
                </a:cubicBezTo>
                <a:close/>
                <a:moveTo>
                  <a:pt x="203597" y="562571"/>
                </a:moveTo>
                <a:lnTo>
                  <a:pt x="225028" y="562571"/>
                </a:lnTo>
                <a:cubicBezTo>
                  <a:pt x="226814" y="562794"/>
                  <a:pt x="227707" y="563687"/>
                  <a:pt x="227707" y="565249"/>
                </a:cubicBezTo>
                <a:lnTo>
                  <a:pt x="227707" y="586681"/>
                </a:lnTo>
                <a:cubicBezTo>
                  <a:pt x="227707" y="588467"/>
                  <a:pt x="226814" y="589360"/>
                  <a:pt x="225028" y="589360"/>
                </a:cubicBezTo>
                <a:lnTo>
                  <a:pt x="203597" y="589360"/>
                </a:lnTo>
                <a:cubicBezTo>
                  <a:pt x="201811" y="589360"/>
                  <a:pt x="200918" y="588467"/>
                  <a:pt x="200918" y="586681"/>
                </a:cubicBezTo>
                <a:lnTo>
                  <a:pt x="200918" y="565249"/>
                </a:lnTo>
                <a:cubicBezTo>
                  <a:pt x="201141" y="563463"/>
                  <a:pt x="202034" y="562571"/>
                  <a:pt x="203597" y="562571"/>
                </a:cubicBezTo>
                <a:close/>
                <a:moveTo>
                  <a:pt x="163413" y="562571"/>
                </a:moveTo>
                <a:lnTo>
                  <a:pt x="184844" y="562571"/>
                </a:lnTo>
                <a:cubicBezTo>
                  <a:pt x="186630" y="562794"/>
                  <a:pt x="187523" y="563687"/>
                  <a:pt x="187523" y="565249"/>
                </a:cubicBezTo>
                <a:lnTo>
                  <a:pt x="187523" y="586681"/>
                </a:lnTo>
                <a:cubicBezTo>
                  <a:pt x="187523" y="588467"/>
                  <a:pt x="186630" y="589360"/>
                  <a:pt x="184844" y="589360"/>
                </a:cubicBezTo>
                <a:lnTo>
                  <a:pt x="163413" y="589360"/>
                </a:lnTo>
                <a:cubicBezTo>
                  <a:pt x="161627" y="589360"/>
                  <a:pt x="160735" y="588467"/>
                  <a:pt x="160735" y="586681"/>
                </a:cubicBezTo>
                <a:lnTo>
                  <a:pt x="160735" y="565249"/>
                </a:lnTo>
                <a:cubicBezTo>
                  <a:pt x="160957" y="563463"/>
                  <a:pt x="161850" y="562571"/>
                  <a:pt x="163413" y="562571"/>
                </a:cubicBezTo>
                <a:close/>
                <a:moveTo>
                  <a:pt x="123229" y="562571"/>
                </a:moveTo>
                <a:lnTo>
                  <a:pt x="144661" y="562571"/>
                </a:lnTo>
                <a:cubicBezTo>
                  <a:pt x="146447" y="562794"/>
                  <a:pt x="147340" y="563687"/>
                  <a:pt x="147340" y="565249"/>
                </a:cubicBezTo>
                <a:lnTo>
                  <a:pt x="147340" y="586681"/>
                </a:lnTo>
                <a:cubicBezTo>
                  <a:pt x="147340" y="588467"/>
                  <a:pt x="146447" y="589360"/>
                  <a:pt x="144661" y="589360"/>
                </a:cubicBezTo>
                <a:lnTo>
                  <a:pt x="123229" y="589360"/>
                </a:lnTo>
                <a:cubicBezTo>
                  <a:pt x="121443" y="589360"/>
                  <a:pt x="120551" y="588467"/>
                  <a:pt x="120551" y="586681"/>
                </a:cubicBezTo>
                <a:lnTo>
                  <a:pt x="120551" y="565249"/>
                </a:lnTo>
                <a:cubicBezTo>
                  <a:pt x="120774" y="563463"/>
                  <a:pt x="121667" y="562571"/>
                  <a:pt x="123229" y="562571"/>
                </a:cubicBezTo>
                <a:close/>
                <a:moveTo>
                  <a:pt x="83046" y="562571"/>
                </a:moveTo>
                <a:lnTo>
                  <a:pt x="104477" y="562571"/>
                </a:lnTo>
                <a:cubicBezTo>
                  <a:pt x="106263" y="562794"/>
                  <a:pt x="107156" y="563687"/>
                  <a:pt x="107156" y="565249"/>
                </a:cubicBezTo>
                <a:lnTo>
                  <a:pt x="107156" y="586681"/>
                </a:lnTo>
                <a:cubicBezTo>
                  <a:pt x="107156" y="588467"/>
                  <a:pt x="106263" y="589360"/>
                  <a:pt x="104477" y="589360"/>
                </a:cubicBezTo>
                <a:lnTo>
                  <a:pt x="83046" y="589360"/>
                </a:lnTo>
                <a:cubicBezTo>
                  <a:pt x="81260" y="589360"/>
                  <a:pt x="80367" y="588467"/>
                  <a:pt x="80367" y="586681"/>
                </a:cubicBezTo>
                <a:lnTo>
                  <a:pt x="80367" y="565249"/>
                </a:lnTo>
                <a:cubicBezTo>
                  <a:pt x="80590" y="563463"/>
                  <a:pt x="81484" y="562571"/>
                  <a:pt x="83046" y="562571"/>
                </a:cubicBezTo>
                <a:close/>
                <a:moveTo>
                  <a:pt x="42862" y="562571"/>
                </a:moveTo>
                <a:lnTo>
                  <a:pt x="64293" y="562571"/>
                </a:lnTo>
                <a:cubicBezTo>
                  <a:pt x="66079" y="562794"/>
                  <a:pt x="66973" y="563687"/>
                  <a:pt x="66973" y="565249"/>
                </a:cubicBezTo>
                <a:lnTo>
                  <a:pt x="66973" y="586681"/>
                </a:lnTo>
                <a:cubicBezTo>
                  <a:pt x="66973" y="588467"/>
                  <a:pt x="66079" y="589360"/>
                  <a:pt x="64293" y="589360"/>
                </a:cubicBezTo>
                <a:lnTo>
                  <a:pt x="42862" y="589360"/>
                </a:lnTo>
                <a:cubicBezTo>
                  <a:pt x="41076" y="589360"/>
                  <a:pt x="40183" y="588467"/>
                  <a:pt x="40183" y="586681"/>
                </a:cubicBezTo>
                <a:lnTo>
                  <a:pt x="40183" y="565249"/>
                </a:lnTo>
                <a:cubicBezTo>
                  <a:pt x="40407" y="563463"/>
                  <a:pt x="41300" y="562571"/>
                  <a:pt x="42862" y="562571"/>
                </a:cubicBezTo>
                <a:close/>
                <a:moveTo>
                  <a:pt x="6626423" y="522387"/>
                </a:moveTo>
                <a:lnTo>
                  <a:pt x="6647854" y="522387"/>
                </a:lnTo>
                <a:cubicBezTo>
                  <a:pt x="6649640" y="522610"/>
                  <a:pt x="6650533" y="523503"/>
                  <a:pt x="6650533" y="525066"/>
                </a:cubicBezTo>
                <a:lnTo>
                  <a:pt x="6650533" y="546497"/>
                </a:lnTo>
                <a:cubicBezTo>
                  <a:pt x="6650533" y="548283"/>
                  <a:pt x="6649640" y="549176"/>
                  <a:pt x="6647854" y="549176"/>
                </a:cubicBezTo>
                <a:lnTo>
                  <a:pt x="6626423" y="549176"/>
                </a:lnTo>
                <a:cubicBezTo>
                  <a:pt x="6624637" y="549176"/>
                  <a:pt x="6623744" y="548283"/>
                  <a:pt x="6623744" y="546497"/>
                </a:cubicBezTo>
                <a:lnTo>
                  <a:pt x="6623744" y="525066"/>
                </a:lnTo>
                <a:cubicBezTo>
                  <a:pt x="6623968" y="523280"/>
                  <a:pt x="6624860" y="522387"/>
                  <a:pt x="6626423" y="522387"/>
                </a:cubicBezTo>
                <a:close/>
                <a:moveTo>
                  <a:pt x="6586240" y="522387"/>
                </a:moveTo>
                <a:lnTo>
                  <a:pt x="6607670" y="522387"/>
                </a:lnTo>
                <a:cubicBezTo>
                  <a:pt x="6609456" y="522610"/>
                  <a:pt x="6610350" y="523503"/>
                  <a:pt x="6610350" y="525066"/>
                </a:cubicBezTo>
                <a:lnTo>
                  <a:pt x="6610350" y="546497"/>
                </a:lnTo>
                <a:cubicBezTo>
                  <a:pt x="6610350" y="548283"/>
                  <a:pt x="6609456" y="549176"/>
                  <a:pt x="6607670" y="549176"/>
                </a:cubicBezTo>
                <a:lnTo>
                  <a:pt x="6586240" y="549176"/>
                </a:lnTo>
                <a:cubicBezTo>
                  <a:pt x="6584454" y="549176"/>
                  <a:pt x="6583560" y="548283"/>
                  <a:pt x="6583560" y="546497"/>
                </a:cubicBezTo>
                <a:lnTo>
                  <a:pt x="6583560" y="525066"/>
                </a:lnTo>
                <a:cubicBezTo>
                  <a:pt x="6583784" y="523280"/>
                  <a:pt x="6584677" y="522387"/>
                  <a:pt x="6586240" y="522387"/>
                </a:cubicBezTo>
                <a:close/>
                <a:moveTo>
                  <a:pt x="6546056" y="522387"/>
                </a:moveTo>
                <a:lnTo>
                  <a:pt x="6567487" y="522387"/>
                </a:lnTo>
                <a:cubicBezTo>
                  <a:pt x="6569273" y="522610"/>
                  <a:pt x="6570166" y="523503"/>
                  <a:pt x="6570166" y="525066"/>
                </a:cubicBezTo>
                <a:lnTo>
                  <a:pt x="6570166" y="546497"/>
                </a:lnTo>
                <a:cubicBezTo>
                  <a:pt x="6570166" y="548283"/>
                  <a:pt x="6569273" y="549176"/>
                  <a:pt x="6567487" y="549176"/>
                </a:cubicBezTo>
                <a:lnTo>
                  <a:pt x="6546056" y="549176"/>
                </a:lnTo>
                <a:cubicBezTo>
                  <a:pt x="6544270" y="549176"/>
                  <a:pt x="6543377" y="548283"/>
                  <a:pt x="6543377" y="546497"/>
                </a:cubicBezTo>
                <a:lnTo>
                  <a:pt x="6543377" y="525066"/>
                </a:lnTo>
                <a:cubicBezTo>
                  <a:pt x="6543600" y="523280"/>
                  <a:pt x="6544493" y="522387"/>
                  <a:pt x="6546056" y="522387"/>
                </a:cubicBezTo>
                <a:close/>
                <a:moveTo>
                  <a:pt x="6505872" y="522387"/>
                </a:moveTo>
                <a:lnTo>
                  <a:pt x="6527304" y="522387"/>
                </a:lnTo>
                <a:cubicBezTo>
                  <a:pt x="6529090" y="522610"/>
                  <a:pt x="6529982" y="523503"/>
                  <a:pt x="6529982" y="525066"/>
                </a:cubicBezTo>
                <a:lnTo>
                  <a:pt x="6529982" y="546497"/>
                </a:lnTo>
                <a:cubicBezTo>
                  <a:pt x="6529982" y="548283"/>
                  <a:pt x="6529090" y="549176"/>
                  <a:pt x="6527304" y="549176"/>
                </a:cubicBezTo>
                <a:lnTo>
                  <a:pt x="6505872" y="549176"/>
                </a:lnTo>
                <a:cubicBezTo>
                  <a:pt x="6504086" y="549176"/>
                  <a:pt x="6503194" y="548283"/>
                  <a:pt x="6503194" y="546497"/>
                </a:cubicBezTo>
                <a:lnTo>
                  <a:pt x="6503194" y="525066"/>
                </a:lnTo>
                <a:cubicBezTo>
                  <a:pt x="6503416" y="523280"/>
                  <a:pt x="6504310" y="522387"/>
                  <a:pt x="6505872" y="522387"/>
                </a:cubicBezTo>
                <a:close/>
                <a:moveTo>
                  <a:pt x="6465688" y="522387"/>
                </a:moveTo>
                <a:lnTo>
                  <a:pt x="6487120" y="522387"/>
                </a:lnTo>
                <a:cubicBezTo>
                  <a:pt x="6488906" y="522610"/>
                  <a:pt x="6489799" y="523503"/>
                  <a:pt x="6489799" y="525066"/>
                </a:cubicBezTo>
                <a:lnTo>
                  <a:pt x="6489799" y="546497"/>
                </a:lnTo>
                <a:cubicBezTo>
                  <a:pt x="6489799" y="548283"/>
                  <a:pt x="6488906" y="549176"/>
                  <a:pt x="6487120" y="549176"/>
                </a:cubicBezTo>
                <a:lnTo>
                  <a:pt x="6465688" y="549176"/>
                </a:lnTo>
                <a:cubicBezTo>
                  <a:pt x="6463902" y="549176"/>
                  <a:pt x="6463010" y="548283"/>
                  <a:pt x="6463010" y="546497"/>
                </a:cubicBezTo>
                <a:lnTo>
                  <a:pt x="6463010" y="525066"/>
                </a:lnTo>
                <a:cubicBezTo>
                  <a:pt x="6463233" y="523280"/>
                  <a:pt x="6464126" y="522387"/>
                  <a:pt x="6465688" y="522387"/>
                </a:cubicBezTo>
                <a:close/>
                <a:moveTo>
                  <a:pt x="6425505" y="522387"/>
                </a:moveTo>
                <a:lnTo>
                  <a:pt x="6446936" y="522387"/>
                </a:lnTo>
                <a:cubicBezTo>
                  <a:pt x="6448722" y="522610"/>
                  <a:pt x="6449615" y="523503"/>
                  <a:pt x="6449615" y="525066"/>
                </a:cubicBezTo>
                <a:lnTo>
                  <a:pt x="6449615" y="546497"/>
                </a:lnTo>
                <a:cubicBezTo>
                  <a:pt x="6449615" y="548283"/>
                  <a:pt x="6448722" y="549176"/>
                  <a:pt x="6446936" y="549176"/>
                </a:cubicBezTo>
                <a:lnTo>
                  <a:pt x="6425505" y="549176"/>
                </a:lnTo>
                <a:cubicBezTo>
                  <a:pt x="6423719" y="549176"/>
                  <a:pt x="6422826" y="548283"/>
                  <a:pt x="6422826" y="546497"/>
                </a:cubicBezTo>
                <a:lnTo>
                  <a:pt x="6422826" y="525066"/>
                </a:lnTo>
                <a:cubicBezTo>
                  <a:pt x="6423050" y="523280"/>
                  <a:pt x="6423942" y="522387"/>
                  <a:pt x="6425505" y="522387"/>
                </a:cubicBezTo>
                <a:close/>
                <a:moveTo>
                  <a:pt x="6385322" y="522387"/>
                </a:moveTo>
                <a:lnTo>
                  <a:pt x="6406752" y="522387"/>
                </a:lnTo>
                <a:cubicBezTo>
                  <a:pt x="6408538" y="522610"/>
                  <a:pt x="6409432" y="523503"/>
                  <a:pt x="6409432" y="525066"/>
                </a:cubicBezTo>
                <a:lnTo>
                  <a:pt x="6409432" y="546497"/>
                </a:lnTo>
                <a:cubicBezTo>
                  <a:pt x="6409432" y="548283"/>
                  <a:pt x="6408538" y="549176"/>
                  <a:pt x="6406752" y="549176"/>
                </a:cubicBezTo>
                <a:lnTo>
                  <a:pt x="6385322" y="549176"/>
                </a:lnTo>
                <a:cubicBezTo>
                  <a:pt x="6383536" y="549176"/>
                  <a:pt x="6382642" y="548283"/>
                  <a:pt x="6382642" y="546497"/>
                </a:cubicBezTo>
                <a:lnTo>
                  <a:pt x="6382642" y="525066"/>
                </a:lnTo>
                <a:cubicBezTo>
                  <a:pt x="6382866" y="523280"/>
                  <a:pt x="6383759" y="522387"/>
                  <a:pt x="6385322" y="522387"/>
                </a:cubicBezTo>
                <a:close/>
                <a:moveTo>
                  <a:pt x="6345138" y="522387"/>
                </a:moveTo>
                <a:lnTo>
                  <a:pt x="6366569" y="522387"/>
                </a:lnTo>
                <a:cubicBezTo>
                  <a:pt x="6368355" y="522610"/>
                  <a:pt x="6369248" y="523503"/>
                  <a:pt x="6369248" y="525066"/>
                </a:cubicBezTo>
                <a:lnTo>
                  <a:pt x="6369248" y="546497"/>
                </a:lnTo>
                <a:cubicBezTo>
                  <a:pt x="6369248" y="548283"/>
                  <a:pt x="6368355" y="549176"/>
                  <a:pt x="6366569" y="549176"/>
                </a:cubicBezTo>
                <a:lnTo>
                  <a:pt x="6345138" y="549176"/>
                </a:lnTo>
                <a:cubicBezTo>
                  <a:pt x="6343352" y="549176"/>
                  <a:pt x="6342459" y="548283"/>
                  <a:pt x="6342459" y="546497"/>
                </a:cubicBezTo>
                <a:lnTo>
                  <a:pt x="6342459" y="525066"/>
                </a:lnTo>
                <a:cubicBezTo>
                  <a:pt x="6342682" y="523280"/>
                  <a:pt x="6343575" y="522387"/>
                  <a:pt x="6345138" y="522387"/>
                </a:cubicBezTo>
                <a:close/>
                <a:moveTo>
                  <a:pt x="6304954" y="522387"/>
                </a:moveTo>
                <a:lnTo>
                  <a:pt x="6326386" y="522387"/>
                </a:lnTo>
                <a:cubicBezTo>
                  <a:pt x="6328172" y="522610"/>
                  <a:pt x="6329064" y="523503"/>
                  <a:pt x="6329064" y="525066"/>
                </a:cubicBezTo>
                <a:lnTo>
                  <a:pt x="6329064" y="546497"/>
                </a:lnTo>
                <a:cubicBezTo>
                  <a:pt x="6329064" y="548283"/>
                  <a:pt x="6328172" y="549176"/>
                  <a:pt x="6326386" y="549176"/>
                </a:cubicBezTo>
                <a:lnTo>
                  <a:pt x="6304954" y="549176"/>
                </a:lnTo>
                <a:cubicBezTo>
                  <a:pt x="6303168" y="549176"/>
                  <a:pt x="6302276" y="548283"/>
                  <a:pt x="6302276" y="546497"/>
                </a:cubicBezTo>
                <a:lnTo>
                  <a:pt x="6302276" y="525066"/>
                </a:lnTo>
                <a:cubicBezTo>
                  <a:pt x="6302498" y="523280"/>
                  <a:pt x="6303392" y="522387"/>
                  <a:pt x="6304954" y="522387"/>
                </a:cubicBezTo>
                <a:close/>
                <a:moveTo>
                  <a:pt x="6264770" y="522387"/>
                </a:moveTo>
                <a:lnTo>
                  <a:pt x="6286202" y="522387"/>
                </a:lnTo>
                <a:cubicBezTo>
                  <a:pt x="6287988" y="522610"/>
                  <a:pt x="6288881" y="523503"/>
                  <a:pt x="6288881" y="525066"/>
                </a:cubicBezTo>
                <a:lnTo>
                  <a:pt x="6288881" y="546497"/>
                </a:lnTo>
                <a:cubicBezTo>
                  <a:pt x="6288881" y="548283"/>
                  <a:pt x="6287988" y="549176"/>
                  <a:pt x="6286202" y="549176"/>
                </a:cubicBezTo>
                <a:lnTo>
                  <a:pt x="6264770" y="549176"/>
                </a:lnTo>
                <a:cubicBezTo>
                  <a:pt x="6262985" y="549176"/>
                  <a:pt x="6262092" y="548283"/>
                  <a:pt x="6262092" y="546497"/>
                </a:cubicBezTo>
                <a:lnTo>
                  <a:pt x="6262092" y="525066"/>
                </a:lnTo>
                <a:cubicBezTo>
                  <a:pt x="6262315" y="523280"/>
                  <a:pt x="6263208" y="522387"/>
                  <a:pt x="6264770" y="522387"/>
                </a:cubicBezTo>
                <a:close/>
                <a:moveTo>
                  <a:pt x="6224587" y="522387"/>
                </a:moveTo>
                <a:lnTo>
                  <a:pt x="6246018" y="522387"/>
                </a:lnTo>
                <a:cubicBezTo>
                  <a:pt x="6247804" y="522610"/>
                  <a:pt x="6248698" y="523503"/>
                  <a:pt x="6248698" y="525066"/>
                </a:cubicBezTo>
                <a:lnTo>
                  <a:pt x="6248698" y="546497"/>
                </a:lnTo>
                <a:cubicBezTo>
                  <a:pt x="6248698" y="548283"/>
                  <a:pt x="6247804" y="549176"/>
                  <a:pt x="6246018" y="549176"/>
                </a:cubicBezTo>
                <a:lnTo>
                  <a:pt x="6224587" y="549176"/>
                </a:lnTo>
                <a:cubicBezTo>
                  <a:pt x="6222801" y="549176"/>
                  <a:pt x="6221908" y="548283"/>
                  <a:pt x="6221908" y="546497"/>
                </a:cubicBezTo>
                <a:lnTo>
                  <a:pt x="6221908" y="525066"/>
                </a:lnTo>
                <a:cubicBezTo>
                  <a:pt x="6222132" y="523280"/>
                  <a:pt x="6223024" y="522387"/>
                  <a:pt x="6224587" y="522387"/>
                </a:cubicBezTo>
                <a:close/>
                <a:moveTo>
                  <a:pt x="6184404" y="522387"/>
                </a:moveTo>
                <a:lnTo>
                  <a:pt x="6205835" y="522387"/>
                </a:lnTo>
                <a:cubicBezTo>
                  <a:pt x="6207620" y="522610"/>
                  <a:pt x="6208514" y="523503"/>
                  <a:pt x="6208514" y="525066"/>
                </a:cubicBezTo>
                <a:lnTo>
                  <a:pt x="6208514" y="546497"/>
                </a:lnTo>
                <a:cubicBezTo>
                  <a:pt x="6208514" y="548283"/>
                  <a:pt x="6207620" y="549176"/>
                  <a:pt x="6205835" y="549176"/>
                </a:cubicBezTo>
                <a:lnTo>
                  <a:pt x="6184404" y="549176"/>
                </a:lnTo>
                <a:cubicBezTo>
                  <a:pt x="6182618" y="549176"/>
                  <a:pt x="6181724" y="548283"/>
                  <a:pt x="6181724" y="546497"/>
                </a:cubicBezTo>
                <a:lnTo>
                  <a:pt x="6181724" y="525066"/>
                </a:lnTo>
                <a:cubicBezTo>
                  <a:pt x="6181948" y="523280"/>
                  <a:pt x="6182841" y="522387"/>
                  <a:pt x="6184404" y="522387"/>
                </a:cubicBezTo>
                <a:close/>
                <a:moveTo>
                  <a:pt x="6112073" y="522387"/>
                </a:moveTo>
                <a:lnTo>
                  <a:pt x="6133504" y="522387"/>
                </a:lnTo>
                <a:cubicBezTo>
                  <a:pt x="6135290" y="522610"/>
                  <a:pt x="6136183" y="523503"/>
                  <a:pt x="6136183" y="525066"/>
                </a:cubicBezTo>
                <a:lnTo>
                  <a:pt x="6136183" y="546497"/>
                </a:lnTo>
                <a:cubicBezTo>
                  <a:pt x="6136183" y="548283"/>
                  <a:pt x="6135290" y="549176"/>
                  <a:pt x="6133504" y="549176"/>
                </a:cubicBezTo>
                <a:lnTo>
                  <a:pt x="6112073" y="549176"/>
                </a:lnTo>
                <a:cubicBezTo>
                  <a:pt x="6110287" y="549176"/>
                  <a:pt x="6109394" y="548283"/>
                  <a:pt x="6109394" y="546497"/>
                </a:cubicBezTo>
                <a:lnTo>
                  <a:pt x="6109394" y="525066"/>
                </a:lnTo>
                <a:cubicBezTo>
                  <a:pt x="6109618" y="523280"/>
                  <a:pt x="6110510" y="522387"/>
                  <a:pt x="6112073" y="522387"/>
                </a:cubicBezTo>
                <a:close/>
                <a:moveTo>
                  <a:pt x="6071890" y="522387"/>
                </a:moveTo>
                <a:lnTo>
                  <a:pt x="6093320" y="522387"/>
                </a:lnTo>
                <a:cubicBezTo>
                  <a:pt x="6095106" y="522610"/>
                  <a:pt x="6096000" y="523503"/>
                  <a:pt x="6096000" y="525066"/>
                </a:cubicBezTo>
                <a:lnTo>
                  <a:pt x="6096000" y="546497"/>
                </a:lnTo>
                <a:cubicBezTo>
                  <a:pt x="6096000" y="548283"/>
                  <a:pt x="6095106" y="549176"/>
                  <a:pt x="6093320" y="549176"/>
                </a:cubicBezTo>
                <a:lnTo>
                  <a:pt x="6071890" y="549176"/>
                </a:lnTo>
                <a:cubicBezTo>
                  <a:pt x="6070104" y="549176"/>
                  <a:pt x="6069210" y="548283"/>
                  <a:pt x="6069210" y="546497"/>
                </a:cubicBezTo>
                <a:lnTo>
                  <a:pt x="6069210" y="525066"/>
                </a:lnTo>
                <a:cubicBezTo>
                  <a:pt x="6069434" y="523280"/>
                  <a:pt x="6070327" y="522387"/>
                  <a:pt x="6071890" y="522387"/>
                </a:cubicBezTo>
                <a:close/>
                <a:moveTo>
                  <a:pt x="6031706" y="522387"/>
                </a:moveTo>
                <a:lnTo>
                  <a:pt x="6053137" y="522387"/>
                </a:lnTo>
                <a:cubicBezTo>
                  <a:pt x="6054923" y="522610"/>
                  <a:pt x="6055816" y="523503"/>
                  <a:pt x="6055816" y="525066"/>
                </a:cubicBezTo>
                <a:lnTo>
                  <a:pt x="6055816" y="546497"/>
                </a:lnTo>
                <a:cubicBezTo>
                  <a:pt x="6055816" y="548283"/>
                  <a:pt x="6054923" y="549176"/>
                  <a:pt x="6053137" y="549176"/>
                </a:cubicBezTo>
                <a:lnTo>
                  <a:pt x="6031706" y="549176"/>
                </a:lnTo>
                <a:cubicBezTo>
                  <a:pt x="6029920" y="549176"/>
                  <a:pt x="6029027" y="548283"/>
                  <a:pt x="6029027" y="546497"/>
                </a:cubicBezTo>
                <a:lnTo>
                  <a:pt x="6029027" y="525066"/>
                </a:lnTo>
                <a:cubicBezTo>
                  <a:pt x="6029250" y="523280"/>
                  <a:pt x="6030143" y="522387"/>
                  <a:pt x="6031706" y="522387"/>
                </a:cubicBezTo>
                <a:close/>
                <a:moveTo>
                  <a:pt x="5991522" y="522387"/>
                </a:moveTo>
                <a:lnTo>
                  <a:pt x="6012954" y="522387"/>
                </a:lnTo>
                <a:cubicBezTo>
                  <a:pt x="6014740" y="522610"/>
                  <a:pt x="6015632" y="523503"/>
                  <a:pt x="6015632" y="525066"/>
                </a:cubicBezTo>
                <a:lnTo>
                  <a:pt x="6015632" y="546497"/>
                </a:lnTo>
                <a:cubicBezTo>
                  <a:pt x="6015632" y="548283"/>
                  <a:pt x="6014740" y="549176"/>
                  <a:pt x="6012954" y="549176"/>
                </a:cubicBezTo>
                <a:lnTo>
                  <a:pt x="5991522" y="549176"/>
                </a:lnTo>
                <a:cubicBezTo>
                  <a:pt x="5989736" y="549176"/>
                  <a:pt x="5988844" y="548283"/>
                  <a:pt x="5988844" y="546497"/>
                </a:cubicBezTo>
                <a:lnTo>
                  <a:pt x="5988844" y="525066"/>
                </a:lnTo>
                <a:cubicBezTo>
                  <a:pt x="5989066" y="523280"/>
                  <a:pt x="5989960" y="522387"/>
                  <a:pt x="5991522" y="522387"/>
                </a:cubicBezTo>
                <a:close/>
                <a:moveTo>
                  <a:pt x="5790604" y="522387"/>
                </a:moveTo>
                <a:lnTo>
                  <a:pt x="5812036" y="522387"/>
                </a:lnTo>
                <a:cubicBezTo>
                  <a:pt x="5813822" y="522610"/>
                  <a:pt x="5814714" y="523503"/>
                  <a:pt x="5814714" y="525066"/>
                </a:cubicBezTo>
                <a:lnTo>
                  <a:pt x="5814714" y="546497"/>
                </a:lnTo>
                <a:cubicBezTo>
                  <a:pt x="5814714" y="548283"/>
                  <a:pt x="5813822" y="549176"/>
                  <a:pt x="5812036" y="549176"/>
                </a:cubicBezTo>
                <a:lnTo>
                  <a:pt x="5790604" y="549176"/>
                </a:lnTo>
                <a:cubicBezTo>
                  <a:pt x="5788818" y="549176"/>
                  <a:pt x="5787926" y="548283"/>
                  <a:pt x="5787926" y="546497"/>
                </a:cubicBezTo>
                <a:lnTo>
                  <a:pt x="5787926" y="525066"/>
                </a:lnTo>
                <a:cubicBezTo>
                  <a:pt x="5788148" y="523280"/>
                  <a:pt x="5789042" y="522387"/>
                  <a:pt x="5790604" y="522387"/>
                </a:cubicBezTo>
                <a:close/>
                <a:moveTo>
                  <a:pt x="5750420" y="522387"/>
                </a:moveTo>
                <a:lnTo>
                  <a:pt x="5771852" y="522387"/>
                </a:lnTo>
                <a:cubicBezTo>
                  <a:pt x="5773638" y="522610"/>
                  <a:pt x="5774531" y="523503"/>
                  <a:pt x="5774531" y="525066"/>
                </a:cubicBezTo>
                <a:lnTo>
                  <a:pt x="5774531" y="546497"/>
                </a:lnTo>
                <a:cubicBezTo>
                  <a:pt x="5774531" y="548283"/>
                  <a:pt x="5773638" y="549176"/>
                  <a:pt x="5771852" y="549176"/>
                </a:cubicBezTo>
                <a:lnTo>
                  <a:pt x="5750420" y="549176"/>
                </a:lnTo>
                <a:cubicBezTo>
                  <a:pt x="5748635" y="549176"/>
                  <a:pt x="5747742" y="548283"/>
                  <a:pt x="5747742" y="546497"/>
                </a:cubicBezTo>
                <a:lnTo>
                  <a:pt x="5747742" y="525066"/>
                </a:lnTo>
                <a:cubicBezTo>
                  <a:pt x="5747965" y="523280"/>
                  <a:pt x="5748858" y="522387"/>
                  <a:pt x="5750420" y="522387"/>
                </a:cubicBezTo>
                <a:close/>
                <a:moveTo>
                  <a:pt x="5710237" y="522387"/>
                </a:moveTo>
                <a:lnTo>
                  <a:pt x="5731668" y="522387"/>
                </a:lnTo>
                <a:cubicBezTo>
                  <a:pt x="5733454" y="522610"/>
                  <a:pt x="5734348" y="523503"/>
                  <a:pt x="5734348" y="525066"/>
                </a:cubicBezTo>
                <a:lnTo>
                  <a:pt x="5734348" y="546497"/>
                </a:lnTo>
                <a:cubicBezTo>
                  <a:pt x="5734348" y="548283"/>
                  <a:pt x="5733454" y="549176"/>
                  <a:pt x="5731668" y="549176"/>
                </a:cubicBezTo>
                <a:lnTo>
                  <a:pt x="5710237" y="549176"/>
                </a:lnTo>
                <a:cubicBezTo>
                  <a:pt x="5708451" y="549176"/>
                  <a:pt x="5707558" y="548283"/>
                  <a:pt x="5707558" y="546497"/>
                </a:cubicBezTo>
                <a:lnTo>
                  <a:pt x="5707558" y="525066"/>
                </a:lnTo>
                <a:cubicBezTo>
                  <a:pt x="5707782" y="523280"/>
                  <a:pt x="5708674" y="522387"/>
                  <a:pt x="5710237" y="522387"/>
                </a:cubicBezTo>
                <a:close/>
                <a:moveTo>
                  <a:pt x="5670054" y="522387"/>
                </a:moveTo>
                <a:lnTo>
                  <a:pt x="5691485" y="522387"/>
                </a:lnTo>
                <a:cubicBezTo>
                  <a:pt x="5693270" y="522610"/>
                  <a:pt x="5694164" y="523503"/>
                  <a:pt x="5694164" y="525066"/>
                </a:cubicBezTo>
                <a:lnTo>
                  <a:pt x="5694164" y="546497"/>
                </a:lnTo>
                <a:cubicBezTo>
                  <a:pt x="5694164" y="548283"/>
                  <a:pt x="5693270" y="549176"/>
                  <a:pt x="5691485" y="549176"/>
                </a:cubicBezTo>
                <a:lnTo>
                  <a:pt x="5670054" y="549176"/>
                </a:lnTo>
                <a:cubicBezTo>
                  <a:pt x="5668268" y="549176"/>
                  <a:pt x="5667374" y="548283"/>
                  <a:pt x="5667374" y="546497"/>
                </a:cubicBezTo>
                <a:lnTo>
                  <a:pt x="5667374" y="525066"/>
                </a:lnTo>
                <a:cubicBezTo>
                  <a:pt x="5667598" y="523280"/>
                  <a:pt x="5668491" y="522387"/>
                  <a:pt x="5670054" y="522387"/>
                </a:cubicBezTo>
                <a:close/>
                <a:moveTo>
                  <a:pt x="5588198" y="522387"/>
                </a:moveTo>
                <a:lnTo>
                  <a:pt x="5609630" y="522387"/>
                </a:lnTo>
                <a:cubicBezTo>
                  <a:pt x="5611415" y="522610"/>
                  <a:pt x="5612308" y="523503"/>
                  <a:pt x="5612308" y="525066"/>
                </a:cubicBezTo>
                <a:lnTo>
                  <a:pt x="5612308" y="546497"/>
                </a:lnTo>
                <a:cubicBezTo>
                  <a:pt x="5612308" y="548283"/>
                  <a:pt x="5611415" y="549176"/>
                  <a:pt x="5609630" y="549176"/>
                </a:cubicBezTo>
                <a:lnTo>
                  <a:pt x="5588198" y="549176"/>
                </a:lnTo>
                <a:cubicBezTo>
                  <a:pt x="5586412" y="549176"/>
                  <a:pt x="5585519" y="548283"/>
                  <a:pt x="5585519" y="546497"/>
                </a:cubicBezTo>
                <a:lnTo>
                  <a:pt x="5585519" y="525066"/>
                </a:lnTo>
                <a:cubicBezTo>
                  <a:pt x="5585742" y="523280"/>
                  <a:pt x="5586636" y="522387"/>
                  <a:pt x="5588198" y="522387"/>
                </a:cubicBezTo>
                <a:close/>
                <a:moveTo>
                  <a:pt x="5548014" y="522387"/>
                </a:moveTo>
                <a:lnTo>
                  <a:pt x="5569446" y="522387"/>
                </a:lnTo>
                <a:cubicBezTo>
                  <a:pt x="5571232" y="522610"/>
                  <a:pt x="5572124" y="523503"/>
                  <a:pt x="5572124" y="525066"/>
                </a:cubicBezTo>
                <a:lnTo>
                  <a:pt x="5572124" y="546497"/>
                </a:lnTo>
                <a:cubicBezTo>
                  <a:pt x="5572124" y="548283"/>
                  <a:pt x="5571232" y="549176"/>
                  <a:pt x="5569446" y="549176"/>
                </a:cubicBezTo>
                <a:lnTo>
                  <a:pt x="5548014" y="549176"/>
                </a:lnTo>
                <a:cubicBezTo>
                  <a:pt x="5546228" y="549176"/>
                  <a:pt x="5545336" y="548283"/>
                  <a:pt x="5545336" y="546497"/>
                </a:cubicBezTo>
                <a:lnTo>
                  <a:pt x="5545336" y="525066"/>
                </a:lnTo>
                <a:cubicBezTo>
                  <a:pt x="5545559" y="523280"/>
                  <a:pt x="5546452" y="522387"/>
                  <a:pt x="5548014" y="522387"/>
                </a:cubicBezTo>
                <a:close/>
                <a:moveTo>
                  <a:pt x="5507831" y="522387"/>
                </a:moveTo>
                <a:lnTo>
                  <a:pt x="5529262" y="522387"/>
                </a:lnTo>
                <a:cubicBezTo>
                  <a:pt x="5531048" y="522610"/>
                  <a:pt x="5531941" y="523503"/>
                  <a:pt x="5531941" y="525066"/>
                </a:cubicBezTo>
                <a:lnTo>
                  <a:pt x="5531941" y="546497"/>
                </a:lnTo>
                <a:cubicBezTo>
                  <a:pt x="5531941" y="548283"/>
                  <a:pt x="5531048" y="549176"/>
                  <a:pt x="5529262" y="549176"/>
                </a:cubicBezTo>
                <a:lnTo>
                  <a:pt x="5507831" y="549176"/>
                </a:lnTo>
                <a:cubicBezTo>
                  <a:pt x="5506045" y="549176"/>
                  <a:pt x="5505152" y="548283"/>
                  <a:pt x="5505152" y="546497"/>
                </a:cubicBezTo>
                <a:lnTo>
                  <a:pt x="5505152" y="525066"/>
                </a:lnTo>
                <a:cubicBezTo>
                  <a:pt x="5505375" y="523280"/>
                  <a:pt x="5506268" y="522387"/>
                  <a:pt x="5507831" y="522387"/>
                </a:cubicBezTo>
                <a:close/>
                <a:moveTo>
                  <a:pt x="5467648" y="522387"/>
                </a:moveTo>
                <a:lnTo>
                  <a:pt x="5489079" y="522387"/>
                </a:lnTo>
                <a:cubicBezTo>
                  <a:pt x="5490865" y="522610"/>
                  <a:pt x="5491758" y="523503"/>
                  <a:pt x="5491758" y="525066"/>
                </a:cubicBezTo>
                <a:lnTo>
                  <a:pt x="5491758" y="546497"/>
                </a:lnTo>
                <a:cubicBezTo>
                  <a:pt x="5491758" y="548283"/>
                  <a:pt x="5490865" y="549176"/>
                  <a:pt x="5489079" y="549176"/>
                </a:cubicBezTo>
                <a:lnTo>
                  <a:pt x="5467648" y="549176"/>
                </a:lnTo>
                <a:cubicBezTo>
                  <a:pt x="5465862" y="549176"/>
                  <a:pt x="5464969" y="548283"/>
                  <a:pt x="5464969" y="546497"/>
                </a:cubicBezTo>
                <a:lnTo>
                  <a:pt x="5464969" y="525066"/>
                </a:lnTo>
                <a:cubicBezTo>
                  <a:pt x="5465192" y="523280"/>
                  <a:pt x="5466085" y="522387"/>
                  <a:pt x="5467648" y="522387"/>
                </a:cubicBezTo>
                <a:close/>
                <a:moveTo>
                  <a:pt x="5427464" y="522387"/>
                </a:moveTo>
                <a:lnTo>
                  <a:pt x="5448895" y="522387"/>
                </a:lnTo>
                <a:cubicBezTo>
                  <a:pt x="5450681" y="522610"/>
                  <a:pt x="5451574" y="523503"/>
                  <a:pt x="5451574" y="525066"/>
                </a:cubicBezTo>
                <a:lnTo>
                  <a:pt x="5451574" y="546497"/>
                </a:lnTo>
                <a:cubicBezTo>
                  <a:pt x="5451574" y="548283"/>
                  <a:pt x="5450681" y="549176"/>
                  <a:pt x="5448895" y="549176"/>
                </a:cubicBezTo>
                <a:lnTo>
                  <a:pt x="5427464" y="549176"/>
                </a:lnTo>
                <a:cubicBezTo>
                  <a:pt x="5425678" y="549176"/>
                  <a:pt x="5424785" y="548283"/>
                  <a:pt x="5424785" y="546497"/>
                </a:cubicBezTo>
                <a:lnTo>
                  <a:pt x="5424785" y="525066"/>
                </a:lnTo>
                <a:cubicBezTo>
                  <a:pt x="5425008" y="523280"/>
                  <a:pt x="5425901" y="522387"/>
                  <a:pt x="5427464" y="522387"/>
                </a:cubicBezTo>
                <a:close/>
                <a:moveTo>
                  <a:pt x="5387280" y="522387"/>
                </a:moveTo>
                <a:lnTo>
                  <a:pt x="5408712" y="522387"/>
                </a:lnTo>
                <a:cubicBezTo>
                  <a:pt x="5410498" y="522610"/>
                  <a:pt x="5411390" y="523503"/>
                  <a:pt x="5411390" y="525066"/>
                </a:cubicBezTo>
                <a:lnTo>
                  <a:pt x="5411390" y="546497"/>
                </a:lnTo>
                <a:cubicBezTo>
                  <a:pt x="5411390" y="548283"/>
                  <a:pt x="5410498" y="549176"/>
                  <a:pt x="5408712" y="549176"/>
                </a:cubicBezTo>
                <a:lnTo>
                  <a:pt x="5387280" y="549176"/>
                </a:lnTo>
                <a:cubicBezTo>
                  <a:pt x="5385494" y="549176"/>
                  <a:pt x="5384601" y="548283"/>
                  <a:pt x="5384601" y="546497"/>
                </a:cubicBezTo>
                <a:lnTo>
                  <a:pt x="5384601" y="525066"/>
                </a:lnTo>
                <a:cubicBezTo>
                  <a:pt x="5384825" y="523280"/>
                  <a:pt x="5385718" y="522387"/>
                  <a:pt x="5387280" y="522387"/>
                </a:cubicBezTo>
                <a:close/>
                <a:moveTo>
                  <a:pt x="5347097" y="522387"/>
                </a:moveTo>
                <a:lnTo>
                  <a:pt x="5368528" y="522387"/>
                </a:lnTo>
                <a:cubicBezTo>
                  <a:pt x="5370314" y="522610"/>
                  <a:pt x="5371207" y="523503"/>
                  <a:pt x="5371207" y="525066"/>
                </a:cubicBezTo>
                <a:lnTo>
                  <a:pt x="5371207" y="546497"/>
                </a:lnTo>
                <a:cubicBezTo>
                  <a:pt x="5371207" y="548283"/>
                  <a:pt x="5370314" y="549176"/>
                  <a:pt x="5368528" y="549176"/>
                </a:cubicBezTo>
                <a:lnTo>
                  <a:pt x="5347097" y="549176"/>
                </a:lnTo>
                <a:cubicBezTo>
                  <a:pt x="5345311" y="549176"/>
                  <a:pt x="5344418" y="548283"/>
                  <a:pt x="5344418" y="546497"/>
                </a:cubicBezTo>
                <a:lnTo>
                  <a:pt x="5344418" y="525066"/>
                </a:lnTo>
                <a:cubicBezTo>
                  <a:pt x="5344641" y="523280"/>
                  <a:pt x="5345534" y="522387"/>
                  <a:pt x="5347097" y="522387"/>
                </a:cubicBezTo>
                <a:close/>
                <a:moveTo>
                  <a:pt x="5306913" y="522387"/>
                </a:moveTo>
                <a:lnTo>
                  <a:pt x="5328344" y="522387"/>
                </a:lnTo>
                <a:cubicBezTo>
                  <a:pt x="5330130" y="522610"/>
                  <a:pt x="5331023" y="523503"/>
                  <a:pt x="5331023" y="525066"/>
                </a:cubicBezTo>
                <a:lnTo>
                  <a:pt x="5331023" y="546497"/>
                </a:lnTo>
                <a:cubicBezTo>
                  <a:pt x="5331023" y="548283"/>
                  <a:pt x="5330130" y="549176"/>
                  <a:pt x="5328344" y="549176"/>
                </a:cubicBezTo>
                <a:lnTo>
                  <a:pt x="5306913" y="549176"/>
                </a:lnTo>
                <a:cubicBezTo>
                  <a:pt x="5305127" y="549176"/>
                  <a:pt x="5304234" y="548283"/>
                  <a:pt x="5304234" y="546497"/>
                </a:cubicBezTo>
                <a:lnTo>
                  <a:pt x="5304234" y="525066"/>
                </a:lnTo>
                <a:cubicBezTo>
                  <a:pt x="5304457" y="523280"/>
                  <a:pt x="5305350" y="522387"/>
                  <a:pt x="5306913" y="522387"/>
                </a:cubicBezTo>
                <a:close/>
                <a:moveTo>
                  <a:pt x="5266730" y="522387"/>
                </a:moveTo>
                <a:lnTo>
                  <a:pt x="5288161" y="522387"/>
                </a:lnTo>
                <a:cubicBezTo>
                  <a:pt x="5289947" y="522610"/>
                  <a:pt x="5290840" y="523503"/>
                  <a:pt x="5290840" y="525066"/>
                </a:cubicBezTo>
                <a:lnTo>
                  <a:pt x="5290840" y="546497"/>
                </a:lnTo>
                <a:cubicBezTo>
                  <a:pt x="5290840" y="548283"/>
                  <a:pt x="5289947" y="549176"/>
                  <a:pt x="5288161" y="549176"/>
                </a:cubicBezTo>
                <a:lnTo>
                  <a:pt x="5266730" y="549176"/>
                </a:lnTo>
                <a:cubicBezTo>
                  <a:pt x="5264944" y="549176"/>
                  <a:pt x="5264051" y="548283"/>
                  <a:pt x="5264051" y="546497"/>
                </a:cubicBezTo>
                <a:lnTo>
                  <a:pt x="5264051" y="525066"/>
                </a:lnTo>
                <a:cubicBezTo>
                  <a:pt x="5264274" y="523280"/>
                  <a:pt x="5265167" y="522387"/>
                  <a:pt x="5266730" y="522387"/>
                </a:cubicBezTo>
                <a:close/>
                <a:moveTo>
                  <a:pt x="5226546" y="522387"/>
                </a:moveTo>
                <a:lnTo>
                  <a:pt x="5247977" y="522387"/>
                </a:lnTo>
                <a:cubicBezTo>
                  <a:pt x="5249763" y="522610"/>
                  <a:pt x="5250656" y="523503"/>
                  <a:pt x="5250656" y="525066"/>
                </a:cubicBezTo>
                <a:lnTo>
                  <a:pt x="5250656" y="546497"/>
                </a:lnTo>
                <a:cubicBezTo>
                  <a:pt x="5250656" y="548283"/>
                  <a:pt x="5249763" y="549176"/>
                  <a:pt x="5247977" y="549176"/>
                </a:cubicBezTo>
                <a:lnTo>
                  <a:pt x="5226546" y="549176"/>
                </a:lnTo>
                <a:cubicBezTo>
                  <a:pt x="5224760" y="549176"/>
                  <a:pt x="5223867" y="548283"/>
                  <a:pt x="5223867" y="546497"/>
                </a:cubicBezTo>
                <a:lnTo>
                  <a:pt x="5223867" y="525066"/>
                </a:lnTo>
                <a:cubicBezTo>
                  <a:pt x="5224090" y="523280"/>
                  <a:pt x="5224983" y="522387"/>
                  <a:pt x="5226546" y="522387"/>
                </a:cubicBezTo>
                <a:close/>
                <a:moveTo>
                  <a:pt x="5186362" y="522387"/>
                </a:moveTo>
                <a:lnTo>
                  <a:pt x="5207794" y="522387"/>
                </a:lnTo>
                <a:cubicBezTo>
                  <a:pt x="5209580" y="522610"/>
                  <a:pt x="5210473" y="523503"/>
                  <a:pt x="5210473" y="525066"/>
                </a:cubicBezTo>
                <a:lnTo>
                  <a:pt x="5210473" y="546497"/>
                </a:lnTo>
                <a:cubicBezTo>
                  <a:pt x="5210473" y="548283"/>
                  <a:pt x="5209580" y="549176"/>
                  <a:pt x="5207794" y="549176"/>
                </a:cubicBezTo>
                <a:lnTo>
                  <a:pt x="5186362" y="549176"/>
                </a:lnTo>
                <a:cubicBezTo>
                  <a:pt x="5184576" y="549176"/>
                  <a:pt x="5183683" y="548283"/>
                  <a:pt x="5183683" y="546497"/>
                </a:cubicBezTo>
                <a:lnTo>
                  <a:pt x="5183683" y="525066"/>
                </a:lnTo>
                <a:cubicBezTo>
                  <a:pt x="5183907" y="523280"/>
                  <a:pt x="5184800" y="522387"/>
                  <a:pt x="5186362" y="522387"/>
                </a:cubicBezTo>
                <a:close/>
                <a:moveTo>
                  <a:pt x="5146179" y="522387"/>
                </a:moveTo>
                <a:lnTo>
                  <a:pt x="5167610" y="522387"/>
                </a:lnTo>
                <a:cubicBezTo>
                  <a:pt x="5169396" y="522610"/>
                  <a:pt x="5170289" y="523503"/>
                  <a:pt x="5170289" y="525066"/>
                </a:cubicBezTo>
                <a:lnTo>
                  <a:pt x="5170289" y="546497"/>
                </a:lnTo>
                <a:cubicBezTo>
                  <a:pt x="5170289" y="548283"/>
                  <a:pt x="5169396" y="549176"/>
                  <a:pt x="5167610" y="549176"/>
                </a:cubicBezTo>
                <a:lnTo>
                  <a:pt x="5146179" y="549176"/>
                </a:lnTo>
                <a:cubicBezTo>
                  <a:pt x="5144393" y="549176"/>
                  <a:pt x="5143500" y="548283"/>
                  <a:pt x="5143500" y="546497"/>
                </a:cubicBezTo>
                <a:lnTo>
                  <a:pt x="5143500" y="525066"/>
                </a:lnTo>
                <a:cubicBezTo>
                  <a:pt x="5143723" y="523280"/>
                  <a:pt x="5144616" y="522387"/>
                  <a:pt x="5146179" y="522387"/>
                </a:cubicBezTo>
                <a:close/>
                <a:moveTo>
                  <a:pt x="5073848" y="522387"/>
                </a:moveTo>
                <a:lnTo>
                  <a:pt x="5095280" y="522387"/>
                </a:lnTo>
                <a:cubicBezTo>
                  <a:pt x="5097065" y="522610"/>
                  <a:pt x="5097958" y="523503"/>
                  <a:pt x="5097958" y="525066"/>
                </a:cubicBezTo>
                <a:lnTo>
                  <a:pt x="5097958" y="546497"/>
                </a:lnTo>
                <a:cubicBezTo>
                  <a:pt x="5097958" y="548283"/>
                  <a:pt x="5097065" y="549176"/>
                  <a:pt x="5095280" y="549176"/>
                </a:cubicBezTo>
                <a:lnTo>
                  <a:pt x="5073848" y="549176"/>
                </a:lnTo>
                <a:cubicBezTo>
                  <a:pt x="5072062" y="549176"/>
                  <a:pt x="5071169" y="548283"/>
                  <a:pt x="5071169" y="546497"/>
                </a:cubicBezTo>
                <a:lnTo>
                  <a:pt x="5071169" y="525066"/>
                </a:lnTo>
                <a:cubicBezTo>
                  <a:pt x="5071393" y="523280"/>
                  <a:pt x="5072286" y="522387"/>
                  <a:pt x="5073848" y="522387"/>
                </a:cubicBezTo>
                <a:close/>
                <a:moveTo>
                  <a:pt x="5033665" y="522387"/>
                </a:moveTo>
                <a:lnTo>
                  <a:pt x="5055096" y="522387"/>
                </a:lnTo>
                <a:cubicBezTo>
                  <a:pt x="5056882" y="522610"/>
                  <a:pt x="5057775" y="523503"/>
                  <a:pt x="5057775" y="525066"/>
                </a:cubicBezTo>
                <a:lnTo>
                  <a:pt x="5057775" y="546497"/>
                </a:lnTo>
                <a:cubicBezTo>
                  <a:pt x="5057775" y="548283"/>
                  <a:pt x="5056882" y="549176"/>
                  <a:pt x="5055096" y="549176"/>
                </a:cubicBezTo>
                <a:lnTo>
                  <a:pt x="5033665" y="549176"/>
                </a:lnTo>
                <a:cubicBezTo>
                  <a:pt x="5031879" y="549176"/>
                  <a:pt x="5030986" y="548283"/>
                  <a:pt x="5030986" y="546497"/>
                </a:cubicBezTo>
                <a:lnTo>
                  <a:pt x="5030986" y="525066"/>
                </a:lnTo>
                <a:cubicBezTo>
                  <a:pt x="5031209" y="523280"/>
                  <a:pt x="5032102" y="522387"/>
                  <a:pt x="5033665" y="522387"/>
                </a:cubicBezTo>
                <a:close/>
                <a:moveTo>
                  <a:pt x="4993481" y="522387"/>
                </a:moveTo>
                <a:lnTo>
                  <a:pt x="5014912" y="522387"/>
                </a:lnTo>
                <a:cubicBezTo>
                  <a:pt x="5016698" y="522610"/>
                  <a:pt x="5017591" y="523503"/>
                  <a:pt x="5017591" y="525066"/>
                </a:cubicBezTo>
                <a:lnTo>
                  <a:pt x="5017591" y="546497"/>
                </a:lnTo>
                <a:cubicBezTo>
                  <a:pt x="5017591" y="548283"/>
                  <a:pt x="5016698" y="549176"/>
                  <a:pt x="5014912" y="549176"/>
                </a:cubicBezTo>
                <a:lnTo>
                  <a:pt x="4993481" y="549176"/>
                </a:lnTo>
                <a:cubicBezTo>
                  <a:pt x="4991695" y="549176"/>
                  <a:pt x="4990802" y="548283"/>
                  <a:pt x="4990802" y="546497"/>
                </a:cubicBezTo>
                <a:lnTo>
                  <a:pt x="4990802" y="525066"/>
                </a:lnTo>
                <a:cubicBezTo>
                  <a:pt x="4991025" y="523280"/>
                  <a:pt x="4991918" y="522387"/>
                  <a:pt x="4993481" y="522387"/>
                </a:cubicBezTo>
                <a:close/>
                <a:moveTo>
                  <a:pt x="4953298" y="522387"/>
                </a:moveTo>
                <a:lnTo>
                  <a:pt x="4974729" y="522387"/>
                </a:lnTo>
                <a:cubicBezTo>
                  <a:pt x="4976515" y="522610"/>
                  <a:pt x="4977408" y="523503"/>
                  <a:pt x="4977408" y="525066"/>
                </a:cubicBezTo>
                <a:lnTo>
                  <a:pt x="4977408" y="546497"/>
                </a:lnTo>
                <a:cubicBezTo>
                  <a:pt x="4977408" y="548283"/>
                  <a:pt x="4976515" y="549176"/>
                  <a:pt x="4974729" y="549176"/>
                </a:cubicBezTo>
                <a:lnTo>
                  <a:pt x="4953298" y="549176"/>
                </a:lnTo>
                <a:cubicBezTo>
                  <a:pt x="4951512" y="549176"/>
                  <a:pt x="4950619" y="548283"/>
                  <a:pt x="4950619" y="546497"/>
                </a:cubicBezTo>
                <a:lnTo>
                  <a:pt x="4950619" y="525066"/>
                </a:lnTo>
                <a:cubicBezTo>
                  <a:pt x="4950842" y="523280"/>
                  <a:pt x="4951735" y="522387"/>
                  <a:pt x="4953298" y="522387"/>
                </a:cubicBezTo>
                <a:close/>
                <a:moveTo>
                  <a:pt x="4913114" y="522387"/>
                </a:moveTo>
                <a:lnTo>
                  <a:pt x="4934545" y="522387"/>
                </a:lnTo>
                <a:cubicBezTo>
                  <a:pt x="4936331" y="522610"/>
                  <a:pt x="4937224" y="523503"/>
                  <a:pt x="4937224" y="525066"/>
                </a:cubicBezTo>
                <a:lnTo>
                  <a:pt x="4937224" y="546497"/>
                </a:lnTo>
                <a:cubicBezTo>
                  <a:pt x="4937224" y="548283"/>
                  <a:pt x="4936331" y="549176"/>
                  <a:pt x="4934545" y="549176"/>
                </a:cubicBezTo>
                <a:lnTo>
                  <a:pt x="4913114" y="549176"/>
                </a:lnTo>
                <a:cubicBezTo>
                  <a:pt x="4911328" y="549176"/>
                  <a:pt x="4910435" y="548283"/>
                  <a:pt x="4910435" y="546497"/>
                </a:cubicBezTo>
                <a:lnTo>
                  <a:pt x="4910435" y="525066"/>
                </a:lnTo>
                <a:cubicBezTo>
                  <a:pt x="4910658" y="523280"/>
                  <a:pt x="4911551" y="522387"/>
                  <a:pt x="4913114" y="522387"/>
                </a:cubicBezTo>
                <a:close/>
                <a:moveTo>
                  <a:pt x="4872930" y="522387"/>
                </a:moveTo>
                <a:lnTo>
                  <a:pt x="4894362" y="522387"/>
                </a:lnTo>
                <a:cubicBezTo>
                  <a:pt x="4896148" y="522610"/>
                  <a:pt x="4897040" y="523503"/>
                  <a:pt x="4897040" y="525066"/>
                </a:cubicBezTo>
                <a:lnTo>
                  <a:pt x="4897040" y="546497"/>
                </a:lnTo>
                <a:cubicBezTo>
                  <a:pt x="4897040" y="548283"/>
                  <a:pt x="4896148" y="549176"/>
                  <a:pt x="4894362" y="549176"/>
                </a:cubicBezTo>
                <a:lnTo>
                  <a:pt x="4872930" y="549176"/>
                </a:lnTo>
                <a:cubicBezTo>
                  <a:pt x="4871144" y="549176"/>
                  <a:pt x="4870251" y="548283"/>
                  <a:pt x="4870251" y="546497"/>
                </a:cubicBezTo>
                <a:lnTo>
                  <a:pt x="4870251" y="525066"/>
                </a:lnTo>
                <a:cubicBezTo>
                  <a:pt x="4870475" y="523280"/>
                  <a:pt x="4871368" y="522387"/>
                  <a:pt x="4872930" y="522387"/>
                </a:cubicBezTo>
                <a:close/>
                <a:moveTo>
                  <a:pt x="4832747" y="522387"/>
                </a:moveTo>
                <a:lnTo>
                  <a:pt x="4854178" y="522387"/>
                </a:lnTo>
                <a:cubicBezTo>
                  <a:pt x="4855964" y="522610"/>
                  <a:pt x="4856857" y="523503"/>
                  <a:pt x="4856857" y="525066"/>
                </a:cubicBezTo>
                <a:lnTo>
                  <a:pt x="4856857" y="546497"/>
                </a:lnTo>
                <a:cubicBezTo>
                  <a:pt x="4856857" y="548283"/>
                  <a:pt x="4855964" y="549176"/>
                  <a:pt x="4854178" y="549176"/>
                </a:cubicBezTo>
                <a:lnTo>
                  <a:pt x="4832747" y="549176"/>
                </a:lnTo>
                <a:cubicBezTo>
                  <a:pt x="4830961" y="549176"/>
                  <a:pt x="4830068" y="548283"/>
                  <a:pt x="4830068" y="546497"/>
                </a:cubicBezTo>
                <a:lnTo>
                  <a:pt x="4830068" y="525066"/>
                </a:lnTo>
                <a:cubicBezTo>
                  <a:pt x="4830291" y="523280"/>
                  <a:pt x="4831184" y="522387"/>
                  <a:pt x="4832747" y="522387"/>
                </a:cubicBezTo>
                <a:close/>
                <a:moveTo>
                  <a:pt x="4792563" y="522387"/>
                </a:moveTo>
                <a:lnTo>
                  <a:pt x="4813994" y="522387"/>
                </a:lnTo>
                <a:cubicBezTo>
                  <a:pt x="4815780" y="522610"/>
                  <a:pt x="4816673" y="523503"/>
                  <a:pt x="4816673" y="525066"/>
                </a:cubicBezTo>
                <a:lnTo>
                  <a:pt x="4816673" y="546497"/>
                </a:lnTo>
                <a:cubicBezTo>
                  <a:pt x="4816673" y="548283"/>
                  <a:pt x="4815780" y="549176"/>
                  <a:pt x="4813994" y="549176"/>
                </a:cubicBezTo>
                <a:lnTo>
                  <a:pt x="4792563" y="549176"/>
                </a:lnTo>
                <a:cubicBezTo>
                  <a:pt x="4790777" y="549176"/>
                  <a:pt x="4789884" y="548283"/>
                  <a:pt x="4789884" y="546497"/>
                </a:cubicBezTo>
                <a:lnTo>
                  <a:pt x="4789884" y="525066"/>
                </a:lnTo>
                <a:cubicBezTo>
                  <a:pt x="4790107" y="523280"/>
                  <a:pt x="4791000" y="522387"/>
                  <a:pt x="4792563" y="522387"/>
                </a:cubicBezTo>
                <a:close/>
                <a:moveTo>
                  <a:pt x="4752380" y="522387"/>
                </a:moveTo>
                <a:lnTo>
                  <a:pt x="4773811" y="522387"/>
                </a:lnTo>
                <a:cubicBezTo>
                  <a:pt x="4775597" y="522610"/>
                  <a:pt x="4776490" y="523503"/>
                  <a:pt x="4776490" y="525066"/>
                </a:cubicBezTo>
                <a:lnTo>
                  <a:pt x="4776490" y="546497"/>
                </a:lnTo>
                <a:cubicBezTo>
                  <a:pt x="4776490" y="548283"/>
                  <a:pt x="4775597" y="549176"/>
                  <a:pt x="4773811" y="549176"/>
                </a:cubicBezTo>
                <a:lnTo>
                  <a:pt x="4752380" y="549176"/>
                </a:lnTo>
                <a:cubicBezTo>
                  <a:pt x="4750594" y="549176"/>
                  <a:pt x="4749701" y="548283"/>
                  <a:pt x="4749701" y="546497"/>
                </a:cubicBezTo>
                <a:lnTo>
                  <a:pt x="4749701" y="525066"/>
                </a:lnTo>
                <a:cubicBezTo>
                  <a:pt x="4749924" y="523280"/>
                  <a:pt x="4750817" y="522387"/>
                  <a:pt x="4752380" y="522387"/>
                </a:cubicBezTo>
                <a:close/>
                <a:moveTo>
                  <a:pt x="4712196" y="522387"/>
                </a:moveTo>
                <a:lnTo>
                  <a:pt x="4733627" y="522387"/>
                </a:lnTo>
                <a:cubicBezTo>
                  <a:pt x="4735413" y="522610"/>
                  <a:pt x="4736306" y="523503"/>
                  <a:pt x="4736306" y="525066"/>
                </a:cubicBezTo>
                <a:lnTo>
                  <a:pt x="4736306" y="546497"/>
                </a:lnTo>
                <a:cubicBezTo>
                  <a:pt x="4736306" y="548283"/>
                  <a:pt x="4735413" y="549176"/>
                  <a:pt x="4733627" y="549176"/>
                </a:cubicBezTo>
                <a:lnTo>
                  <a:pt x="4712196" y="549176"/>
                </a:lnTo>
                <a:cubicBezTo>
                  <a:pt x="4710410" y="549176"/>
                  <a:pt x="4709517" y="548283"/>
                  <a:pt x="4709517" y="546497"/>
                </a:cubicBezTo>
                <a:lnTo>
                  <a:pt x="4709517" y="525066"/>
                </a:lnTo>
                <a:cubicBezTo>
                  <a:pt x="4709740" y="523280"/>
                  <a:pt x="4710633" y="522387"/>
                  <a:pt x="4712196" y="522387"/>
                </a:cubicBezTo>
                <a:close/>
                <a:moveTo>
                  <a:pt x="4672012" y="522387"/>
                </a:moveTo>
                <a:lnTo>
                  <a:pt x="4693444" y="522387"/>
                </a:lnTo>
                <a:cubicBezTo>
                  <a:pt x="4695230" y="522610"/>
                  <a:pt x="4696123" y="523503"/>
                  <a:pt x="4696123" y="525066"/>
                </a:cubicBezTo>
                <a:lnTo>
                  <a:pt x="4696123" y="546497"/>
                </a:lnTo>
                <a:cubicBezTo>
                  <a:pt x="4696123" y="548283"/>
                  <a:pt x="4695230" y="549176"/>
                  <a:pt x="4693444" y="549176"/>
                </a:cubicBezTo>
                <a:lnTo>
                  <a:pt x="4672012" y="549176"/>
                </a:lnTo>
                <a:cubicBezTo>
                  <a:pt x="4670226" y="549176"/>
                  <a:pt x="4669333" y="548283"/>
                  <a:pt x="4669333" y="546497"/>
                </a:cubicBezTo>
                <a:lnTo>
                  <a:pt x="4669333" y="525066"/>
                </a:lnTo>
                <a:cubicBezTo>
                  <a:pt x="4669557" y="523280"/>
                  <a:pt x="4670450" y="522387"/>
                  <a:pt x="4672012" y="522387"/>
                </a:cubicBezTo>
                <a:close/>
                <a:moveTo>
                  <a:pt x="4631829" y="522387"/>
                </a:moveTo>
                <a:lnTo>
                  <a:pt x="4653260" y="522387"/>
                </a:lnTo>
                <a:cubicBezTo>
                  <a:pt x="4655046" y="522610"/>
                  <a:pt x="4655939" y="523503"/>
                  <a:pt x="4655939" y="525066"/>
                </a:cubicBezTo>
                <a:lnTo>
                  <a:pt x="4655939" y="546497"/>
                </a:lnTo>
                <a:cubicBezTo>
                  <a:pt x="4655939" y="548283"/>
                  <a:pt x="4655046" y="549176"/>
                  <a:pt x="4653260" y="549176"/>
                </a:cubicBezTo>
                <a:lnTo>
                  <a:pt x="4631829" y="549176"/>
                </a:lnTo>
                <a:cubicBezTo>
                  <a:pt x="4630043" y="549176"/>
                  <a:pt x="4629150" y="548283"/>
                  <a:pt x="4629150" y="546497"/>
                </a:cubicBezTo>
                <a:lnTo>
                  <a:pt x="4629150" y="525066"/>
                </a:lnTo>
                <a:cubicBezTo>
                  <a:pt x="4629373" y="523280"/>
                  <a:pt x="4630266" y="522387"/>
                  <a:pt x="4631829" y="522387"/>
                </a:cubicBezTo>
                <a:close/>
                <a:moveTo>
                  <a:pt x="4559498" y="522387"/>
                </a:moveTo>
                <a:lnTo>
                  <a:pt x="4580930" y="522387"/>
                </a:lnTo>
                <a:cubicBezTo>
                  <a:pt x="4582715" y="522610"/>
                  <a:pt x="4583608" y="523503"/>
                  <a:pt x="4583608" y="525066"/>
                </a:cubicBezTo>
                <a:lnTo>
                  <a:pt x="4583608" y="546497"/>
                </a:lnTo>
                <a:cubicBezTo>
                  <a:pt x="4583608" y="548283"/>
                  <a:pt x="4582715" y="549176"/>
                  <a:pt x="4580930" y="549176"/>
                </a:cubicBezTo>
                <a:lnTo>
                  <a:pt x="4559498" y="549176"/>
                </a:lnTo>
                <a:cubicBezTo>
                  <a:pt x="4557712" y="549176"/>
                  <a:pt x="4556819" y="548283"/>
                  <a:pt x="4556819" y="546497"/>
                </a:cubicBezTo>
                <a:lnTo>
                  <a:pt x="4556819" y="525066"/>
                </a:lnTo>
                <a:cubicBezTo>
                  <a:pt x="4557043" y="523280"/>
                  <a:pt x="4557936" y="522387"/>
                  <a:pt x="4559498" y="522387"/>
                </a:cubicBezTo>
                <a:close/>
                <a:moveTo>
                  <a:pt x="4519315" y="522387"/>
                </a:moveTo>
                <a:lnTo>
                  <a:pt x="4540746" y="522387"/>
                </a:lnTo>
                <a:cubicBezTo>
                  <a:pt x="4542532" y="522610"/>
                  <a:pt x="4543425" y="523503"/>
                  <a:pt x="4543425" y="525066"/>
                </a:cubicBezTo>
                <a:lnTo>
                  <a:pt x="4543425" y="546497"/>
                </a:lnTo>
                <a:cubicBezTo>
                  <a:pt x="4543425" y="548283"/>
                  <a:pt x="4542532" y="549176"/>
                  <a:pt x="4540746" y="549176"/>
                </a:cubicBezTo>
                <a:lnTo>
                  <a:pt x="4519315" y="549176"/>
                </a:lnTo>
                <a:cubicBezTo>
                  <a:pt x="4517529" y="549176"/>
                  <a:pt x="4516636" y="548283"/>
                  <a:pt x="4516636" y="546497"/>
                </a:cubicBezTo>
                <a:lnTo>
                  <a:pt x="4516636" y="525066"/>
                </a:lnTo>
                <a:cubicBezTo>
                  <a:pt x="4516859" y="523280"/>
                  <a:pt x="4517752" y="522387"/>
                  <a:pt x="4519315" y="522387"/>
                </a:cubicBezTo>
                <a:close/>
                <a:moveTo>
                  <a:pt x="4479131" y="522387"/>
                </a:moveTo>
                <a:lnTo>
                  <a:pt x="4500562" y="522387"/>
                </a:lnTo>
                <a:cubicBezTo>
                  <a:pt x="4502348" y="522610"/>
                  <a:pt x="4503241" y="523503"/>
                  <a:pt x="4503241" y="525066"/>
                </a:cubicBezTo>
                <a:lnTo>
                  <a:pt x="4503241" y="546497"/>
                </a:lnTo>
                <a:cubicBezTo>
                  <a:pt x="4503241" y="548283"/>
                  <a:pt x="4502348" y="549176"/>
                  <a:pt x="4500562" y="549176"/>
                </a:cubicBezTo>
                <a:lnTo>
                  <a:pt x="4479131" y="549176"/>
                </a:lnTo>
                <a:cubicBezTo>
                  <a:pt x="4477345" y="549176"/>
                  <a:pt x="4476452" y="548283"/>
                  <a:pt x="4476452" y="546497"/>
                </a:cubicBezTo>
                <a:lnTo>
                  <a:pt x="4476452" y="525066"/>
                </a:lnTo>
                <a:cubicBezTo>
                  <a:pt x="4476675" y="523280"/>
                  <a:pt x="4477568" y="522387"/>
                  <a:pt x="4479131" y="522387"/>
                </a:cubicBezTo>
                <a:close/>
                <a:moveTo>
                  <a:pt x="4438948" y="522387"/>
                </a:moveTo>
                <a:lnTo>
                  <a:pt x="4460379" y="522387"/>
                </a:lnTo>
                <a:cubicBezTo>
                  <a:pt x="4462165" y="522610"/>
                  <a:pt x="4463058" y="523503"/>
                  <a:pt x="4463058" y="525066"/>
                </a:cubicBezTo>
                <a:lnTo>
                  <a:pt x="4463058" y="546497"/>
                </a:lnTo>
                <a:cubicBezTo>
                  <a:pt x="4463058" y="548283"/>
                  <a:pt x="4462165" y="549176"/>
                  <a:pt x="4460379" y="549176"/>
                </a:cubicBezTo>
                <a:lnTo>
                  <a:pt x="4438948" y="549176"/>
                </a:lnTo>
                <a:cubicBezTo>
                  <a:pt x="4437162" y="549176"/>
                  <a:pt x="4436269" y="548283"/>
                  <a:pt x="4436269" y="546497"/>
                </a:cubicBezTo>
                <a:lnTo>
                  <a:pt x="4436269" y="525066"/>
                </a:lnTo>
                <a:cubicBezTo>
                  <a:pt x="4436492" y="523280"/>
                  <a:pt x="4437385" y="522387"/>
                  <a:pt x="4438948" y="522387"/>
                </a:cubicBezTo>
                <a:close/>
                <a:moveTo>
                  <a:pt x="4238030" y="522387"/>
                </a:moveTo>
                <a:lnTo>
                  <a:pt x="4259461" y="522387"/>
                </a:lnTo>
                <a:cubicBezTo>
                  <a:pt x="4261247" y="522610"/>
                  <a:pt x="4262140" y="523503"/>
                  <a:pt x="4262140" y="525066"/>
                </a:cubicBezTo>
                <a:lnTo>
                  <a:pt x="4262140" y="546497"/>
                </a:lnTo>
                <a:cubicBezTo>
                  <a:pt x="4262140" y="548283"/>
                  <a:pt x="4261247" y="549176"/>
                  <a:pt x="4259461" y="549176"/>
                </a:cubicBezTo>
                <a:lnTo>
                  <a:pt x="4238030" y="549176"/>
                </a:lnTo>
                <a:cubicBezTo>
                  <a:pt x="4236244" y="549176"/>
                  <a:pt x="4235351" y="548283"/>
                  <a:pt x="4235351" y="546497"/>
                </a:cubicBezTo>
                <a:lnTo>
                  <a:pt x="4235351" y="525066"/>
                </a:lnTo>
                <a:cubicBezTo>
                  <a:pt x="4235574" y="523280"/>
                  <a:pt x="4236467" y="522387"/>
                  <a:pt x="4238030" y="522387"/>
                </a:cubicBezTo>
                <a:close/>
                <a:moveTo>
                  <a:pt x="4197846" y="522387"/>
                </a:moveTo>
                <a:lnTo>
                  <a:pt x="4219277" y="522387"/>
                </a:lnTo>
                <a:cubicBezTo>
                  <a:pt x="4221063" y="522610"/>
                  <a:pt x="4221956" y="523503"/>
                  <a:pt x="4221956" y="525066"/>
                </a:cubicBezTo>
                <a:lnTo>
                  <a:pt x="4221956" y="546497"/>
                </a:lnTo>
                <a:cubicBezTo>
                  <a:pt x="4221956" y="548283"/>
                  <a:pt x="4221063" y="549176"/>
                  <a:pt x="4219277" y="549176"/>
                </a:cubicBezTo>
                <a:lnTo>
                  <a:pt x="4197846" y="549176"/>
                </a:lnTo>
                <a:cubicBezTo>
                  <a:pt x="4196060" y="549176"/>
                  <a:pt x="4195167" y="548283"/>
                  <a:pt x="4195167" y="546497"/>
                </a:cubicBezTo>
                <a:lnTo>
                  <a:pt x="4195167" y="525066"/>
                </a:lnTo>
                <a:cubicBezTo>
                  <a:pt x="4195390" y="523280"/>
                  <a:pt x="4196283" y="522387"/>
                  <a:pt x="4197846" y="522387"/>
                </a:cubicBezTo>
                <a:close/>
                <a:moveTo>
                  <a:pt x="4157662" y="522387"/>
                </a:moveTo>
                <a:lnTo>
                  <a:pt x="4179094" y="522387"/>
                </a:lnTo>
                <a:cubicBezTo>
                  <a:pt x="4180880" y="522610"/>
                  <a:pt x="4181773" y="523503"/>
                  <a:pt x="4181773" y="525066"/>
                </a:cubicBezTo>
                <a:lnTo>
                  <a:pt x="4181773" y="546497"/>
                </a:lnTo>
                <a:cubicBezTo>
                  <a:pt x="4181773" y="548283"/>
                  <a:pt x="4180880" y="549176"/>
                  <a:pt x="4179094" y="549176"/>
                </a:cubicBezTo>
                <a:lnTo>
                  <a:pt x="4157662" y="549176"/>
                </a:lnTo>
                <a:cubicBezTo>
                  <a:pt x="4155876" y="549176"/>
                  <a:pt x="4154983" y="548283"/>
                  <a:pt x="4154983" y="546497"/>
                </a:cubicBezTo>
                <a:lnTo>
                  <a:pt x="4154983" y="525066"/>
                </a:lnTo>
                <a:cubicBezTo>
                  <a:pt x="4155207" y="523280"/>
                  <a:pt x="4156100" y="522387"/>
                  <a:pt x="4157662" y="522387"/>
                </a:cubicBezTo>
                <a:close/>
                <a:moveTo>
                  <a:pt x="4117479" y="522387"/>
                </a:moveTo>
                <a:lnTo>
                  <a:pt x="4138910" y="522387"/>
                </a:lnTo>
                <a:cubicBezTo>
                  <a:pt x="4140696" y="522610"/>
                  <a:pt x="4141589" y="523503"/>
                  <a:pt x="4141589" y="525066"/>
                </a:cubicBezTo>
                <a:lnTo>
                  <a:pt x="4141589" y="546497"/>
                </a:lnTo>
                <a:cubicBezTo>
                  <a:pt x="4141589" y="548283"/>
                  <a:pt x="4140696" y="549176"/>
                  <a:pt x="4138910" y="549176"/>
                </a:cubicBezTo>
                <a:lnTo>
                  <a:pt x="4117479" y="549176"/>
                </a:lnTo>
                <a:cubicBezTo>
                  <a:pt x="4115693" y="549176"/>
                  <a:pt x="4114800" y="548283"/>
                  <a:pt x="4114800" y="546497"/>
                </a:cubicBezTo>
                <a:lnTo>
                  <a:pt x="4114800" y="525066"/>
                </a:lnTo>
                <a:cubicBezTo>
                  <a:pt x="4115023" y="523280"/>
                  <a:pt x="4115916" y="522387"/>
                  <a:pt x="4117479" y="522387"/>
                </a:cubicBezTo>
                <a:close/>
                <a:moveTo>
                  <a:pt x="4045148" y="522387"/>
                </a:moveTo>
                <a:lnTo>
                  <a:pt x="4066580" y="522387"/>
                </a:lnTo>
                <a:cubicBezTo>
                  <a:pt x="4068365" y="522610"/>
                  <a:pt x="4069258" y="523503"/>
                  <a:pt x="4069258" y="525066"/>
                </a:cubicBezTo>
                <a:lnTo>
                  <a:pt x="4069258" y="546497"/>
                </a:lnTo>
                <a:cubicBezTo>
                  <a:pt x="4069258" y="548283"/>
                  <a:pt x="4068365" y="549176"/>
                  <a:pt x="4066580" y="549176"/>
                </a:cubicBezTo>
                <a:lnTo>
                  <a:pt x="4045148" y="549176"/>
                </a:lnTo>
                <a:cubicBezTo>
                  <a:pt x="4043362" y="549176"/>
                  <a:pt x="4042469" y="548283"/>
                  <a:pt x="4042469" y="546497"/>
                </a:cubicBezTo>
                <a:lnTo>
                  <a:pt x="4042469" y="525066"/>
                </a:lnTo>
                <a:cubicBezTo>
                  <a:pt x="4042693" y="523280"/>
                  <a:pt x="4043586" y="522387"/>
                  <a:pt x="4045148" y="522387"/>
                </a:cubicBezTo>
                <a:close/>
                <a:moveTo>
                  <a:pt x="4004965" y="522387"/>
                </a:moveTo>
                <a:lnTo>
                  <a:pt x="4026396" y="522387"/>
                </a:lnTo>
                <a:cubicBezTo>
                  <a:pt x="4028182" y="522610"/>
                  <a:pt x="4029075" y="523503"/>
                  <a:pt x="4029075" y="525066"/>
                </a:cubicBezTo>
                <a:lnTo>
                  <a:pt x="4029075" y="546497"/>
                </a:lnTo>
                <a:cubicBezTo>
                  <a:pt x="4029075" y="548283"/>
                  <a:pt x="4028182" y="549176"/>
                  <a:pt x="4026396" y="549176"/>
                </a:cubicBezTo>
                <a:lnTo>
                  <a:pt x="4004965" y="549176"/>
                </a:lnTo>
                <a:cubicBezTo>
                  <a:pt x="4003179" y="549176"/>
                  <a:pt x="4002286" y="548283"/>
                  <a:pt x="4002286" y="546497"/>
                </a:cubicBezTo>
                <a:lnTo>
                  <a:pt x="4002286" y="525066"/>
                </a:lnTo>
                <a:cubicBezTo>
                  <a:pt x="4002509" y="523280"/>
                  <a:pt x="4003402" y="522387"/>
                  <a:pt x="4004965" y="522387"/>
                </a:cubicBezTo>
                <a:close/>
                <a:moveTo>
                  <a:pt x="3964781" y="522387"/>
                </a:moveTo>
                <a:lnTo>
                  <a:pt x="3986212" y="522387"/>
                </a:lnTo>
                <a:cubicBezTo>
                  <a:pt x="3987998" y="522610"/>
                  <a:pt x="3988891" y="523503"/>
                  <a:pt x="3988891" y="525066"/>
                </a:cubicBezTo>
                <a:lnTo>
                  <a:pt x="3988891" y="546497"/>
                </a:lnTo>
                <a:cubicBezTo>
                  <a:pt x="3988891" y="548283"/>
                  <a:pt x="3987998" y="549176"/>
                  <a:pt x="3986212" y="549176"/>
                </a:cubicBezTo>
                <a:lnTo>
                  <a:pt x="3964781" y="549176"/>
                </a:lnTo>
                <a:cubicBezTo>
                  <a:pt x="3962995" y="549176"/>
                  <a:pt x="3962102" y="548283"/>
                  <a:pt x="3962102" y="546497"/>
                </a:cubicBezTo>
                <a:lnTo>
                  <a:pt x="3962102" y="525066"/>
                </a:lnTo>
                <a:cubicBezTo>
                  <a:pt x="3962325" y="523280"/>
                  <a:pt x="3963218" y="522387"/>
                  <a:pt x="3964781" y="522387"/>
                </a:cubicBezTo>
                <a:close/>
                <a:moveTo>
                  <a:pt x="3924598" y="522387"/>
                </a:moveTo>
                <a:lnTo>
                  <a:pt x="3946029" y="522387"/>
                </a:lnTo>
                <a:cubicBezTo>
                  <a:pt x="3947815" y="522610"/>
                  <a:pt x="3948708" y="523503"/>
                  <a:pt x="3948708" y="525066"/>
                </a:cubicBezTo>
                <a:lnTo>
                  <a:pt x="3948708" y="546497"/>
                </a:lnTo>
                <a:cubicBezTo>
                  <a:pt x="3948708" y="548283"/>
                  <a:pt x="3947815" y="549176"/>
                  <a:pt x="3946029" y="549176"/>
                </a:cubicBezTo>
                <a:lnTo>
                  <a:pt x="3924598" y="549176"/>
                </a:lnTo>
                <a:cubicBezTo>
                  <a:pt x="3922812" y="549176"/>
                  <a:pt x="3921919" y="548283"/>
                  <a:pt x="3921919" y="546497"/>
                </a:cubicBezTo>
                <a:lnTo>
                  <a:pt x="3921919" y="525066"/>
                </a:lnTo>
                <a:cubicBezTo>
                  <a:pt x="3922142" y="523280"/>
                  <a:pt x="3923035" y="522387"/>
                  <a:pt x="3924598" y="522387"/>
                </a:cubicBezTo>
                <a:close/>
                <a:moveTo>
                  <a:pt x="3884414" y="522387"/>
                </a:moveTo>
                <a:lnTo>
                  <a:pt x="3905845" y="522387"/>
                </a:lnTo>
                <a:cubicBezTo>
                  <a:pt x="3907631" y="522610"/>
                  <a:pt x="3908524" y="523503"/>
                  <a:pt x="3908524" y="525066"/>
                </a:cubicBezTo>
                <a:lnTo>
                  <a:pt x="3908524" y="546497"/>
                </a:lnTo>
                <a:cubicBezTo>
                  <a:pt x="3908524" y="548283"/>
                  <a:pt x="3907631" y="549176"/>
                  <a:pt x="3905845" y="549176"/>
                </a:cubicBezTo>
                <a:lnTo>
                  <a:pt x="3884414" y="549176"/>
                </a:lnTo>
                <a:cubicBezTo>
                  <a:pt x="3882628" y="549176"/>
                  <a:pt x="3881735" y="548283"/>
                  <a:pt x="3881735" y="546497"/>
                </a:cubicBezTo>
                <a:lnTo>
                  <a:pt x="3881735" y="525066"/>
                </a:lnTo>
                <a:cubicBezTo>
                  <a:pt x="3881958" y="523280"/>
                  <a:pt x="3882851" y="522387"/>
                  <a:pt x="3884414" y="522387"/>
                </a:cubicBezTo>
                <a:close/>
                <a:moveTo>
                  <a:pt x="3844230" y="522387"/>
                </a:moveTo>
                <a:lnTo>
                  <a:pt x="3865662" y="522387"/>
                </a:lnTo>
                <a:cubicBezTo>
                  <a:pt x="3867448" y="522610"/>
                  <a:pt x="3868340" y="523503"/>
                  <a:pt x="3868340" y="525066"/>
                </a:cubicBezTo>
                <a:lnTo>
                  <a:pt x="3868340" y="546497"/>
                </a:lnTo>
                <a:cubicBezTo>
                  <a:pt x="3868340" y="548283"/>
                  <a:pt x="3867448" y="549176"/>
                  <a:pt x="3865662" y="549176"/>
                </a:cubicBezTo>
                <a:lnTo>
                  <a:pt x="3844230" y="549176"/>
                </a:lnTo>
                <a:cubicBezTo>
                  <a:pt x="3842444" y="549176"/>
                  <a:pt x="3841551" y="548283"/>
                  <a:pt x="3841551" y="546497"/>
                </a:cubicBezTo>
                <a:lnTo>
                  <a:pt x="3841551" y="525066"/>
                </a:lnTo>
                <a:cubicBezTo>
                  <a:pt x="3841775" y="523280"/>
                  <a:pt x="3842668" y="522387"/>
                  <a:pt x="3844230" y="522387"/>
                </a:cubicBezTo>
                <a:close/>
                <a:moveTo>
                  <a:pt x="3804047" y="522387"/>
                </a:moveTo>
                <a:lnTo>
                  <a:pt x="3825478" y="522387"/>
                </a:lnTo>
                <a:cubicBezTo>
                  <a:pt x="3827264" y="522610"/>
                  <a:pt x="3828157" y="523503"/>
                  <a:pt x="3828157" y="525066"/>
                </a:cubicBezTo>
                <a:lnTo>
                  <a:pt x="3828157" y="546497"/>
                </a:lnTo>
                <a:cubicBezTo>
                  <a:pt x="3828157" y="548283"/>
                  <a:pt x="3827264" y="549176"/>
                  <a:pt x="3825478" y="549176"/>
                </a:cubicBezTo>
                <a:lnTo>
                  <a:pt x="3804047" y="549176"/>
                </a:lnTo>
                <a:cubicBezTo>
                  <a:pt x="3802261" y="549176"/>
                  <a:pt x="3801368" y="548283"/>
                  <a:pt x="3801368" y="546497"/>
                </a:cubicBezTo>
                <a:lnTo>
                  <a:pt x="3801368" y="525066"/>
                </a:lnTo>
                <a:cubicBezTo>
                  <a:pt x="3801591" y="523280"/>
                  <a:pt x="3802484" y="522387"/>
                  <a:pt x="3804047" y="522387"/>
                </a:cubicBezTo>
                <a:close/>
                <a:moveTo>
                  <a:pt x="3763863" y="522387"/>
                </a:moveTo>
                <a:lnTo>
                  <a:pt x="3785294" y="522387"/>
                </a:lnTo>
                <a:cubicBezTo>
                  <a:pt x="3787080" y="522610"/>
                  <a:pt x="3787973" y="523503"/>
                  <a:pt x="3787973" y="525066"/>
                </a:cubicBezTo>
                <a:lnTo>
                  <a:pt x="3787973" y="546497"/>
                </a:lnTo>
                <a:cubicBezTo>
                  <a:pt x="3787973" y="548283"/>
                  <a:pt x="3787080" y="549176"/>
                  <a:pt x="3785294" y="549176"/>
                </a:cubicBezTo>
                <a:lnTo>
                  <a:pt x="3763863" y="549176"/>
                </a:lnTo>
                <a:cubicBezTo>
                  <a:pt x="3762077" y="549176"/>
                  <a:pt x="3761184" y="548283"/>
                  <a:pt x="3761184" y="546497"/>
                </a:cubicBezTo>
                <a:lnTo>
                  <a:pt x="3761184" y="525066"/>
                </a:lnTo>
                <a:cubicBezTo>
                  <a:pt x="3761407" y="523280"/>
                  <a:pt x="3762300" y="522387"/>
                  <a:pt x="3763863" y="522387"/>
                </a:cubicBezTo>
                <a:close/>
                <a:moveTo>
                  <a:pt x="3723679" y="522387"/>
                </a:moveTo>
                <a:lnTo>
                  <a:pt x="3745111" y="522387"/>
                </a:lnTo>
                <a:cubicBezTo>
                  <a:pt x="3746897" y="522610"/>
                  <a:pt x="3747790" y="523503"/>
                  <a:pt x="3747790" y="525066"/>
                </a:cubicBezTo>
                <a:lnTo>
                  <a:pt x="3747790" y="546497"/>
                </a:lnTo>
                <a:cubicBezTo>
                  <a:pt x="3747790" y="548283"/>
                  <a:pt x="3746897" y="549176"/>
                  <a:pt x="3745111" y="549176"/>
                </a:cubicBezTo>
                <a:lnTo>
                  <a:pt x="3723679" y="549176"/>
                </a:lnTo>
                <a:cubicBezTo>
                  <a:pt x="3721893" y="549176"/>
                  <a:pt x="3721001" y="548283"/>
                  <a:pt x="3721001" y="546497"/>
                </a:cubicBezTo>
                <a:lnTo>
                  <a:pt x="3721001" y="525066"/>
                </a:lnTo>
                <a:cubicBezTo>
                  <a:pt x="3721224" y="523280"/>
                  <a:pt x="3722117" y="522387"/>
                  <a:pt x="3723679" y="522387"/>
                </a:cubicBezTo>
                <a:close/>
                <a:moveTo>
                  <a:pt x="3683496" y="522387"/>
                </a:moveTo>
                <a:lnTo>
                  <a:pt x="3704927" y="522387"/>
                </a:lnTo>
                <a:cubicBezTo>
                  <a:pt x="3706713" y="522610"/>
                  <a:pt x="3707606" y="523503"/>
                  <a:pt x="3707606" y="525066"/>
                </a:cubicBezTo>
                <a:lnTo>
                  <a:pt x="3707606" y="546497"/>
                </a:lnTo>
                <a:cubicBezTo>
                  <a:pt x="3707606" y="548283"/>
                  <a:pt x="3706713" y="549176"/>
                  <a:pt x="3704927" y="549176"/>
                </a:cubicBezTo>
                <a:lnTo>
                  <a:pt x="3683496" y="549176"/>
                </a:lnTo>
                <a:cubicBezTo>
                  <a:pt x="3681710" y="549176"/>
                  <a:pt x="3680817" y="548283"/>
                  <a:pt x="3680817" y="546497"/>
                </a:cubicBezTo>
                <a:lnTo>
                  <a:pt x="3680817" y="525066"/>
                </a:lnTo>
                <a:cubicBezTo>
                  <a:pt x="3681040" y="523280"/>
                  <a:pt x="3681933" y="522387"/>
                  <a:pt x="3683496" y="522387"/>
                </a:cubicBezTo>
                <a:close/>
                <a:moveTo>
                  <a:pt x="3643312" y="522387"/>
                </a:moveTo>
                <a:lnTo>
                  <a:pt x="3664743" y="522387"/>
                </a:lnTo>
                <a:cubicBezTo>
                  <a:pt x="3666529" y="522610"/>
                  <a:pt x="3667422" y="523503"/>
                  <a:pt x="3667422" y="525066"/>
                </a:cubicBezTo>
                <a:lnTo>
                  <a:pt x="3667422" y="546497"/>
                </a:lnTo>
                <a:cubicBezTo>
                  <a:pt x="3667422" y="548283"/>
                  <a:pt x="3666529" y="549176"/>
                  <a:pt x="3664743" y="549176"/>
                </a:cubicBezTo>
                <a:lnTo>
                  <a:pt x="3643312" y="549176"/>
                </a:lnTo>
                <a:cubicBezTo>
                  <a:pt x="3641526" y="549176"/>
                  <a:pt x="3640633" y="548283"/>
                  <a:pt x="3640633" y="546497"/>
                </a:cubicBezTo>
                <a:lnTo>
                  <a:pt x="3640633" y="525066"/>
                </a:lnTo>
                <a:cubicBezTo>
                  <a:pt x="3640857" y="523280"/>
                  <a:pt x="3641750" y="522387"/>
                  <a:pt x="3643312" y="522387"/>
                </a:cubicBezTo>
                <a:close/>
                <a:moveTo>
                  <a:pt x="3603129" y="522387"/>
                </a:moveTo>
                <a:lnTo>
                  <a:pt x="3624560" y="522387"/>
                </a:lnTo>
                <a:cubicBezTo>
                  <a:pt x="3626346" y="522610"/>
                  <a:pt x="3627239" y="523503"/>
                  <a:pt x="3627239" y="525066"/>
                </a:cubicBezTo>
                <a:lnTo>
                  <a:pt x="3627239" y="546497"/>
                </a:lnTo>
                <a:cubicBezTo>
                  <a:pt x="3627239" y="548283"/>
                  <a:pt x="3626346" y="549176"/>
                  <a:pt x="3624560" y="549176"/>
                </a:cubicBezTo>
                <a:lnTo>
                  <a:pt x="3603129" y="549176"/>
                </a:lnTo>
                <a:cubicBezTo>
                  <a:pt x="3601343" y="549176"/>
                  <a:pt x="3600450" y="548283"/>
                  <a:pt x="3600450" y="546497"/>
                </a:cubicBezTo>
                <a:lnTo>
                  <a:pt x="3600450" y="525066"/>
                </a:lnTo>
                <a:cubicBezTo>
                  <a:pt x="3600673" y="523280"/>
                  <a:pt x="3601566" y="522387"/>
                  <a:pt x="3603129" y="522387"/>
                </a:cubicBezTo>
                <a:close/>
                <a:moveTo>
                  <a:pt x="3016448" y="522387"/>
                </a:moveTo>
                <a:lnTo>
                  <a:pt x="3037879" y="522387"/>
                </a:lnTo>
                <a:cubicBezTo>
                  <a:pt x="3039665" y="522610"/>
                  <a:pt x="3040558" y="523503"/>
                  <a:pt x="3040558" y="525066"/>
                </a:cubicBezTo>
                <a:lnTo>
                  <a:pt x="3040558" y="546497"/>
                </a:lnTo>
                <a:cubicBezTo>
                  <a:pt x="3040558" y="548283"/>
                  <a:pt x="3039665" y="549176"/>
                  <a:pt x="3037879" y="549176"/>
                </a:cubicBezTo>
                <a:lnTo>
                  <a:pt x="3016448" y="549176"/>
                </a:lnTo>
                <a:cubicBezTo>
                  <a:pt x="3014662" y="549176"/>
                  <a:pt x="3013769" y="548283"/>
                  <a:pt x="3013769" y="546497"/>
                </a:cubicBezTo>
                <a:lnTo>
                  <a:pt x="3013769" y="525066"/>
                </a:lnTo>
                <a:cubicBezTo>
                  <a:pt x="3013993" y="523280"/>
                  <a:pt x="3014885" y="522387"/>
                  <a:pt x="3016448" y="522387"/>
                </a:cubicBezTo>
                <a:close/>
                <a:moveTo>
                  <a:pt x="2976265" y="522387"/>
                </a:moveTo>
                <a:lnTo>
                  <a:pt x="2997696" y="522387"/>
                </a:lnTo>
                <a:cubicBezTo>
                  <a:pt x="2999482" y="522610"/>
                  <a:pt x="3000375" y="523503"/>
                  <a:pt x="3000375" y="525066"/>
                </a:cubicBezTo>
                <a:lnTo>
                  <a:pt x="3000375" y="546497"/>
                </a:lnTo>
                <a:cubicBezTo>
                  <a:pt x="3000375" y="548283"/>
                  <a:pt x="2999482" y="549176"/>
                  <a:pt x="2997696" y="549176"/>
                </a:cubicBezTo>
                <a:lnTo>
                  <a:pt x="2976265" y="549176"/>
                </a:lnTo>
                <a:cubicBezTo>
                  <a:pt x="2974479" y="549176"/>
                  <a:pt x="2973586" y="548283"/>
                  <a:pt x="2973586" y="546497"/>
                </a:cubicBezTo>
                <a:lnTo>
                  <a:pt x="2973586" y="525066"/>
                </a:lnTo>
                <a:cubicBezTo>
                  <a:pt x="2973809" y="523280"/>
                  <a:pt x="2974702" y="522387"/>
                  <a:pt x="2976265" y="522387"/>
                </a:cubicBezTo>
                <a:close/>
                <a:moveTo>
                  <a:pt x="2936081" y="522387"/>
                </a:moveTo>
                <a:lnTo>
                  <a:pt x="2957512" y="522387"/>
                </a:lnTo>
                <a:cubicBezTo>
                  <a:pt x="2959298" y="522610"/>
                  <a:pt x="2960191" y="523503"/>
                  <a:pt x="2960191" y="525066"/>
                </a:cubicBezTo>
                <a:lnTo>
                  <a:pt x="2960191" y="546497"/>
                </a:lnTo>
                <a:cubicBezTo>
                  <a:pt x="2960191" y="548283"/>
                  <a:pt x="2959298" y="549176"/>
                  <a:pt x="2957512" y="549176"/>
                </a:cubicBezTo>
                <a:lnTo>
                  <a:pt x="2936081" y="549176"/>
                </a:lnTo>
                <a:cubicBezTo>
                  <a:pt x="2934295" y="549176"/>
                  <a:pt x="2933402" y="548283"/>
                  <a:pt x="2933402" y="546497"/>
                </a:cubicBezTo>
                <a:lnTo>
                  <a:pt x="2933402" y="525066"/>
                </a:lnTo>
                <a:cubicBezTo>
                  <a:pt x="2933625" y="523280"/>
                  <a:pt x="2934518" y="522387"/>
                  <a:pt x="2936081" y="522387"/>
                </a:cubicBezTo>
                <a:close/>
                <a:moveTo>
                  <a:pt x="2895897" y="522387"/>
                </a:moveTo>
                <a:lnTo>
                  <a:pt x="2917329" y="522387"/>
                </a:lnTo>
                <a:cubicBezTo>
                  <a:pt x="2919115" y="522610"/>
                  <a:pt x="2920008" y="523503"/>
                  <a:pt x="2920008" y="525066"/>
                </a:cubicBezTo>
                <a:lnTo>
                  <a:pt x="2920008" y="546497"/>
                </a:lnTo>
                <a:cubicBezTo>
                  <a:pt x="2920008" y="548283"/>
                  <a:pt x="2919115" y="549176"/>
                  <a:pt x="2917329" y="549176"/>
                </a:cubicBezTo>
                <a:lnTo>
                  <a:pt x="2895897" y="549176"/>
                </a:lnTo>
                <a:cubicBezTo>
                  <a:pt x="2894111" y="549176"/>
                  <a:pt x="2893218" y="548283"/>
                  <a:pt x="2893218" y="546497"/>
                </a:cubicBezTo>
                <a:lnTo>
                  <a:pt x="2893218" y="525066"/>
                </a:lnTo>
                <a:cubicBezTo>
                  <a:pt x="2893442" y="523280"/>
                  <a:pt x="2894335" y="522387"/>
                  <a:pt x="2895897" y="522387"/>
                </a:cubicBezTo>
                <a:close/>
                <a:moveTo>
                  <a:pt x="2855714" y="522387"/>
                </a:moveTo>
                <a:lnTo>
                  <a:pt x="2877145" y="522387"/>
                </a:lnTo>
                <a:cubicBezTo>
                  <a:pt x="2878931" y="522610"/>
                  <a:pt x="2879824" y="523503"/>
                  <a:pt x="2879824" y="525066"/>
                </a:cubicBezTo>
                <a:lnTo>
                  <a:pt x="2879824" y="546497"/>
                </a:lnTo>
                <a:cubicBezTo>
                  <a:pt x="2879824" y="548283"/>
                  <a:pt x="2878931" y="549176"/>
                  <a:pt x="2877145" y="549176"/>
                </a:cubicBezTo>
                <a:lnTo>
                  <a:pt x="2855714" y="549176"/>
                </a:lnTo>
                <a:cubicBezTo>
                  <a:pt x="2853928" y="549176"/>
                  <a:pt x="2853035" y="548283"/>
                  <a:pt x="2853035" y="546497"/>
                </a:cubicBezTo>
                <a:lnTo>
                  <a:pt x="2853035" y="525066"/>
                </a:lnTo>
                <a:cubicBezTo>
                  <a:pt x="2853258" y="523280"/>
                  <a:pt x="2854151" y="522387"/>
                  <a:pt x="2855714" y="522387"/>
                </a:cubicBezTo>
                <a:close/>
                <a:moveTo>
                  <a:pt x="2815530" y="522387"/>
                </a:moveTo>
                <a:lnTo>
                  <a:pt x="2836961" y="522387"/>
                </a:lnTo>
                <a:cubicBezTo>
                  <a:pt x="2838747" y="522610"/>
                  <a:pt x="2839640" y="523503"/>
                  <a:pt x="2839640" y="525066"/>
                </a:cubicBezTo>
                <a:lnTo>
                  <a:pt x="2839640" y="546497"/>
                </a:lnTo>
                <a:cubicBezTo>
                  <a:pt x="2839640" y="548283"/>
                  <a:pt x="2838747" y="549176"/>
                  <a:pt x="2836961" y="549176"/>
                </a:cubicBezTo>
                <a:lnTo>
                  <a:pt x="2815530" y="549176"/>
                </a:lnTo>
                <a:cubicBezTo>
                  <a:pt x="2813744" y="549176"/>
                  <a:pt x="2812851" y="548283"/>
                  <a:pt x="2812851" y="546497"/>
                </a:cubicBezTo>
                <a:lnTo>
                  <a:pt x="2812851" y="525066"/>
                </a:lnTo>
                <a:cubicBezTo>
                  <a:pt x="2813075" y="523280"/>
                  <a:pt x="2813968" y="522387"/>
                  <a:pt x="2815530" y="522387"/>
                </a:cubicBezTo>
                <a:close/>
                <a:moveTo>
                  <a:pt x="2775347" y="522387"/>
                </a:moveTo>
                <a:lnTo>
                  <a:pt x="2796778" y="522387"/>
                </a:lnTo>
                <a:cubicBezTo>
                  <a:pt x="2798564" y="522610"/>
                  <a:pt x="2799457" y="523503"/>
                  <a:pt x="2799457" y="525066"/>
                </a:cubicBezTo>
                <a:lnTo>
                  <a:pt x="2799457" y="546497"/>
                </a:lnTo>
                <a:cubicBezTo>
                  <a:pt x="2799457" y="548283"/>
                  <a:pt x="2798564" y="549176"/>
                  <a:pt x="2796778" y="549176"/>
                </a:cubicBezTo>
                <a:lnTo>
                  <a:pt x="2775347" y="549176"/>
                </a:lnTo>
                <a:cubicBezTo>
                  <a:pt x="2773561" y="549176"/>
                  <a:pt x="2772668" y="548283"/>
                  <a:pt x="2772668" y="546497"/>
                </a:cubicBezTo>
                <a:lnTo>
                  <a:pt x="2772668" y="525066"/>
                </a:lnTo>
                <a:cubicBezTo>
                  <a:pt x="2772891" y="523280"/>
                  <a:pt x="2773784" y="522387"/>
                  <a:pt x="2775347" y="522387"/>
                </a:cubicBezTo>
                <a:close/>
                <a:moveTo>
                  <a:pt x="2735163" y="522387"/>
                </a:moveTo>
                <a:lnTo>
                  <a:pt x="2756594" y="522387"/>
                </a:lnTo>
                <a:cubicBezTo>
                  <a:pt x="2758380" y="522610"/>
                  <a:pt x="2759273" y="523503"/>
                  <a:pt x="2759273" y="525066"/>
                </a:cubicBezTo>
                <a:lnTo>
                  <a:pt x="2759273" y="546497"/>
                </a:lnTo>
                <a:cubicBezTo>
                  <a:pt x="2759273" y="548283"/>
                  <a:pt x="2758380" y="549176"/>
                  <a:pt x="2756594" y="549176"/>
                </a:cubicBezTo>
                <a:lnTo>
                  <a:pt x="2735163" y="549176"/>
                </a:lnTo>
                <a:cubicBezTo>
                  <a:pt x="2733377" y="549176"/>
                  <a:pt x="2732484" y="548283"/>
                  <a:pt x="2732484" y="546497"/>
                </a:cubicBezTo>
                <a:lnTo>
                  <a:pt x="2732484" y="525066"/>
                </a:lnTo>
                <a:cubicBezTo>
                  <a:pt x="2732707" y="523280"/>
                  <a:pt x="2733600" y="522387"/>
                  <a:pt x="2735163" y="522387"/>
                </a:cubicBezTo>
                <a:close/>
                <a:moveTo>
                  <a:pt x="2694979" y="522387"/>
                </a:moveTo>
                <a:lnTo>
                  <a:pt x="2716411" y="522387"/>
                </a:lnTo>
                <a:cubicBezTo>
                  <a:pt x="2718197" y="522610"/>
                  <a:pt x="2719090" y="523503"/>
                  <a:pt x="2719090" y="525066"/>
                </a:cubicBezTo>
                <a:lnTo>
                  <a:pt x="2719090" y="546497"/>
                </a:lnTo>
                <a:cubicBezTo>
                  <a:pt x="2719090" y="548283"/>
                  <a:pt x="2718197" y="549176"/>
                  <a:pt x="2716411" y="549176"/>
                </a:cubicBezTo>
                <a:lnTo>
                  <a:pt x="2694979" y="549176"/>
                </a:lnTo>
                <a:cubicBezTo>
                  <a:pt x="2693193" y="549176"/>
                  <a:pt x="2692301" y="548283"/>
                  <a:pt x="2692301" y="546497"/>
                </a:cubicBezTo>
                <a:lnTo>
                  <a:pt x="2692301" y="525066"/>
                </a:lnTo>
                <a:cubicBezTo>
                  <a:pt x="2692524" y="523280"/>
                  <a:pt x="2693417" y="522387"/>
                  <a:pt x="2694979" y="522387"/>
                </a:cubicBezTo>
                <a:close/>
                <a:moveTo>
                  <a:pt x="2654796" y="522387"/>
                </a:moveTo>
                <a:lnTo>
                  <a:pt x="2676227" y="522387"/>
                </a:lnTo>
                <a:cubicBezTo>
                  <a:pt x="2678013" y="522610"/>
                  <a:pt x="2678906" y="523503"/>
                  <a:pt x="2678906" y="525066"/>
                </a:cubicBezTo>
                <a:lnTo>
                  <a:pt x="2678906" y="546497"/>
                </a:lnTo>
                <a:cubicBezTo>
                  <a:pt x="2678906" y="548283"/>
                  <a:pt x="2678013" y="549176"/>
                  <a:pt x="2676227" y="549176"/>
                </a:cubicBezTo>
                <a:lnTo>
                  <a:pt x="2654796" y="549176"/>
                </a:lnTo>
                <a:cubicBezTo>
                  <a:pt x="2653010" y="549176"/>
                  <a:pt x="2652117" y="548283"/>
                  <a:pt x="2652117" y="546497"/>
                </a:cubicBezTo>
                <a:lnTo>
                  <a:pt x="2652117" y="525066"/>
                </a:lnTo>
                <a:cubicBezTo>
                  <a:pt x="2652340" y="523280"/>
                  <a:pt x="2653233" y="522387"/>
                  <a:pt x="2654796" y="522387"/>
                </a:cubicBezTo>
                <a:close/>
                <a:moveTo>
                  <a:pt x="2614612" y="522387"/>
                </a:moveTo>
                <a:lnTo>
                  <a:pt x="2636043" y="522387"/>
                </a:lnTo>
                <a:cubicBezTo>
                  <a:pt x="2637829" y="522610"/>
                  <a:pt x="2638722" y="523503"/>
                  <a:pt x="2638722" y="525066"/>
                </a:cubicBezTo>
                <a:lnTo>
                  <a:pt x="2638722" y="546497"/>
                </a:lnTo>
                <a:cubicBezTo>
                  <a:pt x="2638722" y="548283"/>
                  <a:pt x="2637829" y="549176"/>
                  <a:pt x="2636043" y="549176"/>
                </a:cubicBezTo>
                <a:lnTo>
                  <a:pt x="2614612" y="549176"/>
                </a:lnTo>
                <a:cubicBezTo>
                  <a:pt x="2612826" y="549176"/>
                  <a:pt x="2611933" y="548283"/>
                  <a:pt x="2611933" y="546497"/>
                </a:cubicBezTo>
                <a:lnTo>
                  <a:pt x="2611933" y="525066"/>
                </a:lnTo>
                <a:cubicBezTo>
                  <a:pt x="2612157" y="523280"/>
                  <a:pt x="2613050" y="522387"/>
                  <a:pt x="2614612" y="522387"/>
                </a:cubicBezTo>
                <a:close/>
                <a:moveTo>
                  <a:pt x="2574429" y="522387"/>
                </a:moveTo>
                <a:lnTo>
                  <a:pt x="2595860" y="522387"/>
                </a:lnTo>
                <a:cubicBezTo>
                  <a:pt x="2597646" y="522610"/>
                  <a:pt x="2598539" y="523503"/>
                  <a:pt x="2598539" y="525066"/>
                </a:cubicBezTo>
                <a:lnTo>
                  <a:pt x="2598539" y="546497"/>
                </a:lnTo>
                <a:cubicBezTo>
                  <a:pt x="2598539" y="548283"/>
                  <a:pt x="2597646" y="549176"/>
                  <a:pt x="2595860" y="549176"/>
                </a:cubicBezTo>
                <a:lnTo>
                  <a:pt x="2574429" y="549176"/>
                </a:lnTo>
                <a:cubicBezTo>
                  <a:pt x="2572643" y="549176"/>
                  <a:pt x="2571750" y="548283"/>
                  <a:pt x="2571750" y="546497"/>
                </a:cubicBezTo>
                <a:lnTo>
                  <a:pt x="2571750" y="525066"/>
                </a:lnTo>
                <a:cubicBezTo>
                  <a:pt x="2571973" y="523280"/>
                  <a:pt x="2572866" y="522387"/>
                  <a:pt x="2574429" y="522387"/>
                </a:cubicBezTo>
                <a:close/>
                <a:moveTo>
                  <a:pt x="2502098" y="522387"/>
                </a:moveTo>
                <a:lnTo>
                  <a:pt x="2523529" y="522387"/>
                </a:lnTo>
                <a:cubicBezTo>
                  <a:pt x="2525315" y="522610"/>
                  <a:pt x="2526208" y="523503"/>
                  <a:pt x="2526208" y="525066"/>
                </a:cubicBezTo>
                <a:lnTo>
                  <a:pt x="2526208" y="546497"/>
                </a:lnTo>
                <a:cubicBezTo>
                  <a:pt x="2526208" y="548283"/>
                  <a:pt x="2525315" y="549176"/>
                  <a:pt x="2523529" y="549176"/>
                </a:cubicBezTo>
                <a:lnTo>
                  <a:pt x="2502098" y="549176"/>
                </a:lnTo>
                <a:cubicBezTo>
                  <a:pt x="2500312" y="549176"/>
                  <a:pt x="2499419" y="548283"/>
                  <a:pt x="2499419" y="546497"/>
                </a:cubicBezTo>
                <a:lnTo>
                  <a:pt x="2499419" y="525066"/>
                </a:lnTo>
                <a:cubicBezTo>
                  <a:pt x="2499643" y="523280"/>
                  <a:pt x="2500535" y="522387"/>
                  <a:pt x="2502098" y="522387"/>
                </a:cubicBezTo>
                <a:close/>
                <a:moveTo>
                  <a:pt x="2461915" y="522387"/>
                </a:moveTo>
                <a:lnTo>
                  <a:pt x="2483346" y="522387"/>
                </a:lnTo>
                <a:cubicBezTo>
                  <a:pt x="2485132" y="522610"/>
                  <a:pt x="2486025" y="523503"/>
                  <a:pt x="2486025" y="525066"/>
                </a:cubicBezTo>
                <a:lnTo>
                  <a:pt x="2486025" y="546497"/>
                </a:lnTo>
                <a:cubicBezTo>
                  <a:pt x="2486025" y="548283"/>
                  <a:pt x="2485132" y="549176"/>
                  <a:pt x="2483346" y="549176"/>
                </a:cubicBezTo>
                <a:lnTo>
                  <a:pt x="2461915" y="549176"/>
                </a:lnTo>
                <a:cubicBezTo>
                  <a:pt x="2460129" y="549176"/>
                  <a:pt x="2459236" y="548283"/>
                  <a:pt x="2459236" y="546497"/>
                </a:cubicBezTo>
                <a:lnTo>
                  <a:pt x="2459236" y="525066"/>
                </a:lnTo>
                <a:cubicBezTo>
                  <a:pt x="2459459" y="523280"/>
                  <a:pt x="2460352" y="522387"/>
                  <a:pt x="2461915" y="522387"/>
                </a:cubicBezTo>
                <a:close/>
                <a:moveTo>
                  <a:pt x="2421731" y="522387"/>
                </a:moveTo>
                <a:lnTo>
                  <a:pt x="2443162" y="522387"/>
                </a:lnTo>
                <a:cubicBezTo>
                  <a:pt x="2444948" y="522610"/>
                  <a:pt x="2445841" y="523503"/>
                  <a:pt x="2445841" y="525066"/>
                </a:cubicBezTo>
                <a:lnTo>
                  <a:pt x="2445841" y="546497"/>
                </a:lnTo>
                <a:cubicBezTo>
                  <a:pt x="2445841" y="548283"/>
                  <a:pt x="2444948" y="549176"/>
                  <a:pt x="2443162" y="549176"/>
                </a:cubicBezTo>
                <a:lnTo>
                  <a:pt x="2421731" y="549176"/>
                </a:lnTo>
                <a:cubicBezTo>
                  <a:pt x="2419945" y="549176"/>
                  <a:pt x="2419052" y="548283"/>
                  <a:pt x="2419052" y="546497"/>
                </a:cubicBezTo>
                <a:lnTo>
                  <a:pt x="2419052" y="525066"/>
                </a:lnTo>
                <a:cubicBezTo>
                  <a:pt x="2419275" y="523280"/>
                  <a:pt x="2420168" y="522387"/>
                  <a:pt x="2421731" y="522387"/>
                </a:cubicBezTo>
                <a:close/>
                <a:moveTo>
                  <a:pt x="2381547" y="522387"/>
                </a:moveTo>
                <a:lnTo>
                  <a:pt x="2402979" y="522387"/>
                </a:lnTo>
                <a:cubicBezTo>
                  <a:pt x="2404765" y="522610"/>
                  <a:pt x="2405658" y="523503"/>
                  <a:pt x="2405658" y="525066"/>
                </a:cubicBezTo>
                <a:lnTo>
                  <a:pt x="2405658" y="546497"/>
                </a:lnTo>
                <a:cubicBezTo>
                  <a:pt x="2405658" y="548283"/>
                  <a:pt x="2404765" y="549176"/>
                  <a:pt x="2402979" y="549176"/>
                </a:cubicBezTo>
                <a:lnTo>
                  <a:pt x="2381547" y="549176"/>
                </a:lnTo>
                <a:cubicBezTo>
                  <a:pt x="2379761" y="549176"/>
                  <a:pt x="2378868" y="548283"/>
                  <a:pt x="2378868" y="546497"/>
                </a:cubicBezTo>
                <a:lnTo>
                  <a:pt x="2378868" y="525066"/>
                </a:lnTo>
                <a:cubicBezTo>
                  <a:pt x="2379092" y="523280"/>
                  <a:pt x="2379985" y="522387"/>
                  <a:pt x="2381547" y="522387"/>
                </a:cubicBezTo>
                <a:close/>
                <a:moveTo>
                  <a:pt x="2341364" y="522387"/>
                </a:moveTo>
                <a:lnTo>
                  <a:pt x="2362795" y="522387"/>
                </a:lnTo>
                <a:cubicBezTo>
                  <a:pt x="2364581" y="522610"/>
                  <a:pt x="2365474" y="523503"/>
                  <a:pt x="2365474" y="525066"/>
                </a:cubicBezTo>
                <a:lnTo>
                  <a:pt x="2365474" y="546497"/>
                </a:lnTo>
                <a:cubicBezTo>
                  <a:pt x="2365474" y="548283"/>
                  <a:pt x="2364581" y="549176"/>
                  <a:pt x="2362795" y="549176"/>
                </a:cubicBezTo>
                <a:lnTo>
                  <a:pt x="2341364" y="549176"/>
                </a:lnTo>
                <a:cubicBezTo>
                  <a:pt x="2339578" y="549176"/>
                  <a:pt x="2338685" y="548283"/>
                  <a:pt x="2338685" y="546497"/>
                </a:cubicBezTo>
                <a:lnTo>
                  <a:pt x="2338685" y="525066"/>
                </a:lnTo>
                <a:cubicBezTo>
                  <a:pt x="2338908" y="523280"/>
                  <a:pt x="2339801" y="522387"/>
                  <a:pt x="2341364" y="522387"/>
                </a:cubicBezTo>
                <a:close/>
                <a:moveTo>
                  <a:pt x="2301180" y="522387"/>
                </a:moveTo>
                <a:lnTo>
                  <a:pt x="2322611" y="522387"/>
                </a:lnTo>
                <a:cubicBezTo>
                  <a:pt x="2324397" y="522610"/>
                  <a:pt x="2325290" y="523503"/>
                  <a:pt x="2325290" y="525066"/>
                </a:cubicBezTo>
                <a:lnTo>
                  <a:pt x="2325290" y="546497"/>
                </a:lnTo>
                <a:cubicBezTo>
                  <a:pt x="2325290" y="548283"/>
                  <a:pt x="2324397" y="549176"/>
                  <a:pt x="2322611" y="549176"/>
                </a:cubicBezTo>
                <a:lnTo>
                  <a:pt x="2301180" y="549176"/>
                </a:lnTo>
                <a:cubicBezTo>
                  <a:pt x="2299394" y="549176"/>
                  <a:pt x="2298501" y="548283"/>
                  <a:pt x="2298501" y="546497"/>
                </a:cubicBezTo>
                <a:lnTo>
                  <a:pt x="2298501" y="525066"/>
                </a:lnTo>
                <a:cubicBezTo>
                  <a:pt x="2298725" y="523280"/>
                  <a:pt x="2299618" y="522387"/>
                  <a:pt x="2301180" y="522387"/>
                </a:cubicBezTo>
                <a:close/>
                <a:moveTo>
                  <a:pt x="2260997" y="522387"/>
                </a:moveTo>
                <a:lnTo>
                  <a:pt x="2282428" y="522387"/>
                </a:lnTo>
                <a:cubicBezTo>
                  <a:pt x="2284214" y="522610"/>
                  <a:pt x="2285107" y="523503"/>
                  <a:pt x="2285107" y="525066"/>
                </a:cubicBezTo>
                <a:lnTo>
                  <a:pt x="2285107" y="546497"/>
                </a:lnTo>
                <a:cubicBezTo>
                  <a:pt x="2285107" y="548283"/>
                  <a:pt x="2284214" y="549176"/>
                  <a:pt x="2282428" y="549176"/>
                </a:cubicBezTo>
                <a:lnTo>
                  <a:pt x="2260997" y="549176"/>
                </a:lnTo>
                <a:cubicBezTo>
                  <a:pt x="2259211" y="549176"/>
                  <a:pt x="2258318" y="548283"/>
                  <a:pt x="2258318" y="546497"/>
                </a:cubicBezTo>
                <a:lnTo>
                  <a:pt x="2258318" y="525066"/>
                </a:lnTo>
                <a:cubicBezTo>
                  <a:pt x="2258541" y="523280"/>
                  <a:pt x="2259434" y="522387"/>
                  <a:pt x="2260997" y="522387"/>
                </a:cubicBezTo>
                <a:close/>
                <a:moveTo>
                  <a:pt x="2220813" y="522387"/>
                </a:moveTo>
                <a:lnTo>
                  <a:pt x="2242244" y="522387"/>
                </a:lnTo>
                <a:cubicBezTo>
                  <a:pt x="2244030" y="522610"/>
                  <a:pt x="2244923" y="523503"/>
                  <a:pt x="2244923" y="525066"/>
                </a:cubicBezTo>
                <a:lnTo>
                  <a:pt x="2244923" y="546497"/>
                </a:lnTo>
                <a:cubicBezTo>
                  <a:pt x="2244923" y="548283"/>
                  <a:pt x="2244030" y="549176"/>
                  <a:pt x="2242244" y="549176"/>
                </a:cubicBezTo>
                <a:lnTo>
                  <a:pt x="2220813" y="549176"/>
                </a:lnTo>
                <a:cubicBezTo>
                  <a:pt x="2219027" y="549176"/>
                  <a:pt x="2218134" y="548283"/>
                  <a:pt x="2218134" y="546497"/>
                </a:cubicBezTo>
                <a:lnTo>
                  <a:pt x="2218134" y="525066"/>
                </a:lnTo>
                <a:cubicBezTo>
                  <a:pt x="2218357" y="523280"/>
                  <a:pt x="2219250" y="522387"/>
                  <a:pt x="2220813" y="522387"/>
                </a:cubicBezTo>
                <a:close/>
                <a:moveTo>
                  <a:pt x="2180629" y="522387"/>
                </a:moveTo>
                <a:lnTo>
                  <a:pt x="2202061" y="522387"/>
                </a:lnTo>
                <a:cubicBezTo>
                  <a:pt x="2203847" y="522610"/>
                  <a:pt x="2204740" y="523503"/>
                  <a:pt x="2204740" y="525066"/>
                </a:cubicBezTo>
                <a:lnTo>
                  <a:pt x="2204740" y="546497"/>
                </a:lnTo>
                <a:cubicBezTo>
                  <a:pt x="2204740" y="548283"/>
                  <a:pt x="2203847" y="549176"/>
                  <a:pt x="2202061" y="549176"/>
                </a:cubicBezTo>
                <a:lnTo>
                  <a:pt x="2180629" y="549176"/>
                </a:lnTo>
                <a:cubicBezTo>
                  <a:pt x="2178843" y="549176"/>
                  <a:pt x="2177951" y="548283"/>
                  <a:pt x="2177951" y="546497"/>
                </a:cubicBezTo>
                <a:lnTo>
                  <a:pt x="2177951" y="525066"/>
                </a:lnTo>
                <a:cubicBezTo>
                  <a:pt x="2178174" y="523280"/>
                  <a:pt x="2179067" y="522387"/>
                  <a:pt x="2180629" y="522387"/>
                </a:cubicBezTo>
                <a:close/>
                <a:moveTo>
                  <a:pt x="2140446" y="522387"/>
                </a:moveTo>
                <a:lnTo>
                  <a:pt x="2161877" y="522387"/>
                </a:lnTo>
                <a:cubicBezTo>
                  <a:pt x="2163663" y="522610"/>
                  <a:pt x="2164556" y="523503"/>
                  <a:pt x="2164556" y="525066"/>
                </a:cubicBezTo>
                <a:lnTo>
                  <a:pt x="2164556" y="546497"/>
                </a:lnTo>
                <a:cubicBezTo>
                  <a:pt x="2164556" y="548283"/>
                  <a:pt x="2163663" y="549176"/>
                  <a:pt x="2161877" y="549176"/>
                </a:cubicBezTo>
                <a:lnTo>
                  <a:pt x="2140446" y="549176"/>
                </a:lnTo>
                <a:cubicBezTo>
                  <a:pt x="2138660" y="549176"/>
                  <a:pt x="2137767" y="548283"/>
                  <a:pt x="2137767" y="546497"/>
                </a:cubicBezTo>
                <a:lnTo>
                  <a:pt x="2137767" y="525066"/>
                </a:lnTo>
                <a:cubicBezTo>
                  <a:pt x="2137990" y="523280"/>
                  <a:pt x="2138883" y="522387"/>
                  <a:pt x="2140446" y="522387"/>
                </a:cubicBezTo>
                <a:close/>
                <a:moveTo>
                  <a:pt x="2100262" y="522387"/>
                </a:moveTo>
                <a:lnTo>
                  <a:pt x="2121693" y="522387"/>
                </a:lnTo>
                <a:cubicBezTo>
                  <a:pt x="2123479" y="522610"/>
                  <a:pt x="2124372" y="523503"/>
                  <a:pt x="2124372" y="525066"/>
                </a:cubicBezTo>
                <a:lnTo>
                  <a:pt x="2124372" y="546497"/>
                </a:lnTo>
                <a:cubicBezTo>
                  <a:pt x="2124372" y="548283"/>
                  <a:pt x="2123479" y="549176"/>
                  <a:pt x="2121693" y="549176"/>
                </a:cubicBezTo>
                <a:lnTo>
                  <a:pt x="2100262" y="549176"/>
                </a:lnTo>
                <a:cubicBezTo>
                  <a:pt x="2098476" y="549176"/>
                  <a:pt x="2097583" y="548283"/>
                  <a:pt x="2097583" y="546497"/>
                </a:cubicBezTo>
                <a:lnTo>
                  <a:pt x="2097583" y="525066"/>
                </a:lnTo>
                <a:cubicBezTo>
                  <a:pt x="2097807" y="523280"/>
                  <a:pt x="2098700" y="522387"/>
                  <a:pt x="2100262" y="522387"/>
                </a:cubicBezTo>
                <a:close/>
                <a:moveTo>
                  <a:pt x="2060079" y="522387"/>
                </a:moveTo>
                <a:lnTo>
                  <a:pt x="2081510" y="522387"/>
                </a:lnTo>
                <a:cubicBezTo>
                  <a:pt x="2083296" y="522610"/>
                  <a:pt x="2084189" y="523503"/>
                  <a:pt x="2084189" y="525066"/>
                </a:cubicBezTo>
                <a:lnTo>
                  <a:pt x="2084189" y="546497"/>
                </a:lnTo>
                <a:cubicBezTo>
                  <a:pt x="2084189" y="548283"/>
                  <a:pt x="2083296" y="549176"/>
                  <a:pt x="2081510" y="549176"/>
                </a:cubicBezTo>
                <a:lnTo>
                  <a:pt x="2060079" y="549176"/>
                </a:lnTo>
                <a:cubicBezTo>
                  <a:pt x="2058293" y="549176"/>
                  <a:pt x="2057400" y="548283"/>
                  <a:pt x="2057400" y="546497"/>
                </a:cubicBezTo>
                <a:lnTo>
                  <a:pt x="2057400" y="525066"/>
                </a:lnTo>
                <a:cubicBezTo>
                  <a:pt x="2057623" y="523280"/>
                  <a:pt x="2058516" y="522387"/>
                  <a:pt x="2060079" y="522387"/>
                </a:cubicBezTo>
                <a:close/>
                <a:moveTo>
                  <a:pt x="1987748" y="522387"/>
                </a:moveTo>
                <a:lnTo>
                  <a:pt x="2009179" y="522387"/>
                </a:lnTo>
                <a:cubicBezTo>
                  <a:pt x="2010965" y="522610"/>
                  <a:pt x="2011858" y="523503"/>
                  <a:pt x="2011858" y="525066"/>
                </a:cubicBezTo>
                <a:lnTo>
                  <a:pt x="2011858" y="546497"/>
                </a:lnTo>
                <a:cubicBezTo>
                  <a:pt x="2011858" y="548283"/>
                  <a:pt x="2010965" y="549176"/>
                  <a:pt x="2009179" y="549176"/>
                </a:cubicBezTo>
                <a:lnTo>
                  <a:pt x="1987748" y="549176"/>
                </a:lnTo>
                <a:cubicBezTo>
                  <a:pt x="1985962" y="549176"/>
                  <a:pt x="1985069" y="548283"/>
                  <a:pt x="1985069" y="546497"/>
                </a:cubicBezTo>
                <a:lnTo>
                  <a:pt x="1985069" y="525066"/>
                </a:lnTo>
                <a:cubicBezTo>
                  <a:pt x="1985292" y="523280"/>
                  <a:pt x="1986185" y="522387"/>
                  <a:pt x="1987748" y="522387"/>
                </a:cubicBezTo>
                <a:close/>
                <a:moveTo>
                  <a:pt x="1947564" y="522387"/>
                </a:moveTo>
                <a:lnTo>
                  <a:pt x="1968996" y="522387"/>
                </a:lnTo>
                <a:cubicBezTo>
                  <a:pt x="1970782" y="522610"/>
                  <a:pt x="1971675" y="523503"/>
                  <a:pt x="1971675" y="525066"/>
                </a:cubicBezTo>
                <a:lnTo>
                  <a:pt x="1971675" y="546497"/>
                </a:lnTo>
                <a:cubicBezTo>
                  <a:pt x="1971675" y="548283"/>
                  <a:pt x="1970782" y="549176"/>
                  <a:pt x="1968996" y="549176"/>
                </a:cubicBezTo>
                <a:lnTo>
                  <a:pt x="1947564" y="549176"/>
                </a:lnTo>
                <a:cubicBezTo>
                  <a:pt x="1945779" y="549176"/>
                  <a:pt x="1944886" y="548283"/>
                  <a:pt x="1944886" y="546497"/>
                </a:cubicBezTo>
                <a:lnTo>
                  <a:pt x="1944886" y="525066"/>
                </a:lnTo>
                <a:cubicBezTo>
                  <a:pt x="1945109" y="523280"/>
                  <a:pt x="1946002" y="522387"/>
                  <a:pt x="1947564" y="522387"/>
                </a:cubicBezTo>
                <a:close/>
                <a:moveTo>
                  <a:pt x="1907381" y="522387"/>
                </a:moveTo>
                <a:lnTo>
                  <a:pt x="1928812" y="522387"/>
                </a:lnTo>
                <a:cubicBezTo>
                  <a:pt x="1930598" y="522610"/>
                  <a:pt x="1931491" y="523503"/>
                  <a:pt x="1931491" y="525066"/>
                </a:cubicBezTo>
                <a:lnTo>
                  <a:pt x="1931491" y="546497"/>
                </a:lnTo>
                <a:cubicBezTo>
                  <a:pt x="1931491" y="548283"/>
                  <a:pt x="1930598" y="549176"/>
                  <a:pt x="1928812" y="549176"/>
                </a:cubicBezTo>
                <a:lnTo>
                  <a:pt x="1907381" y="549176"/>
                </a:lnTo>
                <a:cubicBezTo>
                  <a:pt x="1905595" y="549176"/>
                  <a:pt x="1904702" y="548283"/>
                  <a:pt x="1904702" y="546497"/>
                </a:cubicBezTo>
                <a:lnTo>
                  <a:pt x="1904702" y="525066"/>
                </a:lnTo>
                <a:cubicBezTo>
                  <a:pt x="1904925" y="523280"/>
                  <a:pt x="1905818" y="522387"/>
                  <a:pt x="1907381" y="522387"/>
                </a:cubicBezTo>
                <a:close/>
                <a:moveTo>
                  <a:pt x="1867197" y="522387"/>
                </a:moveTo>
                <a:lnTo>
                  <a:pt x="1888629" y="522387"/>
                </a:lnTo>
                <a:cubicBezTo>
                  <a:pt x="1890414" y="522610"/>
                  <a:pt x="1891307" y="523503"/>
                  <a:pt x="1891307" y="525066"/>
                </a:cubicBezTo>
                <a:lnTo>
                  <a:pt x="1891307" y="546497"/>
                </a:lnTo>
                <a:cubicBezTo>
                  <a:pt x="1891307" y="548283"/>
                  <a:pt x="1890414" y="549176"/>
                  <a:pt x="1888629" y="549176"/>
                </a:cubicBezTo>
                <a:lnTo>
                  <a:pt x="1867197" y="549176"/>
                </a:lnTo>
                <a:cubicBezTo>
                  <a:pt x="1865411" y="549176"/>
                  <a:pt x="1864518" y="548283"/>
                  <a:pt x="1864518" y="546497"/>
                </a:cubicBezTo>
                <a:lnTo>
                  <a:pt x="1864518" y="525066"/>
                </a:lnTo>
                <a:cubicBezTo>
                  <a:pt x="1864742" y="523280"/>
                  <a:pt x="1865635" y="522387"/>
                  <a:pt x="1867197" y="522387"/>
                </a:cubicBezTo>
                <a:close/>
                <a:moveTo>
                  <a:pt x="1827014" y="522387"/>
                </a:moveTo>
                <a:lnTo>
                  <a:pt x="1848445" y="522387"/>
                </a:lnTo>
                <a:cubicBezTo>
                  <a:pt x="1850231" y="522610"/>
                  <a:pt x="1851124" y="523503"/>
                  <a:pt x="1851124" y="525066"/>
                </a:cubicBezTo>
                <a:lnTo>
                  <a:pt x="1851124" y="546497"/>
                </a:lnTo>
                <a:cubicBezTo>
                  <a:pt x="1851124" y="548283"/>
                  <a:pt x="1850231" y="549176"/>
                  <a:pt x="1848445" y="549176"/>
                </a:cubicBezTo>
                <a:lnTo>
                  <a:pt x="1827014" y="549176"/>
                </a:lnTo>
                <a:cubicBezTo>
                  <a:pt x="1825228" y="549176"/>
                  <a:pt x="1824335" y="548283"/>
                  <a:pt x="1824335" y="546497"/>
                </a:cubicBezTo>
                <a:lnTo>
                  <a:pt x="1824335" y="525066"/>
                </a:lnTo>
                <a:cubicBezTo>
                  <a:pt x="1824558" y="523280"/>
                  <a:pt x="1825451" y="522387"/>
                  <a:pt x="1827014" y="522387"/>
                </a:cubicBezTo>
                <a:close/>
                <a:moveTo>
                  <a:pt x="1786830" y="522387"/>
                </a:moveTo>
                <a:lnTo>
                  <a:pt x="1808261" y="522387"/>
                </a:lnTo>
                <a:cubicBezTo>
                  <a:pt x="1810047" y="522610"/>
                  <a:pt x="1810940" y="523503"/>
                  <a:pt x="1810940" y="525066"/>
                </a:cubicBezTo>
                <a:lnTo>
                  <a:pt x="1810940" y="546497"/>
                </a:lnTo>
                <a:cubicBezTo>
                  <a:pt x="1810940" y="548283"/>
                  <a:pt x="1810047" y="549176"/>
                  <a:pt x="1808261" y="549176"/>
                </a:cubicBezTo>
                <a:lnTo>
                  <a:pt x="1786830" y="549176"/>
                </a:lnTo>
                <a:cubicBezTo>
                  <a:pt x="1785044" y="549176"/>
                  <a:pt x="1784151" y="548283"/>
                  <a:pt x="1784151" y="546497"/>
                </a:cubicBezTo>
                <a:lnTo>
                  <a:pt x="1784151" y="525066"/>
                </a:lnTo>
                <a:cubicBezTo>
                  <a:pt x="1784374" y="523280"/>
                  <a:pt x="1785267" y="522387"/>
                  <a:pt x="1786830" y="522387"/>
                </a:cubicBezTo>
                <a:close/>
                <a:moveTo>
                  <a:pt x="1746646" y="522387"/>
                </a:moveTo>
                <a:lnTo>
                  <a:pt x="1768078" y="522387"/>
                </a:lnTo>
                <a:cubicBezTo>
                  <a:pt x="1769864" y="522610"/>
                  <a:pt x="1770757" y="523503"/>
                  <a:pt x="1770757" y="525066"/>
                </a:cubicBezTo>
                <a:lnTo>
                  <a:pt x="1770757" y="546497"/>
                </a:lnTo>
                <a:cubicBezTo>
                  <a:pt x="1770757" y="548283"/>
                  <a:pt x="1769864" y="549176"/>
                  <a:pt x="1768078" y="549176"/>
                </a:cubicBezTo>
                <a:lnTo>
                  <a:pt x="1746646" y="549176"/>
                </a:lnTo>
                <a:cubicBezTo>
                  <a:pt x="1744861" y="549176"/>
                  <a:pt x="1743968" y="548283"/>
                  <a:pt x="1743968" y="546497"/>
                </a:cubicBezTo>
                <a:lnTo>
                  <a:pt x="1743968" y="525066"/>
                </a:lnTo>
                <a:cubicBezTo>
                  <a:pt x="1744191" y="523280"/>
                  <a:pt x="1745084" y="522387"/>
                  <a:pt x="1746646" y="522387"/>
                </a:cubicBezTo>
                <a:close/>
                <a:moveTo>
                  <a:pt x="1706463" y="522387"/>
                </a:moveTo>
                <a:lnTo>
                  <a:pt x="1727894" y="522387"/>
                </a:lnTo>
                <a:cubicBezTo>
                  <a:pt x="1729680" y="522610"/>
                  <a:pt x="1730573" y="523503"/>
                  <a:pt x="1730573" y="525066"/>
                </a:cubicBezTo>
                <a:lnTo>
                  <a:pt x="1730573" y="546497"/>
                </a:lnTo>
                <a:cubicBezTo>
                  <a:pt x="1730573" y="548283"/>
                  <a:pt x="1729680" y="549176"/>
                  <a:pt x="1727894" y="549176"/>
                </a:cubicBezTo>
                <a:lnTo>
                  <a:pt x="1706463" y="549176"/>
                </a:lnTo>
                <a:cubicBezTo>
                  <a:pt x="1704677" y="549176"/>
                  <a:pt x="1703784" y="548283"/>
                  <a:pt x="1703784" y="546497"/>
                </a:cubicBezTo>
                <a:lnTo>
                  <a:pt x="1703784" y="525066"/>
                </a:lnTo>
                <a:cubicBezTo>
                  <a:pt x="1704007" y="523280"/>
                  <a:pt x="1704900" y="522387"/>
                  <a:pt x="1706463" y="522387"/>
                </a:cubicBezTo>
                <a:close/>
                <a:moveTo>
                  <a:pt x="1666279" y="522387"/>
                </a:moveTo>
                <a:lnTo>
                  <a:pt x="1687711" y="522387"/>
                </a:lnTo>
                <a:cubicBezTo>
                  <a:pt x="1689497" y="522610"/>
                  <a:pt x="1690390" y="523503"/>
                  <a:pt x="1690390" y="525066"/>
                </a:cubicBezTo>
                <a:lnTo>
                  <a:pt x="1690390" y="546497"/>
                </a:lnTo>
                <a:cubicBezTo>
                  <a:pt x="1690390" y="548283"/>
                  <a:pt x="1689497" y="549176"/>
                  <a:pt x="1687711" y="549176"/>
                </a:cubicBezTo>
                <a:lnTo>
                  <a:pt x="1666279" y="549176"/>
                </a:lnTo>
                <a:cubicBezTo>
                  <a:pt x="1664493" y="549176"/>
                  <a:pt x="1663600" y="548283"/>
                  <a:pt x="1663600" y="546497"/>
                </a:cubicBezTo>
                <a:lnTo>
                  <a:pt x="1663600" y="525066"/>
                </a:lnTo>
                <a:cubicBezTo>
                  <a:pt x="1663824" y="523280"/>
                  <a:pt x="1664717" y="522387"/>
                  <a:pt x="1666279" y="522387"/>
                </a:cubicBezTo>
                <a:close/>
                <a:moveTo>
                  <a:pt x="1626096" y="522387"/>
                </a:moveTo>
                <a:lnTo>
                  <a:pt x="1647527" y="522387"/>
                </a:lnTo>
                <a:cubicBezTo>
                  <a:pt x="1649313" y="522610"/>
                  <a:pt x="1650206" y="523503"/>
                  <a:pt x="1650206" y="525066"/>
                </a:cubicBezTo>
                <a:lnTo>
                  <a:pt x="1650206" y="546497"/>
                </a:lnTo>
                <a:cubicBezTo>
                  <a:pt x="1650206" y="548283"/>
                  <a:pt x="1649313" y="549176"/>
                  <a:pt x="1647527" y="549176"/>
                </a:cubicBezTo>
                <a:lnTo>
                  <a:pt x="1626096" y="549176"/>
                </a:lnTo>
                <a:cubicBezTo>
                  <a:pt x="1624310" y="549176"/>
                  <a:pt x="1623417" y="548283"/>
                  <a:pt x="1623417" y="546497"/>
                </a:cubicBezTo>
                <a:lnTo>
                  <a:pt x="1623417" y="525066"/>
                </a:lnTo>
                <a:cubicBezTo>
                  <a:pt x="1623640" y="523280"/>
                  <a:pt x="1624533" y="522387"/>
                  <a:pt x="1626096" y="522387"/>
                </a:cubicBezTo>
                <a:close/>
                <a:moveTo>
                  <a:pt x="1585912" y="522387"/>
                </a:moveTo>
                <a:lnTo>
                  <a:pt x="1607343" y="522387"/>
                </a:lnTo>
                <a:cubicBezTo>
                  <a:pt x="1609129" y="522610"/>
                  <a:pt x="1610022" y="523503"/>
                  <a:pt x="1610022" y="525066"/>
                </a:cubicBezTo>
                <a:lnTo>
                  <a:pt x="1610022" y="546497"/>
                </a:lnTo>
                <a:cubicBezTo>
                  <a:pt x="1610022" y="548283"/>
                  <a:pt x="1609129" y="549176"/>
                  <a:pt x="1607343" y="549176"/>
                </a:cubicBezTo>
                <a:lnTo>
                  <a:pt x="1585912" y="549176"/>
                </a:lnTo>
                <a:cubicBezTo>
                  <a:pt x="1584126" y="549176"/>
                  <a:pt x="1583233" y="548283"/>
                  <a:pt x="1583233" y="546497"/>
                </a:cubicBezTo>
                <a:lnTo>
                  <a:pt x="1583233" y="525066"/>
                </a:lnTo>
                <a:cubicBezTo>
                  <a:pt x="1583456" y="523280"/>
                  <a:pt x="1584349" y="522387"/>
                  <a:pt x="1585912" y="522387"/>
                </a:cubicBezTo>
                <a:close/>
                <a:moveTo>
                  <a:pt x="1545729" y="522387"/>
                </a:moveTo>
                <a:lnTo>
                  <a:pt x="1567160" y="522387"/>
                </a:lnTo>
                <a:cubicBezTo>
                  <a:pt x="1568946" y="522610"/>
                  <a:pt x="1569839" y="523503"/>
                  <a:pt x="1569839" y="525066"/>
                </a:cubicBezTo>
                <a:lnTo>
                  <a:pt x="1569839" y="546497"/>
                </a:lnTo>
                <a:cubicBezTo>
                  <a:pt x="1569839" y="548283"/>
                  <a:pt x="1568946" y="549176"/>
                  <a:pt x="1567160" y="549176"/>
                </a:cubicBezTo>
                <a:lnTo>
                  <a:pt x="1545729" y="549176"/>
                </a:lnTo>
                <a:cubicBezTo>
                  <a:pt x="1543943" y="549176"/>
                  <a:pt x="1543050" y="548283"/>
                  <a:pt x="1543050" y="546497"/>
                </a:cubicBezTo>
                <a:lnTo>
                  <a:pt x="1543050" y="525066"/>
                </a:lnTo>
                <a:cubicBezTo>
                  <a:pt x="1543273" y="523280"/>
                  <a:pt x="1544166" y="522387"/>
                  <a:pt x="1545729" y="522387"/>
                </a:cubicBezTo>
                <a:close/>
                <a:moveTo>
                  <a:pt x="1473398" y="522387"/>
                </a:moveTo>
                <a:lnTo>
                  <a:pt x="1494829" y="522387"/>
                </a:lnTo>
                <a:cubicBezTo>
                  <a:pt x="1496615" y="522610"/>
                  <a:pt x="1497508" y="523503"/>
                  <a:pt x="1497508" y="525066"/>
                </a:cubicBezTo>
                <a:lnTo>
                  <a:pt x="1497508" y="546497"/>
                </a:lnTo>
                <a:cubicBezTo>
                  <a:pt x="1497508" y="548283"/>
                  <a:pt x="1496615" y="549176"/>
                  <a:pt x="1494829" y="549176"/>
                </a:cubicBezTo>
                <a:lnTo>
                  <a:pt x="1473398" y="549176"/>
                </a:lnTo>
                <a:cubicBezTo>
                  <a:pt x="1471612" y="549176"/>
                  <a:pt x="1470719" y="548283"/>
                  <a:pt x="1470719" y="546497"/>
                </a:cubicBezTo>
                <a:lnTo>
                  <a:pt x="1470719" y="525066"/>
                </a:lnTo>
                <a:cubicBezTo>
                  <a:pt x="1470942" y="523280"/>
                  <a:pt x="1471835" y="522387"/>
                  <a:pt x="1473398" y="522387"/>
                </a:cubicBezTo>
                <a:close/>
                <a:moveTo>
                  <a:pt x="1433215" y="522387"/>
                </a:moveTo>
                <a:lnTo>
                  <a:pt x="1454646" y="522387"/>
                </a:lnTo>
                <a:cubicBezTo>
                  <a:pt x="1456432" y="522610"/>
                  <a:pt x="1457325" y="523503"/>
                  <a:pt x="1457325" y="525066"/>
                </a:cubicBezTo>
                <a:lnTo>
                  <a:pt x="1457325" y="546497"/>
                </a:lnTo>
                <a:cubicBezTo>
                  <a:pt x="1457325" y="548283"/>
                  <a:pt x="1456432" y="549176"/>
                  <a:pt x="1454646" y="549176"/>
                </a:cubicBezTo>
                <a:lnTo>
                  <a:pt x="1433215" y="549176"/>
                </a:lnTo>
                <a:cubicBezTo>
                  <a:pt x="1431429" y="549176"/>
                  <a:pt x="1430536" y="548283"/>
                  <a:pt x="1430536" y="546497"/>
                </a:cubicBezTo>
                <a:lnTo>
                  <a:pt x="1430536" y="525066"/>
                </a:lnTo>
                <a:cubicBezTo>
                  <a:pt x="1430759" y="523280"/>
                  <a:pt x="1431652" y="522387"/>
                  <a:pt x="1433215" y="522387"/>
                </a:cubicBezTo>
                <a:close/>
                <a:moveTo>
                  <a:pt x="1393031" y="522387"/>
                </a:moveTo>
                <a:lnTo>
                  <a:pt x="1414462" y="522387"/>
                </a:lnTo>
                <a:cubicBezTo>
                  <a:pt x="1416248" y="522610"/>
                  <a:pt x="1417141" y="523503"/>
                  <a:pt x="1417141" y="525066"/>
                </a:cubicBezTo>
                <a:lnTo>
                  <a:pt x="1417141" y="546497"/>
                </a:lnTo>
                <a:cubicBezTo>
                  <a:pt x="1417141" y="548283"/>
                  <a:pt x="1416248" y="549176"/>
                  <a:pt x="1414462" y="549176"/>
                </a:cubicBezTo>
                <a:lnTo>
                  <a:pt x="1393031" y="549176"/>
                </a:lnTo>
                <a:cubicBezTo>
                  <a:pt x="1391245" y="549176"/>
                  <a:pt x="1390352" y="548283"/>
                  <a:pt x="1390352" y="546497"/>
                </a:cubicBezTo>
                <a:lnTo>
                  <a:pt x="1390352" y="525066"/>
                </a:lnTo>
                <a:cubicBezTo>
                  <a:pt x="1390575" y="523280"/>
                  <a:pt x="1391468" y="522387"/>
                  <a:pt x="1393031" y="522387"/>
                </a:cubicBezTo>
                <a:close/>
                <a:moveTo>
                  <a:pt x="1352847" y="522387"/>
                </a:moveTo>
                <a:lnTo>
                  <a:pt x="1374279" y="522387"/>
                </a:lnTo>
                <a:cubicBezTo>
                  <a:pt x="1376065" y="522610"/>
                  <a:pt x="1376957" y="523503"/>
                  <a:pt x="1376957" y="525066"/>
                </a:cubicBezTo>
                <a:lnTo>
                  <a:pt x="1376957" y="546497"/>
                </a:lnTo>
                <a:cubicBezTo>
                  <a:pt x="1376957" y="548283"/>
                  <a:pt x="1376065" y="549176"/>
                  <a:pt x="1374279" y="549176"/>
                </a:cubicBezTo>
                <a:lnTo>
                  <a:pt x="1352847" y="549176"/>
                </a:lnTo>
                <a:cubicBezTo>
                  <a:pt x="1351061" y="549176"/>
                  <a:pt x="1350169" y="548283"/>
                  <a:pt x="1350169" y="546497"/>
                </a:cubicBezTo>
                <a:lnTo>
                  <a:pt x="1350169" y="525066"/>
                </a:lnTo>
                <a:cubicBezTo>
                  <a:pt x="1350392" y="523280"/>
                  <a:pt x="1351285" y="522387"/>
                  <a:pt x="1352847" y="522387"/>
                </a:cubicBezTo>
                <a:close/>
                <a:moveTo>
                  <a:pt x="1151929" y="522387"/>
                </a:moveTo>
                <a:lnTo>
                  <a:pt x="1173361" y="522387"/>
                </a:lnTo>
                <a:cubicBezTo>
                  <a:pt x="1175147" y="522610"/>
                  <a:pt x="1176040" y="523503"/>
                  <a:pt x="1176040" y="525066"/>
                </a:cubicBezTo>
                <a:lnTo>
                  <a:pt x="1176040" y="546497"/>
                </a:lnTo>
                <a:cubicBezTo>
                  <a:pt x="1176040" y="548283"/>
                  <a:pt x="1175147" y="549176"/>
                  <a:pt x="1173361" y="549176"/>
                </a:cubicBezTo>
                <a:lnTo>
                  <a:pt x="1151929" y="549176"/>
                </a:lnTo>
                <a:cubicBezTo>
                  <a:pt x="1150144" y="549176"/>
                  <a:pt x="1149251" y="548283"/>
                  <a:pt x="1149251" y="546497"/>
                </a:cubicBezTo>
                <a:lnTo>
                  <a:pt x="1149251" y="525066"/>
                </a:lnTo>
                <a:cubicBezTo>
                  <a:pt x="1149474" y="523280"/>
                  <a:pt x="1150367" y="522387"/>
                  <a:pt x="1151929" y="522387"/>
                </a:cubicBezTo>
                <a:close/>
                <a:moveTo>
                  <a:pt x="1111746" y="522387"/>
                </a:moveTo>
                <a:lnTo>
                  <a:pt x="1133177" y="522387"/>
                </a:lnTo>
                <a:cubicBezTo>
                  <a:pt x="1134963" y="522610"/>
                  <a:pt x="1135856" y="523503"/>
                  <a:pt x="1135856" y="525066"/>
                </a:cubicBezTo>
                <a:lnTo>
                  <a:pt x="1135856" y="546497"/>
                </a:lnTo>
                <a:cubicBezTo>
                  <a:pt x="1135856" y="548283"/>
                  <a:pt x="1134963" y="549176"/>
                  <a:pt x="1133177" y="549176"/>
                </a:cubicBezTo>
                <a:lnTo>
                  <a:pt x="1111746" y="549176"/>
                </a:lnTo>
                <a:cubicBezTo>
                  <a:pt x="1109960" y="549176"/>
                  <a:pt x="1109067" y="548283"/>
                  <a:pt x="1109067" y="546497"/>
                </a:cubicBezTo>
                <a:lnTo>
                  <a:pt x="1109067" y="525066"/>
                </a:lnTo>
                <a:cubicBezTo>
                  <a:pt x="1109290" y="523280"/>
                  <a:pt x="1110183" y="522387"/>
                  <a:pt x="1111746" y="522387"/>
                </a:cubicBezTo>
                <a:close/>
                <a:moveTo>
                  <a:pt x="1071562" y="522387"/>
                </a:moveTo>
                <a:lnTo>
                  <a:pt x="1092994" y="522387"/>
                </a:lnTo>
                <a:cubicBezTo>
                  <a:pt x="1094780" y="522610"/>
                  <a:pt x="1095673" y="523503"/>
                  <a:pt x="1095673" y="525066"/>
                </a:cubicBezTo>
                <a:lnTo>
                  <a:pt x="1095673" y="546497"/>
                </a:lnTo>
                <a:cubicBezTo>
                  <a:pt x="1095673" y="548283"/>
                  <a:pt x="1094780" y="549176"/>
                  <a:pt x="1092994" y="549176"/>
                </a:cubicBezTo>
                <a:lnTo>
                  <a:pt x="1071562" y="549176"/>
                </a:lnTo>
                <a:cubicBezTo>
                  <a:pt x="1069776" y="549176"/>
                  <a:pt x="1068883" y="548283"/>
                  <a:pt x="1068883" y="546497"/>
                </a:cubicBezTo>
                <a:lnTo>
                  <a:pt x="1068883" y="525066"/>
                </a:lnTo>
                <a:cubicBezTo>
                  <a:pt x="1069106" y="523280"/>
                  <a:pt x="1070000" y="522387"/>
                  <a:pt x="1071562" y="522387"/>
                </a:cubicBezTo>
                <a:close/>
                <a:moveTo>
                  <a:pt x="1031379" y="522387"/>
                </a:moveTo>
                <a:lnTo>
                  <a:pt x="1052810" y="522387"/>
                </a:lnTo>
                <a:cubicBezTo>
                  <a:pt x="1054596" y="522610"/>
                  <a:pt x="1055489" y="523503"/>
                  <a:pt x="1055489" y="525066"/>
                </a:cubicBezTo>
                <a:lnTo>
                  <a:pt x="1055489" y="546497"/>
                </a:lnTo>
                <a:cubicBezTo>
                  <a:pt x="1055489" y="548283"/>
                  <a:pt x="1054596" y="549176"/>
                  <a:pt x="1052810" y="549176"/>
                </a:cubicBezTo>
                <a:lnTo>
                  <a:pt x="1031379" y="549176"/>
                </a:lnTo>
                <a:cubicBezTo>
                  <a:pt x="1029593" y="549176"/>
                  <a:pt x="1028700" y="548283"/>
                  <a:pt x="1028700" y="546497"/>
                </a:cubicBezTo>
                <a:lnTo>
                  <a:pt x="1028700" y="525066"/>
                </a:lnTo>
                <a:cubicBezTo>
                  <a:pt x="1028923" y="523280"/>
                  <a:pt x="1029816" y="522387"/>
                  <a:pt x="1031379" y="522387"/>
                </a:cubicBezTo>
                <a:close/>
                <a:moveTo>
                  <a:pt x="959048" y="522387"/>
                </a:moveTo>
                <a:lnTo>
                  <a:pt x="980479" y="522387"/>
                </a:lnTo>
                <a:cubicBezTo>
                  <a:pt x="982265" y="522610"/>
                  <a:pt x="983159" y="523503"/>
                  <a:pt x="983159" y="525066"/>
                </a:cubicBezTo>
                <a:lnTo>
                  <a:pt x="983159" y="546497"/>
                </a:lnTo>
                <a:cubicBezTo>
                  <a:pt x="983159" y="548283"/>
                  <a:pt x="982265" y="549176"/>
                  <a:pt x="980479" y="549176"/>
                </a:cubicBezTo>
                <a:lnTo>
                  <a:pt x="959048" y="549176"/>
                </a:lnTo>
                <a:cubicBezTo>
                  <a:pt x="957262" y="549176"/>
                  <a:pt x="956370" y="548283"/>
                  <a:pt x="956370" y="546497"/>
                </a:cubicBezTo>
                <a:lnTo>
                  <a:pt x="956370" y="525066"/>
                </a:lnTo>
                <a:cubicBezTo>
                  <a:pt x="956593" y="523280"/>
                  <a:pt x="957486" y="522387"/>
                  <a:pt x="959048" y="522387"/>
                </a:cubicBezTo>
                <a:close/>
                <a:moveTo>
                  <a:pt x="918865" y="522387"/>
                </a:moveTo>
                <a:lnTo>
                  <a:pt x="940296" y="522387"/>
                </a:lnTo>
                <a:cubicBezTo>
                  <a:pt x="942082" y="522610"/>
                  <a:pt x="942975" y="523503"/>
                  <a:pt x="942975" y="525066"/>
                </a:cubicBezTo>
                <a:lnTo>
                  <a:pt x="942975" y="546497"/>
                </a:lnTo>
                <a:cubicBezTo>
                  <a:pt x="942975" y="548283"/>
                  <a:pt x="942082" y="549176"/>
                  <a:pt x="940296" y="549176"/>
                </a:cubicBezTo>
                <a:lnTo>
                  <a:pt x="918865" y="549176"/>
                </a:lnTo>
                <a:cubicBezTo>
                  <a:pt x="917079" y="549176"/>
                  <a:pt x="916186" y="548283"/>
                  <a:pt x="916186" y="546497"/>
                </a:cubicBezTo>
                <a:lnTo>
                  <a:pt x="916186" y="525066"/>
                </a:lnTo>
                <a:cubicBezTo>
                  <a:pt x="916409" y="523280"/>
                  <a:pt x="917302" y="522387"/>
                  <a:pt x="918865" y="522387"/>
                </a:cubicBezTo>
                <a:close/>
                <a:moveTo>
                  <a:pt x="878681" y="522387"/>
                </a:moveTo>
                <a:lnTo>
                  <a:pt x="900112" y="522387"/>
                </a:lnTo>
                <a:cubicBezTo>
                  <a:pt x="901898" y="522610"/>
                  <a:pt x="902791" y="523503"/>
                  <a:pt x="902791" y="525066"/>
                </a:cubicBezTo>
                <a:lnTo>
                  <a:pt x="902791" y="546497"/>
                </a:lnTo>
                <a:cubicBezTo>
                  <a:pt x="902791" y="548283"/>
                  <a:pt x="901898" y="549176"/>
                  <a:pt x="900112" y="549176"/>
                </a:cubicBezTo>
                <a:lnTo>
                  <a:pt x="878681" y="549176"/>
                </a:lnTo>
                <a:cubicBezTo>
                  <a:pt x="876895" y="549176"/>
                  <a:pt x="876002" y="548283"/>
                  <a:pt x="876002" y="546497"/>
                </a:cubicBezTo>
                <a:lnTo>
                  <a:pt x="876002" y="525066"/>
                </a:lnTo>
                <a:cubicBezTo>
                  <a:pt x="876225" y="523280"/>
                  <a:pt x="877119" y="522387"/>
                  <a:pt x="878681" y="522387"/>
                </a:cubicBezTo>
                <a:close/>
                <a:moveTo>
                  <a:pt x="838497" y="522387"/>
                </a:moveTo>
                <a:lnTo>
                  <a:pt x="859929" y="522387"/>
                </a:lnTo>
                <a:cubicBezTo>
                  <a:pt x="861715" y="522610"/>
                  <a:pt x="862608" y="523503"/>
                  <a:pt x="862608" y="525066"/>
                </a:cubicBezTo>
                <a:lnTo>
                  <a:pt x="862608" y="546497"/>
                </a:lnTo>
                <a:cubicBezTo>
                  <a:pt x="862608" y="548283"/>
                  <a:pt x="861715" y="549176"/>
                  <a:pt x="859929" y="549176"/>
                </a:cubicBezTo>
                <a:lnTo>
                  <a:pt x="838497" y="549176"/>
                </a:lnTo>
                <a:cubicBezTo>
                  <a:pt x="836712" y="549176"/>
                  <a:pt x="835819" y="548283"/>
                  <a:pt x="835819" y="546497"/>
                </a:cubicBezTo>
                <a:lnTo>
                  <a:pt x="835819" y="525066"/>
                </a:lnTo>
                <a:cubicBezTo>
                  <a:pt x="836042" y="523280"/>
                  <a:pt x="836935" y="522387"/>
                  <a:pt x="838497" y="522387"/>
                </a:cubicBezTo>
                <a:close/>
                <a:moveTo>
                  <a:pt x="798314" y="522387"/>
                </a:moveTo>
                <a:lnTo>
                  <a:pt x="819745" y="522387"/>
                </a:lnTo>
                <a:cubicBezTo>
                  <a:pt x="821531" y="522610"/>
                  <a:pt x="822424" y="523503"/>
                  <a:pt x="822424" y="525066"/>
                </a:cubicBezTo>
                <a:lnTo>
                  <a:pt x="822424" y="546497"/>
                </a:lnTo>
                <a:cubicBezTo>
                  <a:pt x="822424" y="548283"/>
                  <a:pt x="821531" y="549176"/>
                  <a:pt x="819745" y="549176"/>
                </a:cubicBezTo>
                <a:lnTo>
                  <a:pt x="798314" y="549176"/>
                </a:lnTo>
                <a:cubicBezTo>
                  <a:pt x="796528" y="549176"/>
                  <a:pt x="795635" y="548283"/>
                  <a:pt x="795635" y="546497"/>
                </a:cubicBezTo>
                <a:lnTo>
                  <a:pt x="795635" y="525066"/>
                </a:lnTo>
                <a:cubicBezTo>
                  <a:pt x="795858" y="523280"/>
                  <a:pt x="796751" y="522387"/>
                  <a:pt x="798314" y="522387"/>
                </a:cubicBezTo>
                <a:close/>
                <a:moveTo>
                  <a:pt x="758130" y="522387"/>
                </a:moveTo>
                <a:lnTo>
                  <a:pt x="779562" y="522387"/>
                </a:lnTo>
                <a:cubicBezTo>
                  <a:pt x="781347" y="522610"/>
                  <a:pt x="782241" y="523503"/>
                  <a:pt x="782241" y="525066"/>
                </a:cubicBezTo>
                <a:lnTo>
                  <a:pt x="782241" y="546497"/>
                </a:lnTo>
                <a:cubicBezTo>
                  <a:pt x="782241" y="548283"/>
                  <a:pt x="781347" y="549176"/>
                  <a:pt x="779562" y="549176"/>
                </a:cubicBezTo>
                <a:lnTo>
                  <a:pt x="758130" y="549176"/>
                </a:lnTo>
                <a:cubicBezTo>
                  <a:pt x="756344" y="549176"/>
                  <a:pt x="755451" y="548283"/>
                  <a:pt x="755451" y="546497"/>
                </a:cubicBezTo>
                <a:lnTo>
                  <a:pt x="755451" y="525066"/>
                </a:lnTo>
                <a:cubicBezTo>
                  <a:pt x="755675" y="523280"/>
                  <a:pt x="756568" y="522387"/>
                  <a:pt x="758130" y="522387"/>
                </a:cubicBezTo>
                <a:close/>
                <a:moveTo>
                  <a:pt x="717947" y="522387"/>
                </a:moveTo>
                <a:lnTo>
                  <a:pt x="739378" y="522387"/>
                </a:lnTo>
                <a:cubicBezTo>
                  <a:pt x="741164" y="522610"/>
                  <a:pt x="742057" y="523503"/>
                  <a:pt x="742057" y="525066"/>
                </a:cubicBezTo>
                <a:lnTo>
                  <a:pt x="742057" y="546497"/>
                </a:lnTo>
                <a:cubicBezTo>
                  <a:pt x="742057" y="548283"/>
                  <a:pt x="741164" y="549176"/>
                  <a:pt x="739378" y="549176"/>
                </a:cubicBezTo>
                <a:lnTo>
                  <a:pt x="717947" y="549176"/>
                </a:lnTo>
                <a:cubicBezTo>
                  <a:pt x="716161" y="549176"/>
                  <a:pt x="715268" y="548283"/>
                  <a:pt x="715268" y="546497"/>
                </a:cubicBezTo>
                <a:lnTo>
                  <a:pt x="715268" y="525066"/>
                </a:lnTo>
                <a:cubicBezTo>
                  <a:pt x="715491" y="523280"/>
                  <a:pt x="716384" y="522387"/>
                  <a:pt x="717947" y="522387"/>
                </a:cubicBezTo>
                <a:close/>
                <a:moveTo>
                  <a:pt x="677763" y="522387"/>
                </a:moveTo>
                <a:lnTo>
                  <a:pt x="699194" y="522387"/>
                </a:lnTo>
                <a:cubicBezTo>
                  <a:pt x="700980" y="522610"/>
                  <a:pt x="701873" y="523503"/>
                  <a:pt x="701873" y="525066"/>
                </a:cubicBezTo>
                <a:lnTo>
                  <a:pt x="701873" y="546497"/>
                </a:lnTo>
                <a:cubicBezTo>
                  <a:pt x="701873" y="548283"/>
                  <a:pt x="700980" y="549176"/>
                  <a:pt x="699194" y="549176"/>
                </a:cubicBezTo>
                <a:lnTo>
                  <a:pt x="677763" y="549176"/>
                </a:lnTo>
                <a:cubicBezTo>
                  <a:pt x="675977" y="549176"/>
                  <a:pt x="675084" y="548283"/>
                  <a:pt x="675084" y="546497"/>
                </a:cubicBezTo>
                <a:lnTo>
                  <a:pt x="675084" y="525066"/>
                </a:lnTo>
                <a:cubicBezTo>
                  <a:pt x="675307" y="523280"/>
                  <a:pt x="676200" y="522387"/>
                  <a:pt x="677763" y="522387"/>
                </a:cubicBezTo>
                <a:close/>
                <a:moveTo>
                  <a:pt x="637580" y="522387"/>
                </a:moveTo>
                <a:lnTo>
                  <a:pt x="659011" y="522387"/>
                </a:lnTo>
                <a:cubicBezTo>
                  <a:pt x="660797" y="522610"/>
                  <a:pt x="661690" y="523503"/>
                  <a:pt x="661690" y="525066"/>
                </a:cubicBezTo>
                <a:lnTo>
                  <a:pt x="661690" y="546497"/>
                </a:lnTo>
                <a:cubicBezTo>
                  <a:pt x="661690" y="548283"/>
                  <a:pt x="660797" y="549176"/>
                  <a:pt x="659011" y="549176"/>
                </a:cubicBezTo>
                <a:lnTo>
                  <a:pt x="637580" y="549176"/>
                </a:lnTo>
                <a:cubicBezTo>
                  <a:pt x="635794" y="549176"/>
                  <a:pt x="634900" y="548283"/>
                  <a:pt x="634900" y="546497"/>
                </a:cubicBezTo>
                <a:lnTo>
                  <a:pt x="634900" y="525066"/>
                </a:lnTo>
                <a:cubicBezTo>
                  <a:pt x="635124" y="523280"/>
                  <a:pt x="636017" y="522387"/>
                  <a:pt x="637580" y="522387"/>
                </a:cubicBezTo>
                <a:close/>
                <a:moveTo>
                  <a:pt x="597396" y="522387"/>
                </a:moveTo>
                <a:lnTo>
                  <a:pt x="618827" y="522387"/>
                </a:lnTo>
                <a:cubicBezTo>
                  <a:pt x="620613" y="522610"/>
                  <a:pt x="621506" y="523503"/>
                  <a:pt x="621506" y="525066"/>
                </a:cubicBezTo>
                <a:lnTo>
                  <a:pt x="621506" y="546497"/>
                </a:lnTo>
                <a:cubicBezTo>
                  <a:pt x="621506" y="548283"/>
                  <a:pt x="620613" y="549176"/>
                  <a:pt x="618827" y="549176"/>
                </a:cubicBezTo>
                <a:lnTo>
                  <a:pt x="597396" y="549176"/>
                </a:lnTo>
                <a:cubicBezTo>
                  <a:pt x="595610" y="549176"/>
                  <a:pt x="594717" y="548283"/>
                  <a:pt x="594717" y="546497"/>
                </a:cubicBezTo>
                <a:lnTo>
                  <a:pt x="594717" y="525066"/>
                </a:lnTo>
                <a:cubicBezTo>
                  <a:pt x="594940" y="523280"/>
                  <a:pt x="595833" y="522387"/>
                  <a:pt x="597396" y="522387"/>
                </a:cubicBezTo>
                <a:close/>
                <a:moveTo>
                  <a:pt x="557212" y="522387"/>
                </a:moveTo>
                <a:lnTo>
                  <a:pt x="578644" y="522387"/>
                </a:lnTo>
                <a:cubicBezTo>
                  <a:pt x="580430" y="522610"/>
                  <a:pt x="581322" y="523503"/>
                  <a:pt x="581322" y="525066"/>
                </a:cubicBezTo>
                <a:lnTo>
                  <a:pt x="581322" y="546497"/>
                </a:lnTo>
                <a:cubicBezTo>
                  <a:pt x="581322" y="548283"/>
                  <a:pt x="580430" y="549176"/>
                  <a:pt x="578644" y="549176"/>
                </a:cubicBezTo>
                <a:lnTo>
                  <a:pt x="557212" y="549176"/>
                </a:lnTo>
                <a:cubicBezTo>
                  <a:pt x="555426" y="549176"/>
                  <a:pt x="554533" y="548283"/>
                  <a:pt x="554533" y="546497"/>
                </a:cubicBezTo>
                <a:lnTo>
                  <a:pt x="554533" y="525066"/>
                </a:lnTo>
                <a:cubicBezTo>
                  <a:pt x="554757" y="523280"/>
                  <a:pt x="555650" y="522387"/>
                  <a:pt x="557212" y="522387"/>
                </a:cubicBezTo>
                <a:close/>
                <a:moveTo>
                  <a:pt x="517029" y="522387"/>
                </a:moveTo>
                <a:lnTo>
                  <a:pt x="538460" y="522387"/>
                </a:lnTo>
                <a:cubicBezTo>
                  <a:pt x="540246" y="522610"/>
                  <a:pt x="541139" y="523503"/>
                  <a:pt x="541139" y="525066"/>
                </a:cubicBezTo>
                <a:lnTo>
                  <a:pt x="541139" y="546497"/>
                </a:lnTo>
                <a:cubicBezTo>
                  <a:pt x="541139" y="548283"/>
                  <a:pt x="540246" y="549176"/>
                  <a:pt x="538460" y="549176"/>
                </a:cubicBezTo>
                <a:lnTo>
                  <a:pt x="517029" y="549176"/>
                </a:lnTo>
                <a:cubicBezTo>
                  <a:pt x="515243" y="549176"/>
                  <a:pt x="514350" y="548283"/>
                  <a:pt x="514350" y="546497"/>
                </a:cubicBezTo>
                <a:lnTo>
                  <a:pt x="514350" y="525066"/>
                </a:lnTo>
                <a:cubicBezTo>
                  <a:pt x="514573" y="523280"/>
                  <a:pt x="515466" y="522387"/>
                  <a:pt x="517029" y="522387"/>
                </a:cubicBezTo>
                <a:close/>
                <a:moveTo>
                  <a:pt x="444698" y="522387"/>
                </a:moveTo>
                <a:lnTo>
                  <a:pt x="466130" y="522387"/>
                </a:lnTo>
                <a:cubicBezTo>
                  <a:pt x="467916" y="522610"/>
                  <a:pt x="468808" y="523503"/>
                  <a:pt x="468808" y="525066"/>
                </a:cubicBezTo>
                <a:lnTo>
                  <a:pt x="468808" y="546497"/>
                </a:lnTo>
                <a:cubicBezTo>
                  <a:pt x="468808" y="548283"/>
                  <a:pt x="467916" y="549176"/>
                  <a:pt x="466130" y="549176"/>
                </a:cubicBezTo>
                <a:lnTo>
                  <a:pt x="444698" y="549176"/>
                </a:lnTo>
                <a:cubicBezTo>
                  <a:pt x="442912" y="549176"/>
                  <a:pt x="442019" y="548283"/>
                  <a:pt x="442019" y="546497"/>
                </a:cubicBezTo>
                <a:lnTo>
                  <a:pt x="442019" y="525066"/>
                </a:lnTo>
                <a:cubicBezTo>
                  <a:pt x="442243" y="523280"/>
                  <a:pt x="443136" y="522387"/>
                  <a:pt x="444698" y="522387"/>
                </a:cubicBezTo>
                <a:close/>
                <a:moveTo>
                  <a:pt x="404515" y="522387"/>
                </a:moveTo>
                <a:lnTo>
                  <a:pt x="425946" y="522387"/>
                </a:lnTo>
                <a:cubicBezTo>
                  <a:pt x="427732" y="522610"/>
                  <a:pt x="428625" y="523503"/>
                  <a:pt x="428625" y="525066"/>
                </a:cubicBezTo>
                <a:lnTo>
                  <a:pt x="428625" y="546497"/>
                </a:lnTo>
                <a:cubicBezTo>
                  <a:pt x="428625" y="548283"/>
                  <a:pt x="427732" y="549176"/>
                  <a:pt x="425946" y="549176"/>
                </a:cubicBezTo>
                <a:lnTo>
                  <a:pt x="404515" y="549176"/>
                </a:lnTo>
                <a:cubicBezTo>
                  <a:pt x="402729" y="549176"/>
                  <a:pt x="401836" y="548283"/>
                  <a:pt x="401836" y="546497"/>
                </a:cubicBezTo>
                <a:lnTo>
                  <a:pt x="401836" y="525066"/>
                </a:lnTo>
                <a:cubicBezTo>
                  <a:pt x="402059" y="523280"/>
                  <a:pt x="402952" y="522387"/>
                  <a:pt x="404515" y="522387"/>
                </a:cubicBezTo>
                <a:close/>
                <a:moveTo>
                  <a:pt x="364331" y="522387"/>
                </a:moveTo>
                <a:lnTo>
                  <a:pt x="385763" y="522387"/>
                </a:lnTo>
                <a:cubicBezTo>
                  <a:pt x="387549" y="522610"/>
                  <a:pt x="388441" y="523503"/>
                  <a:pt x="388441" y="525066"/>
                </a:cubicBezTo>
                <a:lnTo>
                  <a:pt x="388441" y="546497"/>
                </a:lnTo>
                <a:cubicBezTo>
                  <a:pt x="388441" y="548283"/>
                  <a:pt x="387549" y="549176"/>
                  <a:pt x="385763" y="549176"/>
                </a:cubicBezTo>
                <a:lnTo>
                  <a:pt x="364331" y="549176"/>
                </a:lnTo>
                <a:cubicBezTo>
                  <a:pt x="362546" y="549176"/>
                  <a:pt x="361652" y="548283"/>
                  <a:pt x="361652" y="546497"/>
                </a:cubicBezTo>
                <a:lnTo>
                  <a:pt x="361652" y="525066"/>
                </a:lnTo>
                <a:cubicBezTo>
                  <a:pt x="361875" y="523280"/>
                  <a:pt x="362768" y="522387"/>
                  <a:pt x="364331" y="522387"/>
                </a:cubicBezTo>
                <a:close/>
                <a:moveTo>
                  <a:pt x="324148" y="522387"/>
                </a:moveTo>
                <a:lnTo>
                  <a:pt x="345579" y="522387"/>
                </a:lnTo>
                <a:cubicBezTo>
                  <a:pt x="347365" y="522610"/>
                  <a:pt x="348258" y="523503"/>
                  <a:pt x="348258" y="525066"/>
                </a:cubicBezTo>
                <a:lnTo>
                  <a:pt x="348258" y="546497"/>
                </a:lnTo>
                <a:cubicBezTo>
                  <a:pt x="348258" y="548283"/>
                  <a:pt x="347365" y="549176"/>
                  <a:pt x="345579" y="549176"/>
                </a:cubicBezTo>
                <a:lnTo>
                  <a:pt x="324148" y="549176"/>
                </a:lnTo>
                <a:cubicBezTo>
                  <a:pt x="322362" y="549176"/>
                  <a:pt x="321469" y="548283"/>
                  <a:pt x="321469" y="546497"/>
                </a:cubicBezTo>
                <a:lnTo>
                  <a:pt x="321469" y="525066"/>
                </a:lnTo>
                <a:cubicBezTo>
                  <a:pt x="321692" y="523280"/>
                  <a:pt x="322585" y="522387"/>
                  <a:pt x="324148" y="522387"/>
                </a:cubicBezTo>
                <a:close/>
                <a:moveTo>
                  <a:pt x="283964" y="522387"/>
                </a:moveTo>
                <a:lnTo>
                  <a:pt x="305395" y="522387"/>
                </a:lnTo>
                <a:cubicBezTo>
                  <a:pt x="307181" y="522610"/>
                  <a:pt x="308074" y="523503"/>
                  <a:pt x="308074" y="525066"/>
                </a:cubicBezTo>
                <a:lnTo>
                  <a:pt x="308074" y="546497"/>
                </a:lnTo>
                <a:cubicBezTo>
                  <a:pt x="308074" y="548283"/>
                  <a:pt x="307181" y="549176"/>
                  <a:pt x="305395" y="549176"/>
                </a:cubicBezTo>
                <a:lnTo>
                  <a:pt x="283964" y="549176"/>
                </a:lnTo>
                <a:cubicBezTo>
                  <a:pt x="282178" y="549176"/>
                  <a:pt x="281285" y="548283"/>
                  <a:pt x="281285" y="546497"/>
                </a:cubicBezTo>
                <a:lnTo>
                  <a:pt x="281285" y="525066"/>
                </a:lnTo>
                <a:cubicBezTo>
                  <a:pt x="281509" y="523280"/>
                  <a:pt x="282401" y="522387"/>
                  <a:pt x="283964" y="522387"/>
                </a:cubicBezTo>
                <a:close/>
                <a:moveTo>
                  <a:pt x="243780" y="522387"/>
                </a:moveTo>
                <a:lnTo>
                  <a:pt x="265211" y="522387"/>
                </a:lnTo>
                <a:cubicBezTo>
                  <a:pt x="266998" y="522610"/>
                  <a:pt x="267890" y="523503"/>
                  <a:pt x="267890" y="525066"/>
                </a:cubicBezTo>
                <a:lnTo>
                  <a:pt x="267890" y="546497"/>
                </a:lnTo>
                <a:cubicBezTo>
                  <a:pt x="267890" y="548283"/>
                  <a:pt x="266998" y="549176"/>
                  <a:pt x="265211" y="549176"/>
                </a:cubicBezTo>
                <a:lnTo>
                  <a:pt x="243780" y="549176"/>
                </a:lnTo>
                <a:cubicBezTo>
                  <a:pt x="241994" y="549176"/>
                  <a:pt x="241102" y="548283"/>
                  <a:pt x="241102" y="546497"/>
                </a:cubicBezTo>
                <a:lnTo>
                  <a:pt x="241102" y="525066"/>
                </a:lnTo>
                <a:cubicBezTo>
                  <a:pt x="241325" y="523280"/>
                  <a:pt x="242218" y="522387"/>
                  <a:pt x="243780" y="522387"/>
                </a:cubicBezTo>
                <a:close/>
                <a:moveTo>
                  <a:pt x="203597" y="522387"/>
                </a:moveTo>
                <a:lnTo>
                  <a:pt x="225028" y="522387"/>
                </a:lnTo>
                <a:cubicBezTo>
                  <a:pt x="226814" y="522610"/>
                  <a:pt x="227707" y="523503"/>
                  <a:pt x="227707" y="525066"/>
                </a:cubicBezTo>
                <a:lnTo>
                  <a:pt x="227707" y="546497"/>
                </a:lnTo>
                <a:cubicBezTo>
                  <a:pt x="227707" y="548283"/>
                  <a:pt x="226814" y="549176"/>
                  <a:pt x="225028" y="549176"/>
                </a:cubicBezTo>
                <a:lnTo>
                  <a:pt x="203597" y="549176"/>
                </a:lnTo>
                <a:cubicBezTo>
                  <a:pt x="201811" y="549176"/>
                  <a:pt x="200918" y="548283"/>
                  <a:pt x="200918" y="546497"/>
                </a:cubicBezTo>
                <a:lnTo>
                  <a:pt x="200918" y="525066"/>
                </a:lnTo>
                <a:cubicBezTo>
                  <a:pt x="201141" y="523280"/>
                  <a:pt x="202034" y="522387"/>
                  <a:pt x="203597" y="522387"/>
                </a:cubicBezTo>
                <a:close/>
                <a:moveTo>
                  <a:pt x="163413" y="522387"/>
                </a:moveTo>
                <a:lnTo>
                  <a:pt x="184844" y="522387"/>
                </a:lnTo>
                <a:cubicBezTo>
                  <a:pt x="186630" y="522610"/>
                  <a:pt x="187523" y="523503"/>
                  <a:pt x="187523" y="525066"/>
                </a:cubicBezTo>
                <a:lnTo>
                  <a:pt x="187523" y="546497"/>
                </a:lnTo>
                <a:cubicBezTo>
                  <a:pt x="187523" y="548283"/>
                  <a:pt x="186630" y="549176"/>
                  <a:pt x="184844" y="549176"/>
                </a:cubicBezTo>
                <a:lnTo>
                  <a:pt x="163413" y="549176"/>
                </a:lnTo>
                <a:cubicBezTo>
                  <a:pt x="161627" y="549176"/>
                  <a:pt x="160735" y="548283"/>
                  <a:pt x="160735" y="546497"/>
                </a:cubicBezTo>
                <a:lnTo>
                  <a:pt x="160735" y="525066"/>
                </a:lnTo>
                <a:cubicBezTo>
                  <a:pt x="160957" y="523280"/>
                  <a:pt x="161850" y="522387"/>
                  <a:pt x="163413" y="522387"/>
                </a:cubicBezTo>
                <a:close/>
                <a:moveTo>
                  <a:pt x="123229" y="522387"/>
                </a:moveTo>
                <a:lnTo>
                  <a:pt x="144661" y="522387"/>
                </a:lnTo>
                <a:cubicBezTo>
                  <a:pt x="146447" y="522610"/>
                  <a:pt x="147340" y="523503"/>
                  <a:pt x="147340" y="525066"/>
                </a:cubicBezTo>
                <a:lnTo>
                  <a:pt x="147340" y="546497"/>
                </a:lnTo>
                <a:cubicBezTo>
                  <a:pt x="147340" y="548283"/>
                  <a:pt x="146447" y="549176"/>
                  <a:pt x="144661" y="549176"/>
                </a:cubicBezTo>
                <a:lnTo>
                  <a:pt x="123229" y="549176"/>
                </a:lnTo>
                <a:cubicBezTo>
                  <a:pt x="121443" y="549176"/>
                  <a:pt x="120551" y="548283"/>
                  <a:pt x="120551" y="546497"/>
                </a:cubicBezTo>
                <a:lnTo>
                  <a:pt x="120551" y="525066"/>
                </a:lnTo>
                <a:cubicBezTo>
                  <a:pt x="120774" y="523280"/>
                  <a:pt x="121667" y="522387"/>
                  <a:pt x="123229" y="522387"/>
                </a:cubicBezTo>
                <a:close/>
                <a:moveTo>
                  <a:pt x="83046" y="522387"/>
                </a:moveTo>
                <a:lnTo>
                  <a:pt x="104477" y="522387"/>
                </a:lnTo>
                <a:cubicBezTo>
                  <a:pt x="106263" y="522610"/>
                  <a:pt x="107156" y="523503"/>
                  <a:pt x="107156" y="525066"/>
                </a:cubicBezTo>
                <a:lnTo>
                  <a:pt x="107156" y="546497"/>
                </a:lnTo>
                <a:cubicBezTo>
                  <a:pt x="107156" y="548283"/>
                  <a:pt x="106263" y="549176"/>
                  <a:pt x="104477" y="549176"/>
                </a:cubicBezTo>
                <a:lnTo>
                  <a:pt x="83046" y="549176"/>
                </a:lnTo>
                <a:cubicBezTo>
                  <a:pt x="81260" y="549176"/>
                  <a:pt x="80367" y="548283"/>
                  <a:pt x="80367" y="546497"/>
                </a:cubicBezTo>
                <a:lnTo>
                  <a:pt x="80367" y="525066"/>
                </a:lnTo>
                <a:cubicBezTo>
                  <a:pt x="80590" y="523280"/>
                  <a:pt x="81484" y="522387"/>
                  <a:pt x="83046" y="522387"/>
                </a:cubicBezTo>
                <a:close/>
                <a:moveTo>
                  <a:pt x="42862" y="522387"/>
                </a:moveTo>
                <a:lnTo>
                  <a:pt x="64293" y="522387"/>
                </a:lnTo>
                <a:cubicBezTo>
                  <a:pt x="66079" y="522610"/>
                  <a:pt x="66973" y="523503"/>
                  <a:pt x="66973" y="525066"/>
                </a:cubicBezTo>
                <a:lnTo>
                  <a:pt x="66973" y="546497"/>
                </a:lnTo>
                <a:cubicBezTo>
                  <a:pt x="66973" y="548283"/>
                  <a:pt x="66079" y="549176"/>
                  <a:pt x="64293" y="549176"/>
                </a:cubicBezTo>
                <a:lnTo>
                  <a:pt x="42862" y="549176"/>
                </a:lnTo>
                <a:cubicBezTo>
                  <a:pt x="41076" y="549176"/>
                  <a:pt x="40183" y="548283"/>
                  <a:pt x="40183" y="546497"/>
                </a:cubicBezTo>
                <a:lnTo>
                  <a:pt x="40183" y="525066"/>
                </a:lnTo>
                <a:cubicBezTo>
                  <a:pt x="40407" y="523280"/>
                  <a:pt x="41300" y="522387"/>
                  <a:pt x="42862" y="522387"/>
                </a:cubicBezTo>
                <a:close/>
                <a:moveTo>
                  <a:pt x="2679" y="522387"/>
                </a:moveTo>
                <a:lnTo>
                  <a:pt x="24110" y="522387"/>
                </a:lnTo>
                <a:cubicBezTo>
                  <a:pt x="25896" y="522610"/>
                  <a:pt x="26789" y="523503"/>
                  <a:pt x="26789" y="525066"/>
                </a:cubicBezTo>
                <a:lnTo>
                  <a:pt x="26789" y="546497"/>
                </a:lnTo>
                <a:cubicBezTo>
                  <a:pt x="26789" y="548283"/>
                  <a:pt x="25896" y="549176"/>
                  <a:pt x="24110" y="549176"/>
                </a:cubicBezTo>
                <a:lnTo>
                  <a:pt x="2679" y="549176"/>
                </a:lnTo>
                <a:cubicBezTo>
                  <a:pt x="893" y="549176"/>
                  <a:pt x="0" y="548283"/>
                  <a:pt x="0" y="546497"/>
                </a:cubicBezTo>
                <a:lnTo>
                  <a:pt x="0" y="525066"/>
                </a:lnTo>
                <a:cubicBezTo>
                  <a:pt x="223" y="523280"/>
                  <a:pt x="1116" y="522387"/>
                  <a:pt x="2679" y="522387"/>
                </a:cubicBezTo>
                <a:close/>
                <a:moveTo>
                  <a:pt x="6626423" y="482203"/>
                </a:moveTo>
                <a:lnTo>
                  <a:pt x="6647854" y="482203"/>
                </a:lnTo>
                <a:cubicBezTo>
                  <a:pt x="6649640" y="482427"/>
                  <a:pt x="6650533" y="483320"/>
                  <a:pt x="6650533" y="484882"/>
                </a:cubicBezTo>
                <a:lnTo>
                  <a:pt x="6650533" y="506313"/>
                </a:lnTo>
                <a:cubicBezTo>
                  <a:pt x="6650533" y="508099"/>
                  <a:pt x="6649640" y="508992"/>
                  <a:pt x="6647854" y="508992"/>
                </a:cubicBezTo>
                <a:lnTo>
                  <a:pt x="6626423" y="508992"/>
                </a:lnTo>
                <a:cubicBezTo>
                  <a:pt x="6624637" y="508992"/>
                  <a:pt x="6623744" y="508099"/>
                  <a:pt x="6623744" y="506313"/>
                </a:cubicBezTo>
                <a:lnTo>
                  <a:pt x="6623744" y="484882"/>
                </a:lnTo>
                <a:cubicBezTo>
                  <a:pt x="6623968" y="483096"/>
                  <a:pt x="6624860" y="482203"/>
                  <a:pt x="6626423" y="482203"/>
                </a:cubicBezTo>
                <a:close/>
                <a:moveTo>
                  <a:pt x="6586240" y="482203"/>
                </a:moveTo>
                <a:lnTo>
                  <a:pt x="6607670" y="482203"/>
                </a:lnTo>
                <a:cubicBezTo>
                  <a:pt x="6609456" y="482427"/>
                  <a:pt x="6610350" y="483320"/>
                  <a:pt x="6610350" y="484882"/>
                </a:cubicBezTo>
                <a:lnTo>
                  <a:pt x="6610350" y="506313"/>
                </a:lnTo>
                <a:cubicBezTo>
                  <a:pt x="6610350" y="508099"/>
                  <a:pt x="6609456" y="508992"/>
                  <a:pt x="6607670" y="508992"/>
                </a:cubicBezTo>
                <a:lnTo>
                  <a:pt x="6586240" y="508992"/>
                </a:lnTo>
                <a:cubicBezTo>
                  <a:pt x="6584454" y="508992"/>
                  <a:pt x="6583560" y="508099"/>
                  <a:pt x="6583560" y="506313"/>
                </a:cubicBezTo>
                <a:lnTo>
                  <a:pt x="6583560" y="484882"/>
                </a:lnTo>
                <a:cubicBezTo>
                  <a:pt x="6583784" y="483096"/>
                  <a:pt x="6584677" y="482203"/>
                  <a:pt x="6586240" y="482203"/>
                </a:cubicBezTo>
                <a:close/>
                <a:moveTo>
                  <a:pt x="6546056" y="482203"/>
                </a:moveTo>
                <a:lnTo>
                  <a:pt x="6567487" y="482203"/>
                </a:lnTo>
                <a:cubicBezTo>
                  <a:pt x="6569273" y="482427"/>
                  <a:pt x="6570166" y="483320"/>
                  <a:pt x="6570166" y="484882"/>
                </a:cubicBezTo>
                <a:lnTo>
                  <a:pt x="6570166" y="506313"/>
                </a:lnTo>
                <a:cubicBezTo>
                  <a:pt x="6570166" y="508099"/>
                  <a:pt x="6569273" y="508992"/>
                  <a:pt x="6567487" y="508992"/>
                </a:cubicBezTo>
                <a:lnTo>
                  <a:pt x="6546056" y="508992"/>
                </a:lnTo>
                <a:cubicBezTo>
                  <a:pt x="6544270" y="508992"/>
                  <a:pt x="6543377" y="508099"/>
                  <a:pt x="6543377" y="506313"/>
                </a:cubicBezTo>
                <a:lnTo>
                  <a:pt x="6543377" y="484882"/>
                </a:lnTo>
                <a:cubicBezTo>
                  <a:pt x="6543600" y="483096"/>
                  <a:pt x="6544493" y="482203"/>
                  <a:pt x="6546056" y="482203"/>
                </a:cubicBezTo>
                <a:close/>
                <a:moveTo>
                  <a:pt x="6505872" y="482203"/>
                </a:moveTo>
                <a:lnTo>
                  <a:pt x="6527304" y="482203"/>
                </a:lnTo>
                <a:cubicBezTo>
                  <a:pt x="6529090" y="482427"/>
                  <a:pt x="6529982" y="483320"/>
                  <a:pt x="6529982" y="484882"/>
                </a:cubicBezTo>
                <a:lnTo>
                  <a:pt x="6529982" y="506313"/>
                </a:lnTo>
                <a:cubicBezTo>
                  <a:pt x="6529982" y="508099"/>
                  <a:pt x="6529090" y="508992"/>
                  <a:pt x="6527304" y="508992"/>
                </a:cubicBezTo>
                <a:lnTo>
                  <a:pt x="6505872" y="508992"/>
                </a:lnTo>
                <a:cubicBezTo>
                  <a:pt x="6504086" y="508992"/>
                  <a:pt x="6503194" y="508099"/>
                  <a:pt x="6503194" y="506313"/>
                </a:cubicBezTo>
                <a:lnTo>
                  <a:pt x="6503194" y="484882"/>
                </a:lnTo>
                <a:cubicBezTo>
                  <a:pt x="6503416" y="483096"/>
                  <a:pt x="6504310" y="482203"/>
                  <a:pt x="6505872" y="482203"/>
                </a:cubicBezTo>
                <a:close/>
                <a:moveTo>
                  <a:pt x="6465688" y="482203"/>
                </a:moveTo>
                <a:lnTo>
                  <a:pt x="6487120" y="482203"/>
                </a:lnTo>
                <a:cubicBezTo>
                  <a:pt x="6488906" y="482427"/>
                  <a:pt x="6489799" y="483320"/>
                  <a:pt x="6489799" y="484882"/>
                </a:cubicBezTo>
                <a:lnTo>
                  <a:pt x="6489799" y="506313"/>
                </a:lnTo>
                <a:cubicBezTo>
                  <a:pt x="6489799" y="508099"/>
                  <a:pt x="6488906" y="508992"/>
                  <a:pt x="6487120" y="508992"/>
                </a:cubicBezTo>
                <a:lnTo>
                  <a:pt x="6465688" y="508992"/>
                </a:lnTo>
                <a:cubicBezTo>
                  <a:pt x="6463902" y="508992"/>
                  <a:pt x="6463010" y="508099"/>
                  <a:pt x="6463010" y="506313"/>
                </a:cubicBezTo>
                <a:lnTo>
                  <a:pt x="6463010" y="484882"/>
                </a:lnTo>
                <a:cubicBezTo>
                  <a:pt x="6463233" y="483096"/>
                  <a:pt x="6464126" y="482203"/>
                  <a:pt x="6465688" y="482203"/>
                </a:cubicBezTo>
                <a:close/>
                <a:moveTo>
                  <a:pt x="6425505" y="482203"/>
                </a:moveTo>
                <a:lnTo>
                  <a:pt x="6446936" y="482203"/>
                </a:lnTo>
                <a:cubicBezTo>
                  <a:pt x="6448722" y="482427"/>
                  <a:pt x="6449615" y="483320"/>
                  <a:pt x="6449615" y="484882"/>
                </a:cubicBezTo>
                <a:lnTo>
                  <a:pt x="6449615" y="506313"/>
                </a:lnTo>
                <a:cubicBezTo>
                  <a:pt x="6449615" y="508099"/>
                  <a:pt x="6448722" y="508992"/>
                  <a:pt x="6446936" y="508992"/>
                </a:cubicBezTo>
                <a:lnTo>
                  <a:pt x="6425505" y="508992"/>
                </a:lnTo>
                <a:cubicBezTo>
                  <a:pt x="6423719" y="508992"/>
                  <a:pt x="6422826" y="508099"/>
                  <a:pt x="6422826" y="506313"/>
                </a:cubicBezTo>
                <a:lnTo>
                  <a:pt x="6422826" y="484882"/>
                </a:lnTo>
                <a:cubicBezTo>
                  <a:pt x="6423050" y="483096"/>
                  <a:pt x="6423942" y="482203"/>
                  <a:pt x="6425505" y="482203"/>
                </a:cubicBezTo>
                <a:close/>
                <a:moveTo>
                  <a:pt x="6385322" y="482203"/>
                </a:moveTo>
                <a:lnTo>
                  <a:pt x="6406752" y="482203"/>
                </a:lnTo>
                <a:cubicBezTo>
                  <a:pt x="6408538" y="482427"/>
                  <a:pt x="6409432" y="483320"/>
                  <a:pt x="6409432" y="484882"/>
                </a:cubicBezTo>
                <a:lnTo>
                  <a:pt x="6409432" y="506313"/>
                </a:lnTo>
                <a:cubicBezTo>
                  <a:pt x="6409432" y="508099"/>
                  <a:pt x="6408538" y="508992"/>
                  <a:pt x="6406752" y="508992"/>
                </a:cubicBezTo>
                <a:lnTo>
                  <a:pt x="6385322" y="508992"/>
                </a:lnTo>
                <a:cubicBezTo>
                  <a:pt x="6383536" y="508992"/>
                  <a:pt x="6382642" y="508099"/>
                  <a:pt x="6382642" y="506313"/>
                </a:cubicBezTo>
                <a:lnTo>
                  <a:pt x="6382642" y="484882"/>
                </a:lnTo>
                <a:cubicBezTo>
                  <a:pt x="6382866" y="483096"/>
                  <a:pt x="6383759" y="482203"/>
                  <a:pt x="6385322" y="482203"/>
                </a:cubicBezTo>
                <a:close/>
                <a:moveTo>
                  <a:pt x="6345138" y="482203"/>
                </a:moveTo>
                <a:lnTo>
                  <a:pt x="6366569" y="482203"/>
                </a:lnTo>
                <a:cubicBezTo>
                  <a:pt x="6368355" y="482427"/>
                  <a:pt x="6369248" y="483320"/>
                  <a:pt x="6369248" y="484882"/>
                </a:cubicBezTo>
                <a:lnTo>
                  <a:pt x="6369248" y="506313"/>
                </a:lnTo>
                <a:cubicBezTo>
                  <a:pt x="6369248" y="508099"/>
                  <a:pt x="6368355" y="508992"/>
                  <a:pt x="6366569" y="508992"/>
                </a:cubicBezTo>
                <a:lnTo>
                  <a:pt x="6345138" y="508992"/>
                </a:lnTo>
                <a:cubicBezTo>
                  <a:pt x="6343352" y="508992"/>
                  <a:pt x="6342459" y="508099"/>
                  <a:pt x="6342459" y="506313"/>
                </a:cubicBezTo>
                <a:lnTo>
                  <a:pt x="6342459" y="484882"/>
                </a:lnTo>
                <a:cubicBezTo>
                  <a:pt x="6342682" y="483096"/>
                  <a:pt x="6343575" y="482203"/>
                  <a:pt x="6345138" y="482203"/>
                </a:cubicBezTo>
                <a:close/>
                <a:moveTo>
                  <a:pt x="6304954" y="482203"/>
                </a:moveTo>
                <a:lnTo>
                  <a:pt x="6326386" y="482203"/>
                </a:lnTo>
                <a:cubicBezTo>
                  <a:pt x="6328172" y="482427"/>
                  <a:pt x="6329064" y="483320"/>
                  <a:pt x="6329064" y="484882"/>
                </a:cubicBezTo>
                <a:lnTo>
                  <a:pt x="6329064" y="506313"/>
                </a:lnTo>
                <a:cubicBezTo>
                  <a:pt x="6329064" y="508099"/>
                  <a:pt x="6328172" y="508992"/>
                  <a:pt x="6326386" y="508992"/>
                </a:cubicBezTo>
                <a:lnTo>
                  <a:pt x="6304954" y="508992"/>
                </a:lnTo>
                <a:cubicBezTo>
                  <a:pt x="6303168" y="508992"/>
                  <a:pt x="6302276" y="508099"/>
                  <a:pt x="6302276" y="506313"/>
                </a:cubicBezTo>
                <a:lnTo>
                  <a:pt x="6302276" y="484882"/>
                </a:lnTo>
                <a:cubicBezTo>
                  <a:pt x="6302498" y="483096"/>
                  <a:pt x="6303392" y="482203"/>
                  <a:pt x="6304954" y="482203"/>
                </a:cubicBezTo>
                <a:close/>
                <a:moveTo>
                  <a:pt x="6264770" y="482203"/>
                </a:moveTo>
                <a:lnTo>
                  <a:pt x="6286202" y="482203"/>
                </a:lnTo>
                <a:cubicBezTo>
                  <a:pt x="6287988" y="482427"/>
                  <a:pt x="6288881" y="483320"/>
                  <a:pt x="6288881" y="484882"/>
                </a:cubicBezTo>
                <a:lnTo>
                  <a:pt x="6288881" y="506313"/>
                </a:lnTo>
                <a:cubicBezTo>
                  <a:pt x="6288881" y="508099"/>
                  <a:pt x="6287988" y="508992"/>
                  <a:pt x="6286202" y="508992"/>
                </a:cubicBezTo>
                <a:lnTo>
                  <a:pt x="6264770" y="508992"/>
                </a:lnTo>
                <a:cubicBezTo>
                  <a:pt x="6262985" y="508992"/>
                  <a:pt x="6262092" y="508099"/>
                  <a:pt x="6262092" y="506313"/>
                </a:cubicBezTo>
                <a:lnTo>
                  <a:pt x="6262092" y="484882"/>
                </a:lnTo>
                <a:cubicBezTo>
                  <a:pt x="6262315" y="483096"/>
                  <a:pt x="6263208" y="482203"/>
                  <a:pt x="6264770" y="482203"/>
                </a:cubicBezTo>
                <a:close/>
                <a:moveTo>
                  <a:pt x="6224587" y="482203"/>
                </a:moveTo>
                <a:lnTo>
                  <a:pt x="6246018" y="482203"/>
                </a:lnTo>
                <a:cubicBezTo>
                  <a:pt x="6247804" y="482427"/>
                  <a:pt x="6248698" y="483320"/>
                  <a:pt x="6248698" y="484882"/>
                </a:cubicBezTo>
                <a:lnTo>
                  <a:pt x="6248698" y="506313"/>
                </a:lnTo>
                <a:cubicBezTo>
                  <a:pt x="6248698" y="508099"/>
                  <a:pt x="6247804" y="508992"/>
                  <a:pt x="6246018" y="508992"/>
                </a:cubicBezTo>
                <a:lnTo>
                  <a:pt x="6224587" y="508992"/>
                </a:lnTo>
                <a:cubicBezTo>
                  <a:pt x="6222801" y="508992"/>
                  <a:pt x="6221908" y="508099"/>
                  <a:pt x="6221908" y="506313"/>
                </a:cubicBezTo>
                <a:lnTo>
                  <a:pt x="6221908" y="484882"/>
                </a:lnTo>
                <a:cubicBezTo>
                  <a:pt x="6222132" y="483096"/>
                  <a:pt x="6223024" y="482203"/>
                  <a:pt x="6224587" y="482203"/>
                </a:cubicBezTo>
                <a:close/>
                <a:moveTo>
                  <a:pt x="6184404" y="482203"/>
                </a:moveTo>
                <a:lnTo>
                  <a:pt x="6205835" y="482203"/>
                </a:lnTo>
                <a:cubicBezTo>
                  <a:pt x="6207620" y="482427"/>
                  <a:pt x="6208514" y="483320"/>
                  <a:pt x="6208514" y="484882"/>
                </a:cubicBezTo>
                <a:lnTo>
                  <a:pt x="6208514" y="506313"/>
                </a:lnTo>
                <a:cubicBezTo>
                  <a:pt x="6208514" y="508099"/>
                  <a:pt x="6207620" y="508992"/>
                  <a:pt x="6205835" y="508992"/>
                </a:cubicBezTo>
                <a:lnTo>
                  <a:pt x="6184404" y="508992"/>
                </a:lnTo>
                <a:cubicBezTo>
                  <a:pt x="6182618" y="508992"/>
                  <a:pt x="6181724" y="508099"/>
                  <a:pt x="6181724" y="506313"/>
                </a:cubicBezTo>
                <a:lnTo>
                  <a:pt x="6181724" y="484882"/>
                </a:lnTo>
                <a:cubicBezTo>
                  <a:pt x="6181948" y="483096"/>
                  <a:pt x="6182841" y="482203"/>
                  <a:pt x="6184404" y="482203"/>
                </a:cubicBezTo>
                <a:close/>
                <a:moveTo>
                  <a:pt x="6112073" y="482203"/>
                </a:moveTo>
                <a:lnTo>
                  <a:pt x="6133504" y="482203"/>
                </a:lnTo>
                <a:cubicBezTo>
                  <a:pt x="6135290" y="482427"/>
                  <a:pt x="6136183" y="483320"/>
                  <a:pt x="6136183" y="484882"/>
                </a:cubicBezTo>
                <a:lnTo>
                  <a:pt x="6136183" y="506313"/>
                </a:lnTo>
                <a:cubicBezTo>
                  <a:pt x="6136183" y="508099"/>
                  <a:pt x="6135290" y="508992"/>
                  <a:pt x="6133504" y="508992"/>
                </a:cubicBezTo>
                <a:lnTo>
                  <a:pt x="6112073" y="508992"/>
                </a:lnTo>
                <a:cubicBezTo>
                  <a:pt x="6110287" y="508992"/>
                  <a:pt x="6109394" y="508099"/>
                  <a:pt x="6109394" y="506313"/>
                </a:cubicBezTo>
                <a:lnTo>
                  <a:pt x="6109394" y="484882"/>
                </a:lnTo>
                <a:cubicBezTo>
                  <a:pt x="6109618" y="483096"/>
                  <a:pt x="6110510" y="482203"/>
                  <a:pt x="6112073" y="482203"/>
                </a:cubicBezTo>
                <a:close/>
                <a:moveTo>
                  <a:pt x="6071890" y="482203"/>
                </a:moveTo>
                <a:lnTo>
                  <a:pt x="6093320" y="482203"/>
                </a:lnTo>
                <a:cubicBezTo>
                  <a:pt x="6095106" y="482427"/>
                  <a:pt x="6096000" y="483320"/>
                  <a:pt x="6096000" y="484882"/>
                </a:cubicBezTo>
                <a:lnTo>
                  <a:pt x="6096000" y="506313"/>
                </a:lnTo>
                <a:cubicBezTo>
                  <a:pt x="6096000" y="508099"/>
                  <a:pt x="6095106" y="508992"/>
                  <a:pt x="6093320" y="508992"/>
                </a:cubicBezTo>
                <a:lnTo>
                  <a:pt x="6071890" y="508992"/>
                </a:lnTo>
                <a:cubicBezTo>
                  <a:pt x="6070104" y="508992"/>
                  <a:pt x="6069210" y="508099"/>
                  <a:pt x="6069210" y="506313"/>
                </a:cubicBezTo>
                <a:lnTo>
                  <a:pt x="6069210" y="484882"/>
                </a:lnTo>
                <a:cubicBezTo>
                  <a:pt x="6069434" y="483096"/>
                  <a:pt x="6070327" y="482203"/>
                  <a:pt x="6071890" y="482203"/>
                </a:cubicBezTo>
                <a:close/>
                <a:moveTo>
                  <a:pt x="6031706" y="482203"/>
                </a:moveTo>
                <a:lnTo>
                  <a:pt x="6053137" y="482203"/>
                </a:lnTo>
                <a:cubicBezTo>
                  <a:pt x="6054923" y="482427"/>
                  <a:pt x="6055816" y="483320"/>
                  <a:pt x="6055816" y="484882"/>
                </a:cubicBezTo>
                <a:lnTo>
                  <a:pt x="6055816" y="506313"/>
                </a:lnTo>
                <a:cubicBezTo>
                  <a:pt x="6055816" y="508099"/>
                  <a:pt x="6054923" y="508992"/>
                  <a:pt x="6053137" y="508992"/>
                </a:cubicBezTo>
                <a:lnTo>
                  <a:pt x="6031706" y="508992"/>
                </a:lnTo>
                <a:cubicBezTo>
                  <a:pt x="6029920" y="508992"/>
                  <a:pt x="6029027" y="508099"/>
                  <a:pt x="6029027" y="506313"/>
                </a:cubicBezTo>
                <a:lnTo>
                  <a:pt x="6029027" y="484882"/>
                </a:lnTo>
                <a:cubicBezTo>
                  <a:pt x="6029250" y="483096"/>
                  <a:pt x="6030143" y="482203"/>
                  <a:pt x="6031706" y="482203"/>
                </a:cubicBezTo>
                <a:close/>
                <a:moveTo>
                  <a:pt x="5991522" y="482203"/>
                </a:moveTo>
                <a:lnTo>
                  <a:pt x="6012954" y="482203"/>
                </a:lnTo>
                <a:cubicBezTo>
                  <a:pt x="6014740" y="482427"/>
                  <a:pt x="6015632" y="483320"/>
                  <a:pt x="6015632" y="484882"/>
                </a:cubicBezTo>
                <a:lnTo>
                  <a:pt x="6015632" y="506313"/>
                </a:lnTo>
                <a:cubicBezTo>
                  <a:pt x="6015632" y="508099"/>
                  <a:pt x="6014740" y="508992"/>
                  <a:pt x="6012954" y="508992"/>
                </a:cubicBezTo>
                <a:lnTo>
                  <a:pt x="5991522" y="508992"/>
                </a:lnTo>
                <a:cubicBezTo>
                  <a:pt x="5989736" y="508992"/>
                  <a:pt x="5988844" y="508099"/>
                  <a:pt x="5988844" y="506313"/>
                </a:cubicBezTo>
                <a:lnTo>
                  <a:pt x="5988844" y="484882"/>
                </a:lnTo>
                <a:cubicBezTo>
                  <a:pt x="5989066" y="483096"/>
                  <a:pt x="5989960" y="482203"/>
                  <a:pt x="5991522" y="482203"/>
                </a:cubicBezTo>
                <a:close/>
                <a:moveTo>
                  <a:pt x="5790604" y="482203"/>
                </a:moveTo>
                <a:lnTo>
                  <a:pt x="5812036" y="482203"/>
                </a:lnTo>
                <a:cubicBezTo>
                  <a:pt x="5813822" y="482427"/>
                  <a:pt x="5814714" y="483320"/>
                  <a:pt x="5814714" y="484882"/>
                </a:cubicBezTo>
                <a:lnTo>
                  <a:pt x="5814714" y="506313"/>
                </a:lnTo>
                <a:cubicBezTo>
                  <a:pt x="5814714" y="508099"/>
                  <a:pt x="5813822" y="508992"/>
                  <a:pt x="5812036" y="508992"/>
                </a:cubicBezTo>
                <a:lnTo>
                  <a:pt x="5790604" y="508992"/>
                </a:lnTo>
                <a:cubicBezTo>
                  <a:pt x="5788818" y="508992"/>
                  <a:pt x="5787926" y="508099"/>
                  <a:pt x="5787926" y="506313"/>
                </a:cubicBezTo>
                <a:lnTo>
                  <a:pt x="5787926" y="484882"/>
                </a:lnTo>
                <a:cubicBezTo>
                  <a:pt x="5788148" y="483096"/>
                  <a:pt x="5789042" y="482203"/>
                  <a:pt x="5790604" y="482203"/>
                </a:cubicBezTo>
                <a:close/>
                <a:moveTo>
                  <a:pt x="5750420" y="482203"/>
                </a:moveTo>
                <a:lnTo>
                  <a:pt x="5771852" y="482203"/>
                </a:lnTo>
                <a:cubicBezTo>
                  <a:pt x="5773638" y="482427"/>
                  <a:pt x="5774531" y="483320"/>
                  <a:pt x="5774531" y="484882"/>
                </a:cubicBezTo>
                <a:lnTo>
                  <a:pt x="5774531" y="506313"/>
                </a:lnTo>
                <a:cubicBezTo>
                  <a:pt x="5774531" y="508099"/>
                  <a:pt x="5773638" y="508992"/>
                  <a:pt x="5771852" y="508992"/>
                </a:cubicBezTo>
                <a:lnTo>
                  <a:pt x="5750420" y="508992"/>
                </a:lnTo>
                <a:cubicBezTo>
                  <a:pt x="5748635" y="508992"/>
                  <a:pt x="5747742" y="508099"/>
                  <a:pt x="5747742" y="506313"/>
                </a:cubicBezTo>
                <a:lnTo>
                  <a:pt x="5747742" y="484882"/>
                </a:lnTo>
                <a:cubicBezTo>
                  <a:pt x="5747965" y="483096"/>
                  <a:pt x="5748858" y="482203"/>
                  <a:pt x="5750420" y="482203"/>
                </a:cubicBezTo>
                <a:close/>
                <a:moveTo>
                  <a:pt x="5710237" y="482203"/>
                </a:moveTo>
                <a:lnTo>
                  <a:pt x="5731668" y="482203"/>
                </a:lnTo>
                <a:cubicBezTo>
                  <a:pt x="5733454" y="482427"/>
                  <a:pt x="5734348" y="483320"/>
                  <a:pt x="5734348" y="484882"/>
                </a:cubicBezTo>
                <a:lnTo>
                  <a:pt x="5734348" y="506313"/>
                </a:lnTo>
                <a:cubicBezTo>
                  <a:pt x="5734348" y="508099"/>
                  <a:pt x="5733454" y="508992"/>
                  <a:pt x="5731668" y="508992"/>
                </a:cubicBezTo>
                <a:lnTo>
                  <a:pt x="5710237" y="508992"/>
                </a:lnTo>
                <a:cubicBezTo>
                  <a:pt x="5708451" y="508992"/>
                  <a:pt x="5707558" y="508099"/>
                  <a:pt x="5707558" y="506313"/>
                </a:cubicBezTo>
                <a:lnTo>
                  <a:pt x="5707558" y="484882"/>
                </a:lnTo>
                <a:cubicBezTo>
                  <a:pt x="5707782" y="483096"/>
                  <a:pt x="5708674" y="482203"/>
                  <a:pt x="5710237" y="482203"/>
                </a:cubicBezTo>
                <a:close/>
                <a:moveTo>
                  <a:pt x="5670054" y="482203"/>
                </a:moveTo>
                <a:lnTo>
                  <a:pt x="5691485" y="482203"/>
                </a:lnTo>
                <a:cubicBezTo>
                  <a:pt x="5693270" y="482427"/>
                  <a:pt x="5694164" y="483320"/>
                  <a:pt x="5694164" y="484882"/>
                </a:cubicBezTo>
                <a:lnTo>
                  <a:pt x="5694164" y="506313"/>
                </a:lnTo>
                <a:cubicBezTo>
                  <a:pt x="5694164" y="508099"/>
                  <a:pt x="5693270" y="508992"/>
                  <a:pt x="5691485" y="508992"/>
                </a:cubicBezTo>
                <a:lnTo>
                  <a:pt x="5670054" y="508992"/>
                </a:lnTo>
                <a:cubicBezTo>
                  <a:pt x="5668268" y="508992"/>
                  <a:pt x="5667374" y="508099"/>
                  <a:pt x="5667374" y="506313"/>
                </a:cubicBezTo>
                <a:lnTo>
                  <a:pt x="5667374" y="484882"/>
                </a:lnTo>
                <a:cubicBezTo>
                  <a:pt x="5667598" y="483096"/>
                  <a:pt x="5668491" y="482203"/>
                  <a:pt x="5670054" y="482203"/>
                </a:cubicBezTo>
                <a:close/>
                <a:moveTo>
                  <a:pt x="5588198" y="482203"/>
                </a:moveTo>
                <a:lnTo>
                  <a:pt x="5609630" y="482203"/>
                </a:lnTo>
                <a:cubicBezTo>
                  <a:pt x="5611415" y="482427"/>
                  <a:pt x="5612308" y="483320"/>
                  <a:pt x="5612308" y="484882"/>
                </a:cubicBezTo>
                <a:lnTo>
                  <a:pt x="5612308" y="506313"/>
                </a:lnTo>
                <a:cubicBezTo>
                  <a:pt x="5612308" y="508099"/>
                  <a:pt x="5611415" y="508992"/>
                  <a:pt x="5609630" y="508992"/>
                </a:cubicBezTo>
                <a:lnTo>
                  <a:pt x="5588198" y="508992"/>
                </a:lnTo>
                <a:cubicBezTo>
                  <a:pt x="5586412" y="508992"/>
                  <a:pt x="5585519" y="508099"/>
                  <a:pt x="5585519" y="506313"/>
                </a:cubicBezTo>
                <a:lnTo>
                  <a:pt x="5585519" y="484882"/>
                </a:lnTo>
                <a:cubicBezTo>
                  <a:pt x="5585742" y="483096"/>
                  <a:pt x="5586636" y="482203"/>
                  <a:pt x="5588198" y="482203"/>
                </a:cubicBezTo>
                <a:close/>
                <a:moveTo>
                  <a:pt x="5548014" y="482203"/>
                </a:moveTo>
                <a:lnTo>
                  <a:pt x="5569446" y="482203"/>
                </a:lnTo>
                <a:cubicBezTo>
                  <a:pt x="5571232" y="482427"/>
                  <a:pt x="5572124" y="483320"/>
                  <a:pt x="5572124" y="484882"/>
                </a:cubicBezTo>
                <a:lnTo>
                  <a:pt x="5572124" y="506313"/>
                </a:lnTo>
                <a:cubicBezTo>
                  <a:pt x="5572124" y="508099"/>
                  <a:pt x="5571232" y="508992"/>
                  <a:pt x="5569446" y="508992"/>
                </a:cubicBezTo>
                <a:lnTo>
                  <a:pt x="5548014" y="508992"/>
                </a:lnTo>
                <a:cubicBezTo>
                  <a:pt x="5546228" y="508992"/>
                  <a:pt x="5545336" y="508099"/>
                  <a:pt x="5545336" y="506313"/>
                </a:cubicBezTo>
                <a:lnTo>
                  <a:pt x="5545336" y="484882"/>
                </a:lnTo>
                <a:cubicBezTo>
                  <a:pt x="5545559" y="483096"/>
                  <a:pt x="5546452" y="482203"/>
                  <a:pt x="5548014" y="482203"/>
                </a:cubicBezTo>
                <a:close/>
                <a:moveTo>
                  <a:pt x="5507831" y="482203"/>
                </a:moveTo>
                <a:lnTo>
                  <a:pt x="5529262" y="482203"/>
                </a:lnTo>
                <a:cubicBezTo>
                  <a:pt x="5531048" y="482427"/>
                  <a:pt x="5531941" y="483320"/>
                  <a:pt x="5531941" y="484882"/>
                </a:cubicBezTo>
                <a:lnTo>
                  <a:pt x="5531941" y="506313"/>
                </a:lnTo>
                <a:cubicBezTo>
                  <a:pt x="5531941" y="508099"/>
                  <a:pt x="5531048" y="508992"/>
                  <a:pt x="5529262" y="508992"/>
                </a:cubicBezTo>
                <a:lnTo>
                  <a:pt x="5507831" y="508992"/>
                </a:lnTo>
                <a:cubicBezTo>
                  <a:pt x="5506045" y="508992"/>
                  <a:pt x="5505152" y="508099"/>
                  <a:pt x="5505152" y="506313"/>
                </a:cubicBezTo>
                <a:lnTo>
                  <a:pt x="5505152" y="484882"/>
                </a:lnTo>
                <a:cubicBezTo>
                  <a:pt x="5505375" y="483096"/>
                  <a:pt x="5506268" y="482203"/>
                  <a:pt x="5507831" y="482203"/>
                </a:cubicBezTo>
                <a:close/>
                <a:moveTo>
                  <a:pt x="5467648" y="482203"/>
                </a:moveTo>
                <a:lnTo>
                  <a:pt x="5489079" y="482203"/>
                </a:lnTo>
                <a:cubicBezTo>
                  <a:pt x="5490865" y="482427"/>
                  <a:pt x="5491758" y="483320"/>
                  <a:pt x="5491758" y="484882"/>
                </a:cubicBezTo>
                <a:lnTo>
                  <a:pt x="5491758" y="506313"/>
                </a:lnTo>
                <a:cubicBezTo>
                  <a:pt x="5491758" y="508099"/>
                  <a:pt x="5490865" y="508992"/>
                  <a:pt x="5489079" y="508992"/>
                </a:cubicBezTo>
                <a:lnTo>
                  <a:pt x="5467648" y="508992"/>
                </a:lnTo>
                <a:cubicBezTo>
                  <a:pt x="5465862" y="508992"/>
                  <a:pt x="5464969" y="508099"/>
                  <a:pt x="5464969" y="506313"/>
                </a:cubicBezTo>
                <a:lnTo>
                  <a:pt x="5464969" y="484882"/>
                </a:lnTo>
                <a:cubicBezTo>
                  <a:pt x="5465192" y="483096"/>
                  <a:pt x="5466085" y="482203"/>
                  <a:pt x="5467648" y="482203"/>
                </a:cubicBezTo>
                <a:close/>
                <a:moveTo>
                  <a:pt x="5427464" y="482203"/>
                </a:moveTo>
                <a:lnTo>
                  <a:pt x="5448895" y="482203"/>
                </a:lnTo>
                <a:cubicBezTo>
                  <a:pt x="5450681" y="482427"/>
                  <a:pt x="5451574" y="483320"/>
                  <a:pt x="5451574" y="484882"/>
                </a:cubicBezTo>
                <a:lnTo>
                  <a:pt x="5451574" y="506313"/>
                </a:lnTo>
                <a:cubicBezTo>
                  <a:pt x="5451574" y="508099"/>
                  <a:pt x="5450681" y="508992"/>
                  <a:pt x="5448895" y="508992"/>
                </a:cubicBezTo>
                <a:lnTo>
                  <a:pt x="5427464" y="508992"/>
                </a:lnTo>
                <a:cubicBezTo>
                  <a:pt x="5425678" y="508992"/>
                  <a:pt x="5424785" y="508099"/>
                  <a:pt x="5424785" y="506313"/>
                </a:cubicBezTo>
                <a:lnTo>
                  <a:pt x="5424785" y="484882"/>
                </a:lnTo>
                <a:cubicBezTo>
                  <a:pt x="5425008" y="483096"/>
                  <a:pt x="5425901" y="482203"/>
                  <a:pt x="5427464" y="482203"/>
                </a:cubicBezTo>
                <a:close/>
                <a:moveTo>
                  <a:pt x="5387280" y="482203"/>
                </a:moveTo>
                <a:lnTo>
                  <a:pt x="5408712" y="482203"/>
                </a:lnTo>
                <a:cubicBezTo>
                  <a:pt x="5410498" y="482427"/>
                  <a:pt x="5411390" y="483320"/>
                  <a:pt x="5411390" y="484882"/>
                </a:cubicBezTo>
                <a:lnTo>
                  <a:pt x="5411390" y="506313"/>
                </a:lnTo>
                <a:cubicBezTo>
                  <a:pt x="5411390" y="508099"/>
                  <a:pt x="5410498" y="508992"/>
                  <a:pt x="5408712" y="508992"/>
                </a:cubicBezTo>
                <a:lnTo>
                  <a:pt x="5387280" y="508992"/>
                </a:lnTo>
                <a:cubicBezTo>
                  <a:pt x="5385494" y="508992"/>
                  <a:pt x="5384601" y="508099"/>
                  <a:pt x="5384601" y="506313"/>
                </a:cubicBezTo>
                <a:lnTo>
                  <a:pt x="5384601" y="484882"/>
                </a:lnTo>
                <a:cubicBezTo>
                  <a:pt x="5384825" y="483096"/>
                  <a:pt x="5385718" y="482203"/>
                  <a:pt x="5387280" y="482203"/>
                </a:cubicBezTo>
                <a:close/>
                <a:moveTo>
                  <a:pt x="5347097" y="482203"/>
                </a:moveTo>
                <a:lnTo>
                  <a:pt x="5368528" y="482203"/>
                </a:lnTo>
                <a:cubicBezTo>
                  <a:pt x="5370314" y="482427"/>
                  <a:pt x="5371207" y="483320"/>
                  <a:pt x="5371207" y="484882"/>
                </a:cubicBezTo>
                <a:lnTo>
                  <a:pt x="5371207" y="506313"/>
                </a:lnTo>
                <a:cubicBezTo>
                  <a:pt x="5371207" y="508099"/>
                  <a:pt x="5370314" y="508992"/>
                  <a:pt x="5368528" y="508992"/>
                </a:cubicBezTo>
                <a:lnTo>
                  <a:pt x="5347097" y="508992"/>
                </a:lnTo>
                <a:cubicBezTo>
                  <a:pt x="5345311" y="508992"/>
                  <a:pt x="5344418" y="508099"/>
                  <a:pt x="5344418" y="506313"/>
                </a:cubicBezTo>
                <a:lnTo>
                  <a:pt x="5344418" y="484882"/>
                </a:lnTo>
                <a:cubicBezTo>
                  <a:pt x="5344641" y="483096"/>
                  <a:pt x="5345534" y="482203"/>
                  <a:pt x="5347097" y="482203"/>
                </a:cubicBezTo>
                <a:close/>
                <a:moveTo>
                  <a:pt x="5306913" y="482203"/>
                </a:moveTo>
                <a:lnTo>
                  <a:pt x="5328344" y="482203"/>
                </a:lnTo>
                <a:cubicBezTo>
                  <a:pt x="5330130" y="482427"/>
                  <a:pt x="5331023" y="483320"/>
                  <a:pt x="5331023" y="484882"/>
                </a:cubicBezTo>
                <a:lnTo>
                  <a:pt x="5331023" y="506313"/>
                </a:lnTo>
                <a:cubicBezTo>
                  <a:pt x="5331023" y="508099"/>
                  <a:pt x="5330130" y="508992"/>
                  <a:pt x="5328344" y="508992"/>
                </a:cubicBezTo>
                <a:lnTo>
                  <a:pt x="5306913" y="508992"/>
                </a:lnTo>
                <a:cubicBezTo>
                  <a:pt x="5305127" y="508992"/>
                  <a:pt x="5304234" y="508099"/>
                  <a:pt x="5304234" y="506313"/>
                </a:cubicBezTo>
                <a:lnTo>
                  <a:pt x="5304234" y="484882"/>
                </a:lnTo>
                <a:cubicBezTo>
                  <a:pt x="5304457" y="483096"/>
                  <a:pt x="5305350" y="482203"/>
                  <a:pt x="5306913" y="482203"/>
                </a:cubicBezTo>
                <a:close/>
                <a:moveTo>
                  <a:pt x="5266730" y="482203"/>
                </a:moveTo>
                <a:lnTo>
                  <a:pt x="5288161" y="482203"/>
                </a:lnTo>
                <a:cubicBezTo>
                  <a:pt x="5289947" y="482427"/>
                  <a:pt x="5290840" y="483320"/>
                  <a:pt x="5290840" y="484882"/>
                </a:cubicBezTo>
                <a:lnTo>
                  <a:pt x="5290840" y="506313"/>
                </a:lnTo>
                <a:cubicBezTo>
                  <a:pt x="5290840" y="508099"/>
                  <a:pt x="5289947" y="508992"/>
                  <a:pt x="5288161" y="508992"/>
                </a:cubicBezTo>
                <a:lnTo>
                  <a:pt x="5266730" y="508992"/>
                </a:lnTo>
                <a:cubicBezTo>
                  <a:pt x="5264944" y="508992"/>
                  <a:pt x="5264051" y="508099"/>
                  <a:pt x="5264051" y="506313"/>
                </a:cubicBezTo>
                <a:lnTo>
                  <a:pt x="5264051" y="484882"/>
                </a:lnTo>
                <a:cubicBezTo>
                  <a:pt x="5264274" y="483096"/>
                  <a:pt x="5265167" y="482203"/>
                  <a:pt x="5266730" y="482203"/>
                </a:cubicBezTo>
                <a:close/>
                <a:moveTo>
                  <a:pt x="5226546" y="482203"/>
                </a:moveTo>
                <a:lnTo>
                  <a:pt x="5247977" y="482203"/>
                </a:lnTo>
                <a:cubicBezTo>
                  <a:pt x="5249763" y="482427"/>
                  <a:pt x="5250656" y="483320"/>
                  <a:pt x="5250656" y="484882"/>
                </a:cubicBezTo>
                <a:lnTo>
                  <a:pt x="5250656" y="506313"/>
                </a:lnTo>
                <a:cubicBezTo>
                  <a:pt x="5250656" y="508099"/>
                  <a:pt x="5249763" y="508992"/>
                  <a:pt x="5247977" y="508992"/>
                </a:cubicBezTo>
                <a:lnTo>
                  <a:pt x="5226546" y="508992"/>
                </a:lnTo>
                <a:cubicBezTo>
                  <a:pt x="5224760" y="508992"/>
                  <a:pt x="5223867" y="508099"/>
                  <a:pt x="5223867" y="506313"/>
                </a:cubicBezTo>
                <a:lnTo>
                  <a:pt x="5223867" y="484882"/>
                </a:lnTo>
                <a:cubicBezTo>
                  <a:pt x="5224090" y="483096"/>
                  <a:pt x="5224983" y="482203"/>
                  <a:pt x="5226546" y="482203"/>
                </a:cubicBezTo>
                <a:close/>
                <a:moveTo>
                  <a:pt x="5186362" y="482203"/>
                </a:moveTo>
                <a:lnTo>
                  <a:pt x="5207794" y="482203"/>
                </a:lnTo>
                <a:cubicBezTo>
                  <a:pt x="5209580" y="482427"/>
                  <a:pt x="5210473" y="483320"/>
                  <a:pt x="5210473" y="484882"/>
                </a:cubicBezTo>
                <a:lnTo>
                  <a:pt x="5210473" y="506313"/>
                </a:lnTo>
                <a:cubicBezTo>
                  <a:pt x="5210473" y="508099"/>
                  <a:pt x="5209580" y="508992"/>
                  <a:pt x="5207794" y="508992"/>
                </a:cubicBezTo>
                <a:lnTo>
                  <a:pt x="5186362" y="508992"/>
                </a:lnTo>
                <a:cubicBezTo>
                  <a:pt x="5184576" y="508992"/>
                  <a:pt x="5183683" y="508099"/>
                  <a:pt x="5183683" y="506313"/>
                </a:cubicBezTo>
                <a:lnTo>
                  <a:pt x="5183683" y="484882"/>
                </a:lnTo>
                <a:cubicBezTo>
                  <a:pt x="5183907" y="483096"/>
                  <a:pt x="5184800" y="482203"/>
                  <a:pt x="5186362" y="482203"/>
                </a:cubicBezTo>
                <a:close/>
                <a:moveTo>
                  <a:pt x="5146179" y="482203"/>
                </a:moveTo>
                <a:lnTo>
                  <a:pt x="5167610" y="482203"/>
                </a:lnTo>
                <a:cubicBezTo>
                  <a:pt x="5169396" y="482427"/>
                  <a:pt x="5170289" y="483320"/>
                  <a:pt x="5170289" y="484882"/>
                </a:cubicBezTo>
                <a:lnTo>
                  <a:pt x="5170289" y="506313"/>
                </a:lnTo>
                <a:cubicBezTo>
                  <a:pt x="5170289" y="508099"/>
                  <a:pt x="5169396" y="508992"/>
                  <a:pt x="5167610" y="508992"/>
                </a:cubicBezTo>
                <a:lnTo>
                  <a:pt x="5146179" y="508992"/>
                </a:lnTo>
                <a:cubicBezTo>
                  <a:pt x="5144393" y="508992"/>
                  <a:pt x="5143500" y="508099"/>
                  <a:pt x="5143500" y="506313"/>
                </a:cubicBezTo>
                <a:lnTo>
                  <a:pt x="5143500" y="484882"/>
                </a:lnTo>
                <a:cubicBezTo>
                  <a:pt x="5143723" y="483096"/>
                  <a:pt x="5144616" y="482203"/>
                  <a:pt x="5146179" y="482203"/>
                </a:cubicBezTo>
                <a:close/>
                <a:moveTo>
                  <a:pt x="5073848" y="482203"/>
                </a:moveTo>
                <a:lnTo>
                  <a:pt x="5095280" y="482203"/>
                </a:lnTo>
                <a:cubicBezTo>
                  <a:pt x="5097065" y="482427"/>
                  <a:pt x="5097958" y="483320"/>
                  <a:pt x="5097958" y="484882"/>
                </a:cubicBezTo>
                <a:lnTo>
                  <a:pt x="5097958" y="506313"/>
                </a:lnTo>
                <a:cubicBezTo>
                  <a:pt x="5097958" y="508099"/>
                  <a:pt x="5097065" y="508992"/>
                  <a:pt x="5095280" y="508992"/>
                </a:cubicBezTo>
                <a:lnTo>
                  <a:pt x="5073848" y="508992"/>
                </a:lnTo>
                <a:cubicBezTo>
                  <a:pt x="5072062" y="508992"/>
                  <a:pt x="5071169" y="508099"/>
                  <a:pt x="5071169" y="506313"/>
                </a:cubicBezTo>
                <a:lnTo>
                  <a:pt x="5071169" y="484882"/>
                </a:lnTo>
                <a:cubicBezTo>
                  <a:pt x="5071393" y="483096"/>
                  <a:pt x="5072286" y="482203"/>
                  <a:pt x="5073848" y="482203"/>
                </a:cubicBezTo>
                <a:close/>
                <a:moveTo>
                  <a:pt x="5033665" y="482203"/>
                </a:moveTo>
                <a:lnTo>
                  <a:pt x="5055096" y="482203"/>
                </a:lnTo>
                <a:cubicBezTo>
                  <a:pt x="5056882" y="482427"/>
                  <a:pt x="5057775" y="483320"/>
                  <a:pt x="5057775" y="484882"/>
                </a:cubicBezTo>
                <a:lnTo>
                  <a:pt x="5057775" y="506313"/>
                </a:lnTo>
                <a:cubicBezTo>
                  <a:pt x="5057775" y="508099"/>
                  <a:pt x="5056882" y="508992"/>
                  <a:pt x="5055096" y="508992"/>
                </a:cubicBezTo>
                <a:lnTo>
                  <a:pt x="5033665" y="508992"/>
                </a:lnTo>
                <a:cubicBezTo>
                  <a:pt x="5031879" y="508992"/>
                  <a:pt x="5030986" y="508099"/>
                  <a:pt x="5030986" y="506313"/>
                </a:cubicBezTo>
                <a:lnTo>
                  <a:pt x="5030986" y="484882"/>
                </a:lnTo>
                <a:cubicBezTo>
                  <a:pt x="5031209" y="483096"/>
                  <a:pt x="5032102" y="482203"/>
                  <a:pt x="5033665" y="482203"/>
                </a:cubicBezTo>
                <a:close/>
                <a:moveTo>
                  <a:pt x="4993481" y="482203"/>
                </a:moveTo>
                <a:lnTo>
                  <a:pt x="5014912" y="482203"/>
                </a:lnTo>
                <a:cubicBezTo>
                  <a:pt x="5016698" y="482427"/>
                  <a:pt x="5017591" y="483320"/>
                  <a:pt x="5017591" y="484882"/>
                </a:cubicBezTo>
                <a:lnTo>
                  <a:pt x="5017591" y="506313"/>
                </a:lnTo>
                <a:cubicBezTo>
                  <a:pt x="5017591" y="508099"/>
                  <a:pt x="5016698" y="508992"/>
                  <a:pt x="5014912" y="508992"/>
                </a:cubicBezTo>
                <a:lnTo>
                  <a:pt x="4993481" y="508992"/>
                </a:lnTo>
                <a:cubicBezTo>
                  <a:pt x="4991695" y="508992"/>
                  <a:pt x="4990802" y="508099"/>
                  <a:pt x="4990802" y="506313"/>
                </a:cubicBezTo>
                <a:lnTo>
                  <a:pt x="4990802" y="484882"/>
                </a:lnTo>
                <a:cubicBezTo>
                  <a:pt x="4991025" y="483096"/>
                  <a:pt x="4991918" y="482203"/>
                  <a:pt x="4993481" y="482203"/>
                </a:cubicBezTo>
                <a:close/>
                <a:moveTo>
                  <a:pt x="4953298" y="482203"/>
                </a:moveTo>
                <a:lnTo>
                  <a:pt x="4974729" y="482203"/>
                </a:lnTo>
                <a:cubicBezTo>
                  <a:pt x="4976515" y="482427"/>
                  <a:pt x="4977408" y="483320"/>
                  <a:pt x="4977408" y="484882"/>
                </a:cubicBezTo>
                <a:lnTo>
                  <a:pt x="4977408" y="506313"/>
                </a:lnTo>
                <a:cubicBezTo>
                  <a:pt x="4977408" y="508099"/>
                  <a:pt x="4976515" y="508992"/>
                  <a:pt x="4974729" y="508992"/>
                </a:cubicBezTo>
                <a:lnTo>
                  <a:pt x="4953298" y="508992"/>
                </a:lnTo>
                <a:cubicBezTo>
                  <a:pt x="4951512" y="508992"/>
                  <a:pt x="4950619" y="508099"/>
                  <a:pt x="4950619" y="506313"/>
                </a:cubicBezTo>
                <a:lnTo>
                  <a:pt x="4950619" y="484882"/>
                </a:lnTo>
                <a:cubicBezTo>
                  <a:pt x="4950842" y="483096"/>
                  <a:pt x="4951735" y="482203"/>
                  <a:pt x="4953298" y="482203"/>
                </a:cubicBezTo>
                <a:close/>
                <a:moveTo>
                  <a:pt x="4913114" y="482203"/>
                </a:moveTo>
                <a:lnTo>
                  <a:pt x="4934545" y="482203"/>
                </a:lnTo>
                <a:cubicBezTo>
                  <a:pt x="4936331" y="482427"/>
                  <a:pt x="4937224" y="483320"/>
                  <a:pt x="4937224" y="484882"/>
                </a:cubicBezTo>
                <a:lnTo>
                  <a:pt x="4937224" y="506313"/>
                </a:lnTo>
                <a:cubicBezTo>
                  <a:pt x="4937224" y="508099"/>
                  <a:pt x="4936331" y="508992"/>
                  <a:pt x="4934545" y="508992"/>
                </a:cubicBezTo>
                <a:lnTo>
                  <a:pt x="4913114" y="508992"/>
                </a:lnTo>
                <a:cubicBezTo>
                  <a:pt x="4911328" y="508992"/>
                  <a:pt x="4910435" y="508099"/>
                  <a:pt x="4910435" y="506313"/>
                </a:cubicBezTo>
                <a:lnTo>
                  <a:pt x="4910435" y="484882"/>
                </a:lnTo>
                <a:cubicBezTo>
                  <a:pt x="4910658" y="483096"/>
                  <a:pt x="4911551" y="482203"/>
                  <a:pt x="4913114" y="482203"/>
                </a:cubicBezTo>
                <a:close/>
                <a:moveTo>
                  <a:pt x="4872930" y="482203"/>
                </a:moveTo>
                <a:lnTo>
                  <a:pt x="4894362" y="482203"/>
                </a:lnTo>
                <a:cubicBezTo>
                  <a:pt x="4896148" y="482427"/>
                  <a:pt x="4897040" y="483320"/>
                  <a:pt x="4897040" y="484882"/>
                </a:cubicBezTo>
                <a:lnTo>
                  <a:pt x="4897040" y="506313"/>
                </a:lnTo>
                <a:cubicBezTo>
                  <a:pt x="4897040" y="508099"/>
                  <a:pt x="4896148" y="508992"/>
                  <a:pt x="4894362" y="508992"/>
                </a:cubicBezTo>
                <a:lnTo>
                  <a:pt x="4872930" y="508992"/>
                </a:lnTo>
                <a:cubicBezTo>
                  <a:pt x="4871144" y="508992"/>
                  <a:pt x="4870251" y="508099"/>
                  <a:pt x="4870251" y="506313"/>
                </a:cubicBezTo>
                <a:lnTo>
                  <a:pt x="4870251" y="484882"/>
                </a:lnTo>
                <a:cubicBezTo>
                  <a:pt x="4870475" y="483096"/>
                  <a:pt x="4871368" y="482203"/>
                  <a:pt x="4872930" y="482203"/>
                </a:cubicBezTo>
                <a:close/>
                <a:moveTo>
                  <a:pt x="4832747" y="482203"/>
                </a:moveTo>
                <a:lnTo>
                  <a:pt x="4854178" y="482203"/>
                </a:lnTo>
                <a:cubicBezTo>
                  <a:pt x="4855964" y="482427"/>
                  <a:pt x="4856857" y="483320"/>
                  <a:pt x="4856857" y="484882"/>
                </a:cubicBezTo>
                <a:lnTo>
                  <a:pt x="4856857" y="506313"/>
                </a:lnTo>
                <a:cubicBezTo>
                  <a:pt x="4856857" y="508099"/>
                  <a:pt x="4855964" y="508992"/>
                  <a:pt x="4854178" y="508992"/>
                </a:cubicBezTo>
                <a:lnTo>
                  <a:pt x="4832747" y="508992"/>
                </a:lnTo>
                <a:cubicBezTo>
                  <a:pt x="4830961" y="508992"/>
                  <a:pt x="4830068" y="508099"/>
                  <a:pt x="4830068" y="506313"/>
                </a:cubicBezTo>
                <a:lnTo>
                  <a:pt x="4830068" y="484882"/>
                </a:lnTo>
                <a:cubicBezTo>
                  <a:pt x="4830291" y="483096"/>
                  <a:pt x="4831184" y="482203"/>
                  <a:pt x="4832747" y="482203"/>
                </a:cubicBezTo>
                <a:close/>
                <a:moveTo>
                  <a:pt x="4792563" y="482203"/>
                </a:moveTo>
                <a:lnTo>
                  <a:pt x="4813994" y="482203"/>
                </a:lnTo>
                <a:cubicBezTo>
                  <a:pt x="4815780" y="482427"/>
                  <a:pt x="4816673" y="483320"/>
                  <a:pt x="4816673" y="484882"/>
                </a:cubicBezTo>
                <a:lnTo>
                  <a:pt x="4816673" y="506313"/>
                </a:lnTo>
                <a:cubicBezTo>
                  <a:pt x="4816673" y="508099"/>
                  <a:pt x="4815780" y="508992"/>
                  <a:pt x="4813994" y="508992"/>
                </a:cubicBezTo>
                <a:lnTo>
                  <a:pt x="4792563" y="508992"/>
                </a:lnTo>
                <a:cubicBezTo>
                  <a:pt x="4790777" y="508992"/>
                  <a:pt x="4789884" y="508099"/>
                  <a:pt x="4789884" y="506313"/>
                </a:cubicBezTo>
                <a:lnTo>
                  <a:pt x="4789884" y="484882"/>
                </a:lnTo>
                <a:cubicBezTo>
                  <a:pt x="4790107" y="483096"/>
                  <a:pt x="4791000" y="482203"/>
                  <a:pt x="4792563" y="482203"/>
                </a:cubicBezTo>
                <a:close/>
                <a:moveTo>
                  <a:pt x="4752380" y="482203"/>
                </a:moveTo>
                <a:lnTo>
                  <a:pt x="4773811" y="482203"/>
                </a:lnTo>
                <a:cubicBezTo>
                  <a:pt x="4775597" y="482427"/>
                  <a:pt x="4776490" y="483320"/>
                  <a:pt x="4776490" y="484882"/>
                </a:cubicBezTo>
                <a:lnTo>
                  <a:pt x="4776490" y="506313"/>
                </a:lnTo>
                <a:cubicBezTo>
                  <a:pt x="4776490" y="508099"/>
                  <a:pt x="4775597" y="508992"/>
                  <a:pt x="4773811" y="508992"/>
                </a:cubicBezTo>
                <a:lnTo>
                  <a:pt x="4752380" y="508992"/>
                </a:lnTo>
                <a:cubicBezTo>
                  <a:pt x="4750594" y="508992"/>
                  <a:pt x="4749701" y="508099"/>
                  <a:pt x="4749701" y="506313"/>
                </a:cubicBezTo>
                <a:lnTo>
                  <a:pt x="4749701" y="484882"/>
                </a:lnTo>
                <a:cubicBezTo>
                  <a:pt x="4749924" y="483096"/>
                  <a:pt x="4750817" y="482203"/>
                  <a:pt x="4752380" y="482203"/>
                </a:cubicBezTo>
                <a:close/>
                <a:moveTo>
                  <a:pt x="4712196" y="482203"/>
                </a:moveTo>
                <a:lnTo>
                  <a:pt x="4733627" y="482203"/>
                </a:lnTo>
                <a:cubicBezTo>
                  <a:pt x="4735413" y="482427"/>
                  <a:pt x="4736306" y="483320"/>
                  <a:pt x="4736306" y="484882"/>
                </a:cubicBezTo>
                <a:lnTo>
                  <a:pt x="4736306" y="506313"/>
                </a:lnTo>
                <a:cubicBezTo>
                  <a:pt x="4736306" y="508099"/>
                  <a:pt x="4735413" y="508992"/>
                  <a:pt x="4733627" y="508992"/>
                </a:cubicBezTo>
                <a:lnTo>
                  <a:pt x="4712196" y="508992"/>
                </a:lnTo>
                <a:cubicBezTo>
                  <a:pt x="4710410" y="508992"/>
                  <a:pt x="4709517" y="508099"/>
                  <a:pt x="4709517" y="506313"/>
                </a:cubicBezTo>
                <a:lnTo>
                  <a:pt x="4709517" y="484882"/>
                </a:lnTo>
                <a:cubicBezTo>
                  <a:pt x="4709740" y="483096"/>
                  <a:pt x="4710633" y="482203"/>
                  <a:pt x="4712196" y="482203"/>
                </a:cubicBezTo>
                <a:close/>
                <a:moveTo>
                  <a:pt x="4672012" y="482203"/>
                </a:moveTo>
                <a:lnTo>
                  <a:pt x="4693444" y="482203"/>
                </a:lnTo>
                <a:cubicBezTo>
                  <a:pt x="4695230" y="482427"/>
                  <a:pt x="4696123" y="483320"/>
                  <a:pt x="4696123" y="484882"/>
                </a:cubicBezTo>
                <a:lnTo>
                  <a:pt x="4696123" y="506313"/>
                </a:lnTo>
                <a:cubicBezTo>
                  <a:pt x="4696123" y="508099"/>
                  <a:pt x="4695230" y="508992"/>
                  <a:pt x="4693444" y="508992"/>
                </a:cubicBezTo>
                <a:lnTo>
                  <a:pt x="4672012" y="508992"/>
                </a:lnTo>
                <a:cubicBezTo>
                  <a:pt x="4670226" y="508992"/>
                  <a:pt x="4669333" y="508099"/>
                  <a:pt x="4669333" y="506313"/>
                </a:cubicBezTo>
                <a:lnTo>
                  <a:pt x="4669333" y="484882"/>
                </a:lnTo>
                <a:cubicBezTo>
                  <a:pt x="4669557" y="483096"/>
                  <a:pt x="4670450" y="482203"/>
                  <a:pt x="4672012" y="482203"/>
                </a:cubicBezTo>
                <a:close/>
                <a:moveTo>
                  <a:pt x="4631829" y="482203"/>
                </a:moveTo>
                <a:lnTo>
                  <a:pt x="4653260" y="482203"/>
                </a:lnTo>
                <a:cubicBezTo>
                  <a:pt x="4655046" y="482427"/>
                  <a:pt x="4655939" y="483320"/>
                  <a:pt x="4655939" y="484882"/>
                </a:cubicBezTo>
                <a:lnTo>
                  <a:pt x="4655939" y="506313"/>
                </a:lnTo>
                <a:cubicBezTo>
                  <a:pt x="4655939" y="508099"/>
                  <a:pt x="4655046" y="508992"/>
                  <a:pt x="4653260" y="508992"/>
                </a:cubicBezTo>
                <a:lnTo>
                  <a:pt x="4631829" y="508992"/>
                </a:lnTo>
                <a:cubicBezTo>
                  <a:pt x="4630043" y="508992"/>
                  <a:pt x="4629150" y="508099"/>
                  <a:pt x="4629150" y="506313"/>
                </a:cubicBezTo>
                <a:lnTo>
                  <a:pt x="4629150" y="484882"/>
                </a:lnTo>
                <a:cubicBezTo>
                  <a:pt x="4629373" y="483096"/>
                  <a:pt x="4630266" y="482203"/>
                  <a:pt x="4631829" y="482203"/>
                </a:cubicBezTo>
                <a:close/>
                <a:moveTo>
                  <a:pt x="4559498" y="482203"/>
                </a:moveTo>
                <a:lnTo>
                  <a:pt x="4580930" y="482203"/>
                </a:lnTo>
                <a:cubicBezTo>
                  <a:pt x="4582715" y="482427"/>
                  <a:pt x="4583608" y="483320"/>
                  <a:pt x="4583608" y="484882"/>
                </a:cubicBezTo>
                <a:lnTo>
                  <a:pt x="4583608" y="506313"/>
                </a:lnTo>
                <a:cubicBezTo>
                  <a:pt x="4583608" y="508099"/>
                  <a:pt x="4582715" y="508992"/>
                  <a:pt x="4580930" y="508992"/>
                </a:cubicBezTo>
                <a:lnTo>
                  <a:pt x="4559498" y="508992"/>
                </a:lnTo>
                <a:cubicBezTo>
                  <a:pt x="4557712" y="508992"/>
                  <a:pt x="4556819" y="508099"/>
                  <a:pt x="4556819" y="506313"/>
                </a:cubicBezTo>
                <a:lnTo>
                  <a:pt x="4556819" y="484882"/>
                </a:lnTo>
                <a:cubicBezTo>
                  <a:pt x="4557043" y="483096"/>
                  <a:pt x="4557936" y="482203"/>
                  <a:pt x="4559498" y="482203"/>
                </a:cubicBezTo>
                <a:close/>
                <a:moveTo>
                  <a:pt x="4519315" y="482203"/>
                </a:moveTo>
                <a:lnTo>
                  <a:pt x="4540746" y="482203"/>
                </a:lnTo>
                <a:cubicBezTo>
                  <a:pt x="4542532" y="482427"/>
                  <a:pt x="4543425" y="483320"/>
                  <a:pt x="4543425" y="484882"/>
                </a:cubicBezTo>
                <a:lnTo>
                  <a:pt x="4543425" y="506313"/>
                </a:lnTo>
                <a:cubicBezTo>
                  <a:pt x="4543425" y="508099"/>
                  <a:pt x="4542532" y="508992"/>
                  <a:pt x="4540746" y="508992"/>
                </a:cubicBezTo>
                <a:lnTo>
                  <a:pt x="4519315" y="508992"/>
                </a:lnTo>
                <a:cubicBezTo>
                  <a:pt x="4517529" y="508992"/>
                  <a:pt x="4516636" y="508099"/>
                  <a:pt x="4516636" y="506313"/>
                </a:cubicBezTo>
                <a:lnTo>
                  <a:pt x="4516636" y="484882"/>
                </a:lnTo>
                <a:cubicBezTo>
                  <a:pt x="4516859" y="483096"/>
                  <a:pt x="4517752" y="482203"/>
                  <a:pt x="4519315" y="482203"/>
                </a:cubicBezTo>
                <a:close/>
                <a:moveTo>
                  <a:pt x="4479131" y="482203"/>
                </a:moveTo>
                <a:lnTo>
                  <a:pt x="4500562" y="482203"/>
                </a:lnTo>
                <a:cubicBezTo>
                  <a:pt x="4502348" y="482427"/>
                  <a:pt x="4503241" y="483320"/>
                  <a:pt x="4503241" y="484882"/>
                </a:cubicBezTo>
                <a:lnTo>
                  <a:pt x="4503241" y="506313"/>
                </a:lnTo>
                <a:cubicBezTo>
                  <a:pt x="4503241" y="508099"/>
                  <a:pt x="4502348" y="508992"/>
                  <a:pt x="4500562" y="508992"/>
                </a:cubicBezTo>
                <a:lnTo>
                  <a:pt x="4479131" y="508992"/>
                </a:lnTo>
                <a:cubicBezTo>
                  <a:pt x="4477345" y="508992"/>
                  <a:pt x="4476452" y="508099"/>
                  <a:pt x="4476452" y="506313"/>
                </a:cubicBezTo>
                <a:lnTo>
                  <a:pt x="4476452" y="484882"/>
                </a:lnTo>
                <a:cubicBezTo>
                  <a:pt x="4476675" y="483096"/>
                  <a:pt x="4477568" y="482203"/>
                  <a:pt x="4479131" y="482203"/>
                </a:cubicBezTo>
                <a:close/>
                <a:moveTo>
                  <a:pt x="4438948" y="482203"/>
                </a:moveTo>
                <a:lnTo>
                  <a:pt x="4460379" y="482203"/>
                </a:lnTo>
                <a:cubicBezTo>
                  <a:pt x="4462165" y="482427"/>
                  <a:pt x="4463058" y="483320"/>
                  <a:pt x="4463058" y="484882"/>
                </a:cubicBezTo>
                <a:lnTo>
                  <a:pt x="4463058" y="506313"/>
                </a:lnTo>
                <a:cubicBezTo>
                  <a:pt x="4463058" y="508099"/>
                  <a:pt x="4462165" y="508992"/>
                  <a:pt x="4460379" y="508992"/>
                </a:cubicBezTo>
                <a:lnTo>
                  <a:pt x="4438948" y="508992"/>
                </a:lnTo>
                <a:cubicBezTo>
                  <a:pt x="4437162" y="508992"/>
                  <a:pt x="4436269" y="508099"/>
                  <a:pt x="4436269" y="506313"/>
                </a:cubicBezTo>
                <a:lnTo>
                  <a:pt x="4436269" y="484882"/>
                </a:lnTo>
                <a:cubicBezTo>
                  <a:pt x="4436492" y="483096"/>
                  <a:pt x="4437385" y="482203"/>
                  <a:pt x="4438948" y="482203"/>
                </a:cubicBezTo>
                <a:close/>
                <a:moveTo>
                  <a:pt x="4238030" y="482203"/>
                </a:moveTo>
                <a:lnTo>
                  <a:pt x="4259461" y="482203"/>
                </a:lnTo>
                <a:cubicBezTo>
                  <a:pt x="4261247" y="482427"/>
                  <a:pt x="4262140" y="483320"/>
                  <a:pt x="4262140" y="484882"/>
                </a:cubicBezTo>
                <a:lnTo>
                  <a:pt x="4262140" y="506313"/>
                </a:lnTo>
                <a:cubicBezTo>
                  <a:pt x="4262140" y="508099"/>
                  <a:pt x="4261247" y="508992"/>
                  <a:pt x="4259461" y="508992"/>
                </a:cubicBezTo>
                <a:lnTo>
                  <a:pt x="4238030" y="508992"/>
                </a:lnTo>
                <a:cubicBezTo>
                  <a:pt x="4236244" y="508992"/>
                  <a:pt x="4235351" y="508099"/>
                  <a:pt x="4235351" y="506313"/>
                </a:cubicBezTo>
                <a:lnTo>
                  <a:pt x="4235351" y="484882"/>
                </a:lnTo>
                <a:cubicBezTo>
                  <a:pt x="4235574" y="483096"/>
                  <a:pt x="4236467" y="482203"/>
                  <a:pt x="4238030" y="482203"/>
                </a:cubicBezTo>
                <a:close/>
                <a:moveTo>
                  <a:pt x="4197846" y="482203"/>
                </a:moveTo>
                <a:lnTo>
                  <a:pt x="4219277" y="482203"/>
                </a:lnTo>
                <a:cubicBezTo>
                  <a:pt x="4221063" y="482427"/>
                  <a:pt x="4221956" y="483320"/>
                  <a:pt x="4221956" y="484882"/>
                </a:cubicBezTo>
                <a:lnTo>
                  <a:pt x="4221956" y="506313"/>
                </a:lnTo>
                <a:cubicBezTo>
                  <a:pt x="4221956" y="508099"/>
                  <a:pt x="4221063" y="508992"/>
                  <a:pt x="4219277" y="508992"/>
                </a:cubicBezTo>
                <a:lnTo>
                  <a:pt x="4197846" y="508992"/>
                </a:lnTo>
                <a:cubicBezTo>
                  <a:pt x="4196060" y="508992"/>
                  <a:pt x="4195167" y="508099"/>
                  <a:pt x="4195167" y="506313"/>
                </a:cubicBezTo>
                <a:lnTo>
                  <a:pt x="4195167" y="484882"/>
                </a:lnTo>
                <a:cubicBezTo>
                  <a:pt x="4195390" y="483096"/>
                  <a:pt x="4196283" y="482203"/>
                  <a:pt x="4197846" y="482203"/>
                </a:cubicBezTo>
                <a:close/>
                <a:moveTo>
                  <a:pt x="4157662" y="482203"/>
                </a:moveTo>
                <a:lnTo>
                  <a:pt x="4179094" y="482203"/>
                </a:lnTo>
                <a:cubicBezTo>
                  <a:pt x="4180880" y="482427"/>
                  <a:pt x="4181773" y="483320"/>
                  <a:pt x="4181773" y="484882"/>
                </a:cubicBezTo>
                <a:lnTo>
                  <a:pt x="4181773" y="506313"/>
                </a:lnTo>
                <a:cubicBezTo>
                  <a:pt x="4181773" y="508099"/>
                  <a:pt x="4180880" y="508992"/>
                  <a:pt x="4179094" y="508992"/>
                </a:cubicBezTo>
                <a:lnTo>
                  <a:pt x="4157662" y="508992"/>
                </a:lnTo>
                <a:cubicBezTo>
                  <a:pt x="4155876" y="508992"/>
                  <a:pt x="4154983" y="508099"/>
                  <a:pt x="4154983" y="506313"/>
                </a:cubicBezTo>
                <a:lnTo>
                  <a:pt x="4154983" y="484882"/>
                </a:lnTo>
                <a:cubicBezTo>
                  <a:pt x="4155207" y="483096"/>
                  <a:pt x="4156100" y="482203"/>
                  <a:pt x="4157662" y="482203"/>
                </a:cubicBezTo>
                <a:close/>
                <a:moveTo>
                  <a:pt x="4117479" y="482203"/>
                </a:moveTo>
                <a:lnTo>
                  <a:pt x="4138910" y="482203"/>
                </a:lnTo>
                <a:cubicBezTo>
                  <a:pt x="4140696" y="482427"/>
                  <a:pt x="4141589" y="483320"/>
                  <a:pt x="4141589" y="484882"/>
                </a:cubicBezTo>
                <a:lnTo>
                  <a:pt x="4141589" y="506313"/>
                </a:lnTo>
                <a:cubicBezTo>
                  <a:pt x="4141589" y="508099"/>
                  <a:pt x="4140696" y="508992"/>
                  <a:pt x="4138910" y="508992"/>
                </a:cubicBezTo>
                <a:lnTo>
                  <a:pt x="4117479" y="508992"/>
                </a:lnTo>
                <a:cubicBezTo>
                  <a:pt x="4115693" y="508992"/>
                  <a:pt x="4114800" y="508099"/>
                  <a:pt x="4114800" y="506313"/>
                </a:cubicBezTo>
                <a:lnTo>
                  <a:pt x="4114800" y="484882"/>
                </a:lnTo>
                <a:cubicBezTo>
                  <a:pt x="4115023" y="483096"/>
                  <a:pt x="4115916" y="482203"/>
                  <a:pt x="4117479" y="482203"/>
                </a:cubicBezTo>
                <a:close/>
                <a:moveTo>
                  <a:pt x="4045148" y="482203"/>
                </a:moveTo>
                <a:lnTo>
                  <a:pt x="4066580" y="482203"/>
                </a:lnTo>
                <a:cubicBezTo>
                  <a:pt x="4068365" y="482427"/>
                  <a:pt x="4069258" y="483320"/>
                  <a:pt x="4069258" y="484882"/>
                </a:cubicBezTo>
                <a:lnTo>
                  <a:pt x="4069258" y="506313"/>
                </a:lnTo>
                <a:cubicBezTo>
                  <a:pt x="4069258" y="508099"/>
                  <a:pt x="4068365" y="508992"/>
                  <a:pt x="4066580" y="508992"/>
                </a:cubicBezTo>
                <a:lnTo>
                  <a:pt x="4045148" y="508992"/>
                </a:lnTo>
                <a:cubicBezTo>
                  <a:pt x="4043362" y="508992"/>
                  <a:pt x="4042469" y="508099"/>
                  <a:pt x="4042469" y="506313"/>
                </a:cubicBezTo>
                <a:lnTo>
                  <a:pt x="4042469" y="484882"/>
                </a:lnTo>
                <a:cubicBezTo>
                  <a:pt x="4042693" y="483096"/>
                  <a:pt x="4043586" y="482203"/>
                  <a:pt x="4045148" y="482203"/>
                </a:cubicBezTo>
                <a:close/>
                <a:moveTo>
                  <a:pt x="4004965" y="482203"/>
                </a:moveTo>
                <a:lnTo>
                  <a:pt x="4026396" y="482203"/>
                </a:lnTo>
                <a:cubicBezTo>
                  <a:pt x="4028182" y="482427"/>
                  <a:pt x="4029075" y="483320"/>
                  <a:pt x="4029075" y="484882"/>
                </a:cubicBezTo>
                <a:lnTo>
                  <a:pt x="4029075" y="506313"/>
                </a:lnTo>
                <a:cubicBezTo>
                  <a:pt x="4029075" y="508099"/>
                  <a:pt x="4028182" y="508992"/>
                  <a:pt x="4026396" y="508992"/>
                </a:cubicBezTo>
                <a:lnTo>
                  <a:pt x="4004965" y="508992"/>
                </a:lnTo>
                <a:cubicBezTo>
                  <a:pt x="4003179" y="508992"/>
                  <a:pt x="4002286" y="508099"/>
                  <a:pt x="4002286" y="506313"/>
                </a:cubicBezTo>
                <a:lnTo>
                  <a:pt x="4002286" y="484882"/>
                </a:lnTo>
                <a:cubicBezTo>
                  <a:pt x="4002509" y="483096"/>
                  <a:pt x="4003402" y="482203"/>
                  <a:pt x="4004965" y="482203"/>
                </a:cubicBezTo>
                <a:close/>
                <a:moveTo>
                  <a:pt x="3964781" y="482203"/>
                </a:moveTo>
                <a:lnTo>
                  <a:pt x="3986212" y="482203"/>
                </a:lnTo>
                <a:cubicBezTo>
                  <a:pt x="3987998" y="482427"/>
                  <a:pt x="3988891" y="483320"/>
                  <a:pt x="3988891" y="484882"/>
                </a:cubicBezTo>
                <a:lnTo>
                  <a:pt x="3988891" y="506313"/>
                </a:lnTo>
                <a:cubicBezTo>
                  <a:pt x="3988891" y="508099"/>
                  <a:pt x="3987998" y="508992"/>
                  <a:pt x="3986212" y="508992"/>
                </a:cubicBezTo>
                <a:lnTo>
                  <a:pt x="3964781" y="508992"/>
                </a:lnTo>
                <a:cubicBezTo>
                  <a:pt x="3962995" y="508992"/>
                  <a:pt x="3962102" y="508099"/>
                  <a:pt x="3962102" y="506313"/>
                </a:cubicBezTo>
                <a:lnTo>
                  <a:pt x="3962102" y="484882"/>
                </a:lnTo>
                <a:cubicBezTo>
                  <a:pt x="3962325" y="483096"/>
                  <a:pt x="3963218" y="482203"/>
                  <a:pt x="3964781" y="482203"/>
                </a:cubicBezTo>
                <a:close/>
                <a:moveTo>
                  <a:pt x="3924598" y="482203"/>
                </a:moveTo>
                <a:lnTo>
                  <a:pt x="3946029" y="482203"/>
                </a:lnTo>
                <a:cubicBezTo>
                  <a:pt x="3947815" y="482427"/>
                  <a:pt x="3948708" y="483320"/>
                  <a:pt x="3948708" y="484882"/>
                </a:cubicBezTo>
                <a:lnTo>
                  <a:pt x="3948708" y="506313"/>
                </a:lnTo>
                <a:cubicBezTo>
                  <a:pt x="3948708" y="508099"/>
                  <a:pt x="3947815" y="508992"/>
                  <a:pt x="3946029" y="508992"/>
                </a:cubicBezTo>
                <a:lnTo>
                  <a:pt x="3924598" y="508992"/>
                </a:lnTo>
                <a:cubicBezTo>
                  <a:pt x="3922812" y="508992"/>
                  <a:pt x="3921919" y="508099"/>
                  <a:pt x="3921919" y="506313"/>
                </a:cubicBezTo>
                <a:lnTo>
                  <a:pt x="3921919" y="484882"/>
                </a:lnTo>
                <a:cubicBezTo>
                  <a:pt x="3922142" y="483096"/>
                  <a:pt x="3923035" y="482203"/>
                  <a:pt x="3924598" y="482203"/>
                </a:cubicBezTo>
                <a:close/>
                <a:moveTo>
                  <a:pt x="3884414" y="482203"/>
                </a:moveTo>
                <a:lnTo>
                  <a:pt x="3905845" y="482203"/>
                </a:lnTo>
                <a:cubicBezTo>
                  <a:pt x="3907631" y="482427"/>
                  <a:pt x="3908524" y="483320"/>
                  <a:pt x="3908524" y="484882"/>
                </a:cubicBezTo>
                <a:lnTo>
                  <a:pt x="3908524" y="506313"/>
                </a:lnTo>
                <a:cubicBezTo>
                  <a:pt x="3908524" y="508099"/>
                  <a:pt x="3907631" y="508992"/>
                  <a:pt x="3905845" y="508992"/>
                </a:cubicBezTo>
                <a:lnTo>
                  <a:pt x="3884414" y="508992"/>
                </a:lnTo>
                <a:cubicBezTo>
                  <a:pt x="3882628" y="508992"/>
                  <a:pt x="3881735" y="508099"/>
                  <a:pt x="3881735" y="506313"/>
                </a:cubicBezTo>
                <a:lnTo>
                  <a:pt x="3881735" y="484882"/>
                </a:lnTo>
                <a:cubicBezTo>
                  <a:pt x="3881958" y="483096"/>
                  <a:pt x="3882851" y="482203"/>
                  <a:pt x="3884414" y="482203"/>
                </a:cubicBezTo>
                <a:close/>
                <a:moveTo>
                  <a:pt x="3844230" y="482203"/>
                </a:moveTo>
                <a:lnTo>
                  <a:pt x="3865662" y="482203"/>
                </a:lnTo>
                <a:cubicBezTo>
                  <a:pt x="3867448" y="482427"/>
                  <a:pt x="3868340" y="483320"/>
                  <a:pt x="3868340" y="484882"/>
                </a:cubicBezTo>
                <a:lnTo>
                  <a:pt x="3868340" y="506313"/>
                </a:lnTo>
                <a:cubicBezTo>
                  <a:pt x="3868340" y="508099"/>
                  <a:pt x="3867448" y="508992"/>
                  <a:pt x="3865662" y="508992"/>
                </a:cubicBezTo>
                <a:lnTo>
                  <a:pt x="3844230" y="508992"/>
                </a:lnTo>
                <a:cubicBezTo>
                  <a:pt x="3842444" y="508992"/>
                  <a:pt x="3841551" y="508099"/>
                  <a:pt x="3841551" y="506313"/>
                </a:cubicBezTo>
                <a:lnTo>
                  <a:pt x="3841551" y="484882"/>
                </a:lnTo>
                <a:cubicBezTo>
                  <a:pt x="3841775" y="483096"/>
                  <a:pt x="3842668" y="482203"/>
                  <a:pt x="3844230" y="482203"/>
                </a:cubicBezTo>
                <a:close/>
                <a:moveTo>
                  <a:pt x="3804047" y="482203"/>
                </a:moveTo>
                <a:lnTo>
                  <a:pt x="3825478" y="482203"/>
                </a:lnTo>
                <a:cubicBezTo>
                  <a:pt x="3827264" y="482427"/>
                  <a:pt x="3828157" y="483320"/>
                  <a:pt x="3828157" y="484882"/>
                </a:cubicBezTo>
                <a:lnTo>
                  <a:pt x="3828157" y="506313"/>
                </a:lnTo>
                <a:cubicBezTo>
                  <a:pt x="3828157" y="508099"/>
                  <a:pt x="3827264" y="508992"/>
                  <a:pt x="3825478" y="508992"/>
                </a:cubicBezTo>
                <a:lnTo>
                  <a:pt x="3804047" y="508992"/>
                </a:lnTo>
                <a:cubicBezTo>
                  <a:pt x="3802261" y="508992"/>
                  <a:pt x="3801368" y="508099"/>
                  <a:pt x="3801368" y="506313"/>
                </a:cubicBezTo>
                <a:lnTo>
                  <a:pt x="3801368" y="484882"/>
                </a:lnTo>
                <a:cubicBezTo>
                  <a:pt x="3801591" y="483096"/>
                  <a:pt x="3802484" y="482203"/>
                  <a:pt x="3804047" y="482203"/>
                </a:cubicBezTo>
                <a:close/>
                <a:moveTo>
                  <a:pt x="3763863" y="482203"/>
                </a:moveTo>
                <a:lnTo>
                  <a:pt x="3785294" y="482203"/>
                </a:lnTo>
                <a:cubicBezTo>
                  <a:pt x="3787080" y="482427"/>
                  <a:pt x="3787973" y="483320"/>
                  <a:pt x="3787973" y="484882"/>
                </a:cubicBezTo>
                <a:lnTo>
                  <a:pt x="3787973" y="506313"/>
                </a:lnTo>
                <a:cubicBezTo>
                  <a:pt x="3787973" y="508099"/>
                  <a:pt x="3787080" y="508992"/>
                  <a:pt x="3785294" y="508992"/>
                </a:cubicBezTo>
                <a:lnTo>
                  <a:pt x="3763863" y="508992"/>
                </a:lnTo>
                <a:cubicBezTo>
                  <a:pt x="3762077" y="508992"/>
                  <a:pt x="3761184" y="508099"/>
                  <a:pt x="3761184" y="506313"/>
                </a:cubicBezTo>
                <a:lnTo>
                  <a:pt x="3761184" y="484882"/>
                </a:lnTo>
                <a:cubicBezTo>
                  <a:pt x="3761407" y="483096"/>
                  <a:pt x="3762300" y="482203"/>
                  <a:pt x="3763863" y="482203"/>
                </a:cubicBezTo>
                <a:close/>
                <a:moveTo>
                  <a:pt x="3723679" y="482203"/>
                </a:moveTo>
                <a:lnTo>
                  <a:pt x="3745111" y="482203"/>
                </a:lnTo>
                <a:cubicBezTo>
                  <a:pt x="3746897" y="482427"/>
                  <a:pt x="3747790" y="483320"/>
                  <a:pt x="3747790" y="484882"/>
                </a:cubicBezTo>
                <a:lnTo>
                  <a:pt x="3747790" y="506313"/>
                </a:lnTo>
                <a:cubicBezTo>
                  <a:pt x="3747790" y="508099"/>
                  <a:pt x="3746897" y="508992"/>
                  <a:pt x="3745111" y="508992"/>
                </a:cubicBezTo>
                <a:lnTo>
                  <a:pt x="3723679" y="508992"/>
                </a:lnTo>
                <a:cubicBezTo>
                  <a:pt x="3721893" y="508992"/>
                  <a:pt x="3721001" y="508099"/>
                  <a:pt x="3721001" y="506313"/>
                </a:cubicBezTo>
                <a:lnTo>
                  <a:pt x="3721001" y="484882"/>
                </a:lnTo>
                <a:cubicBezTo>
                  <a:pt x="3721224" y="483096"/>
                  <a:pt x="3722117" y="482203"/>
                  <a:pt x="3723679" y="482203"/>
                </a:cubicBezTo>
                <a:close/>
                <a:moveTo>
                  <a:pt x="3683496" y="482203"/>
                </a:moveTo>
                <a:lnTo>
                  <a:pt x="3704927" y="482203"/>
                </a:lnTo>
                <a:cubicBezTo>
                  <a:pt x="3706713" y="482427"/>
                  <a:pt x="3707606" y="483320"/>
                  <a:pt x="3707606" y="484882"/>
                </a:cubicBezTo>
                <a:lnTo>
                  <a:pt x="3707606" y="506313"/>
                </a:lnTo>
                <a:cubicBezTo>
                  <a:pt x="3707606" y="508099"/>
                  <a:pt x="3706713" y="508992"/>
                  <a:pt x="3704927" y="508992"/>
                </a:cubicBezTo>
                <a:lnTo>
                  <a:pt x="3683496" y="508992"/>
                </a:lnTo>
                <a:cubicBezTo>
                  <a:pt x="3681710" y="508992"/>
                  <a:pt x="3680817" y="508099"/>
                  <a:pt x="3680817" y="506313"/>
                </a:cubicBezTo>
                <a:lnTo>
                  <a:pt x="3680817" y="484882"/>
                </a:lnTo>
                <a:cubicBezTo>
                  <a:pt x="3681040" y="483096"/>
                  <a:pt x="3681933" y="482203"/>
                  <a:pt x="3683496" y="482203"/>
                </a:cubicBezTo>
                <a:close/>
                <a:moveTo>
                  <a:pt x="3643312" y="482203"/>
                </a:moveTo>
                <a:lnTo>
                  <a:pt x="3664743" y="482203"/>
                </a:lnTo>
                <a:cubicBezTo>
                  <a:pt x="3666529" y="482427"/>
                  <a:pt x="3667422" y="483320"/>
                  <a:pt x="3667422" y="484882"/>
                </a:cubicBezTo>
                <a:lnTo>
                  <a:pt x="3667422" y="506313"/>
                </a:lnTo>
                <a:cubicBezTo>
                  <a:pt x="3667422" y="508099"/>
                  <a:pt x="3666529" y="508992"/>
                  <a:pt x="3664743" y="508992"/>
                </a:cubicBezTo>
                <a:lnTo>
                  <a:pt x="3643312" y="508992"/>
                </a:lnTo>
                <a:cubicBezTo>
                  <a:pt x="3641526" y="508992"/>
                  <a:pt x="3640633" y="508099"/>
                  <a:pt x="3640633" y="506313"/>
                </a:cubicBezTo>
                <a:lnTo>
                  <a:pt x="3640633" y="484882"/>
                </a:lnTo>
                <a:cubicBezTo>
                  <a:pt x="3640857" y="483096"/>
                  <a:pt x="3641750" y="482203"/>
                  <a:pt x="3643312" y="482203"/>
                </a:cubicBezTo>
                <a:close/>
                <a:moveTo>
                  <a:pt x="3603129" y="482203"/>
                </a:moveTo>
                <a:lnTo>
                  <a:pt x="3624560" y="482203"/>
                </a:lnTo>
                <a:cubicBezTo>
                  <a:pt x="3626346" y="482427"/>
                  <a:pt x="3627239" y="483320"/>
                  <a:pt x="3627239" y="484882"/>
                </a:cubicBezTo>
                <a:lnTo>
                  <a:pt x="3627239" y="506313"/>
                </a:lnTo>
                <a:cubicBezTo>
                  <a:pt x="3627239" y="508099"/>
                  <a:pt x="3626346" y="508992"/>
                  <a:pt x="3624560" y="508992"/>
                </a:cubicBezTo>
                <a:lnTo>
                  <a:pt x="3603129" y="508992"/>
                </a:lnTo>
                <a:cubicBezTo>
                  <a:pt x="3601343" y="508992"/>
                  <a:pt x="3600450" y="508099"/>
                  <a:pt x="3600450" y="506313"/>
                </a:cubicBezTo>
                <a:lnTo>
                  <a:pt x="3600450" y="484882"/>
                </a:lnTo>
                <a:cubicBezTo>
                  <a:pt x="3600673" y="483096"/>
                  <a:pt x="3601566" y="482203"/>
                  <a:pt x="3603129" y="482203"/>
                </a:cubicBezTo>
                <a:close/>
                <a:moveTo>
                  <a:pt x="3016448" y="482203"/>
                </a:moveTo>
                <a:lnTo>
                  <a:pt x="3037879" y="482203"/>
                </a:lnTo>
                <a:cubicBezTo>
                  <a:pt x="3039665" y="482427"/>
                  <a:pt x="3040558" y="483320"/>
                  <a:pt x="3040558" y="484882"/>
                </a:cubicBezTo>
                <a:lnTo>
                  <a:pt x="3040558" y="506313"/>
                </a:lnTo>
                <a:cubicBezTo>
                  <a:pt x="3040558" y="508099"/>
                  <a:pt x="3039665" y="508992"/>
                  <a:pt x="3037879" y="508992"/>
                </a:cubicBezTo>
                <a:lnTo>
                  <a:pt x="3016448" y="508992"/>
                </a:lnTo>
                <a:cubicBezTo>
                  <a:pt x="3014662" y="508992"/>
                  <a:pt x="3013769" y="508099"/>
                  <a:pt x="3013769" y="506313"/>
                </a:cubicBezTo>
                <a:lnTo>
                  <a:pt x="3013769" y="484882"/>
                </a:lnTo>
                <a:cubicBezTo>
                  <a:pt x="3013993" y="483096"/>
                  <a:pt x="3014885" y="482203"/>
                  <a:pt x="3016448" y="482203"/>
                </a:cubicBezTo>
                <a:close/>
                <a:moveTo>
                  <a:pt x="2976265" y="482203"/>
                </a:moveTo>
                <a:lnTo>
                  <a:pt x="2997696" y="482203"/>
                </a:lnTo>
                <a:cubicBezTo>
                  <a:pt x="2999482" y="482427"/>
                  <a:pt x="3000375" y="483320"/>
                  <a:pt x="3000375" y="484882"/>
                </a:cubicBezTo>
                <a:lnTo>
                  <a:pt x="3000375" y="506313"/>
                </a:lnTo>
                <a:cubicBezTo>
                  <a:pt x="3000375" y="508099"/>
                  <a:pt x="2999482" y="508992"/>
                  <a:pt x="2997696" y="508992"/>
                </a:cubicBezTo>
                <a:lnTo>
                  <a:pt x="2976265" y="508992"/>
                </a:lnTo>
                <a:cubicBezTo>
                  <a:pt x="2974479" y="508992"/>
                  <a:pt x="2973586" y="508099"/>
                  <a:pt x="2973586" y="506313"/>
                </a:cubicBezTo>
                <a:lnTo>
                  <a:pt x="2973586" y="484882"/>
                </a:lnTo>
                <a:cubicBezTo>
                  <a:pt x="2973809" y="483096"/>
                  <a:pt x="2974702" y="482203"/>
                  <a:pt x="2976265" y="482203"/>
                </a:cubicBezTo>
                <a:close/>
                <a:moveTo>
                  <a:pt x="2936081" y="482203"/>
                </a:moveTo>
                <a:lnTo>
                  <a:pt x="2957512" y="482203"/>
                </a:lnTo>
                <a:cubicBezTo>
                  <a:pt x="2959298" y="482427"/>
                  <a:pt x="2960191" y="483320"/>
                  <a:pt x="2960191" y="484882"/>
                </a:cubicBezTo>
                <a:lnTo>
                  <a:pt x="2960191" y="506313"/>
                </a:lnTo>
                <a:cubicBezTo>
                  <a:pt x="2960191" y="508099"/>
                  <a:pt x="2959298" y="508992"/>
                  <a:pt x="2957512" y="508992"/>
                </a:cubicBezTo>
                <a:lnTo>
                  <a:pt x="2936081" y="508992"/>
                </a:lnTo>
                <a:cubicBezTo>
                  <a:pt x="2934295" y="508992"/>
                  <a:pt x="2933402" y="508099"/>
                  <a:pt x="2933402" y="506313"/>
                </a:cubicBezTo>
                <a:lnTo>
                  <a:pt x="2933402" y="484882"/>
                </a:lnTo>
                <a:cubicBezTo>
                  <a:pt x="2933625" y="483096"/>
                  <a:pt x="2934518" y="482203"/>
                  <a:pt x="2936081" y="482203"/>
                </a:cubicBezTo>
                <a:close/>
                <a:moveTo>
                  <a:pt x="2895897" y="482203"/>
                </a:moveTo>
                <a:lnTo>
                  <a:pt x="2917329" y="482203"/>
                </a:lnTo>
                <a:cubicBezTo>
                  <a:pt x="2919115" y="482427"/>
                  <a:pt x="2920008" y="483320"/>
                  <a:pt x="2920008" y="484882"/>
                </a:cubicBezTo>
                <a:lnTo>
                  <a:pt x="2920008" y="506313"/>
                </a:lnTo>
                <a:cubicBezTo>
                  <a:pt x="2920008" y="508099"/>
                  <a:pt x="2919115" y="508992"/>
                  <a:pt x="2917329" y="508992"/>
                </a:cubicBezTo>
                <a:lnTo>
                  <a:pt x="2895897" y="508992"/>
                </a:lnTo>
                <a:cubicBezTo>
                  <a:pt x="2894111" y="508992"/>
                  <a:pt x="2893218" y="508099"/>
                  <a:pt x="2893218" y="506313"/>
                </a:cubicBezTo>
                <a:lnTo>
                  <a:pt x="2893218" y="484882"/>
                </a:lnTo>
                <a:cubicBezTo>
                  <a:pt x="2893442" y="483096"/>
                  <a:pt x="2894335" y="482203"/>
                  <a:pt x="2895897" y="482203"/>
                </a:cubicBezTo>
                <a:close/>
                <a:moveTo>
                  <a:pt x="2855714" y="482203"/>
                </a:moveTo>
                <a:lnTo>
                  <a:pt x="2877145" y="482203"/>
                </a:lnTo>
                <a:cubicBezTo>
                  <a:pt x="2878931" y="482427"/>
                  <a:pt x="2879824" y="483320"/>
                  <a:pt x="2879824" y="484882"/>
                </a:cubicBezTo>
                <a:lnTo>
                  <a:pt x="2879824" y="506313"/>
                </a:lnTo>
                <a:cubicBezTo>
                  <a:pt x="2879824" y="508099"/>
                  <a:pt x="2878931" y="508992"/>
                  <a:pt x="2877145" y="508992"/>
                </a:cubicBezTo>
                <a:lnTo>
                  <a:pt x="2855714" y="508992"/>
                </a:lnTo>
                <a:cubicBezTo>
                  <a:pt x="2853928" y="508992"/>
                  <a:pt x="2853035" y="508099"/>
                  <a:pt x="2853035" y="506313"/>
                </a:cubicBezTo>
                <a:lnTo>
                  <a:pt x="2853035" y="484882"/>
                </a:lnTo>
                <a:cubicBezTo>
                  <a:pt x="2853258" y="483096"/>
                  <a:pt x="2854151" y="482203"/>
                  <a:pt x="2855714" y="482203"/>
                </a:cubicBezTo>
                <a:close/>
                <a:moveTo>
                  <a:pt x="2815530" y="482203"/>
                </a:moveTo>
                <a:lnTo>
                  <a:pt x="2836961" y="482203"/>
                </a:lnTo>
                <a:cubicBezTo>
                  <a:pt x="2838747" y="482427"/>
                  <a:pt x="2839640" y="483320"/>
                  <a:pt x="2839640" y="484882"/>
                </a:cubicBezTo>
                <a:lnTo>
                  <a:pt x="2839640" y="506313"/>
                </a:lnTo>
                <a:cubicBezTo>
                  <a:pt x="2839640" y="508099"/>
                  <a:pt x="2838747" y="508992"/>
                  <a:pt x="2836961" y="508992"/>
                </a:cubicBezTo>
                <a:lnTo>
                  <a:pt x="2815530" y="508992"/>
                </a:lnTo>
                <a:cubicBezTo>
                  <a:pt x="2813744" y="508992"/>
                  <a:pt x="2812851" y="508099"/>
                  <a:pt x="2812851" y="506313"/>
                </a:cubicBezTo>
                <a:lnTo>
                  <a:pt x="2812851" y="484882"/>
                </a:lnTo>
                <a:cubicBezTo>
                  <a:pt x="2813075" y="483096"/>
                  <a:pt x="2813968" y="482203"/>
                  <a:pt x="2815530" y="482203"/>
                </a:cubicBezTo>
                <a:close/>
                <a:moveTo>
                  <a:pt x="2775347" y="482203"/>
                </a:moveTo>
                <a:lnTo>
                  <a:pt x="2796778" y="482203"/>
                </a:lnTo>
                <a:cubicBezTo>
                  <a:pt x="2798564" y="482427"/>
                  <a:pt x="2799457" y="483320"/>
                  <a:pt x="2799457" y="484882"/>
                </a:cubicBezTo>
                <a:lnTo>
                  <a:pt x="2799457" y="506313"/>
                </a:lnTo>
                <a:cubicBezTo>
                  <a:pt x="2799457" y="508099"/>
                  <a:pt x="2798564" y="508992"/>
                  <a:pt x="2796778" y="508992"/>
                </a:cubicBezTo>
                <a:lnTo>
                  <a:pt x="2775347" y="508992"/>
                </a:lnTo>
                <a:cubicBezTo>
                  <a:pt x="2773561" y="508992"/>
                  <a:pt x="2772668" y="508099"/>
                  <a:pt x="2772668" y="506313"/>
                </a:cubicBezTo>
                <a:lnTo>
                  <a:pt x="2772668" y="484882"/>
                </a:lnTo>
                <a:cubicBezTo>
                  <a:pt x="2772891" y="483096"/>
                  <a:pt x="2773784" y="482203"/>
                  <a:pt x="2775347" y="482203"/>
                </a:cubicBezTo>
                <a:close/>
                <a:moveTo>
                  <a:pt x="2735163" y="482203"/>
                </a:moveTo>
                <a:lnTo>
                  <a:pt x="2756594" y="482203"/>
                </a:lnTo>
                <a:cubicBezTo>
                  <a:pt x="2758380" y="482427"/>
                  <a:pt x="2759273" y="483320"/>
                  <a:pt x="2759273" y="484882"/>
                </a:cubicBezTo>
                <a:lnTo>
                  <a:pt x="2759273" y="506313"/>
                </a:lnTo>
                <a:cubicBezTo>
                  <a:pt x="2759273" y="508099"/>
                  <a:pt x="2758380" y="508992"/>
                  <a:pt x="2756594" y="508992"/>
                </a:cubicBezTo>
                <a:lnTo>
                  <a:pt x="2735163" y="508992"/>
                </a:lnTo>
                <a:cubicBezTo>
                  <a:pt x="2733377" y="508992"/>
                  <a:pt x="2732484" y="508099"/>
                  <a:pt x="2732484" y="506313"/>
                </a:cubicBezTo>
                <a:lnTo>
                  <a:pt x="2732484" y="484882"/>
                </a:lnTo>
                <a:cubicBezTo>
                  <a:pt x="2732707" y="483096"/>
                  <a:pt x="2733600" y="482203"/>
                  <a:pt x="2735163" y="482203"/>
                </a:cubicBezTo>
                <a:close/>
                <a:moveTo>
                  <a:pt x="2694979" y="482203"/>
                </a:moveTo>
                <a:lnTo>
                  <a:pt x="2716411" y="482203"/>
                </a:lnTo>
                <a:cubicBezTo>
                  <a:pt x="2718197" y="482427"/>
                  <a:pt x="2719090" y="483320"/>
                  <a:pt x="2719090" y="484882"/>
                </a:cubicBezTo>
                <a:lnTo>
                  <a:pt x="2719090" y="506313"/>
                </a:lnTo>
                <a:cubicBezTo>
                  <a:pt x="2719090" y="508099"/>
                  <a:pt x="2718197" y="508992"/>
                  <a:pt x="2716411" y="508992"/>
                </a:cubicBezTo>
                <a:lnTo>
                  <a:pt x="2694979" y="508992"/>
                </a:lnTo>
                <a:cubicBezTo>
                  <a:pt x="2693193" y="508992"/>
                  <a:pt x="2692301" y="508099"/>
                  <a:pt x="2692301" y="506313"/>
                </a:cubicBezTo>
                <a:lnTo>
                  <a:pt x="2692301" y="484882"/>
                </a:lnTo>
                <a:cubicBezTo>
                  <a:pt x="2692524" y="483096"/>
                  <a:pt x="2693417" y="482203"/>
                  <a:pt x="2694979" y="482203"/>
                </a:cubicBezTo>
                <a:close/>
                <a:moveTo>
                  <a:pt x="2654796" y="482203"/>
                </a:moveTo>
                <a:lnTo>
                  <a:pt x="2676227" y="482203"/>
                </a:lnTo>
                <a:cubicBezTo>
                  <a:pt x="2678013" y="482427"/>
                  <a:pt x="2678906" y="483320"/>
                  <a:pt x="2678906" y="484882"/>
                </a:cubicBezTo>
                <a:lnTo>
                  <a:pt x="2678906" y="506313"/>
                </a:lnTo>
                <a:cubicBezTo>
                  <a:pt x="2678906" y="508099"/>
                  <a:pt x="2678013" y="508992"/>
                  <a:pt x="2676227" y="508992"/>
                </a:cubicBezTo>
                <a:lnTo>
                  <a:pt x="2654796" y="508992"/>
                </a:lnTo>
                <a:cubicBezTo>
                  <a:pt x="2653010" y="508992"/>
                  <a:pt x="2652117" y="508099"/>
                  <a:pt x="2652117" y="506313"/>
                </a:cubicBezTo>
                <a:lnTo>
                  <a:pt x="2652117" y="484882"/>
                </a:lnTo>
                <a:cubicBezTo>
                  <a:pt x="2652340" y="483096"/>
                  <a:pt x="2653233" y="482203"/>
                  <a:pt x="2654796" y="482203"/>
                </a:cubicBezTo>
                <a:close/>
                <a:moveTo>
                  <a:pt x="2614612" y="482203"/>
                </a:moveTo>
                <a:lnTo>
                  <a:pt x="2636043" y="482203"/>
                </a:lnTo>
                <a:cubicBezTo>
                  <a:pt x="2637829" y="482427"/>
                  <a:pt x="2638722" y="483320"/>
                  <a:pt x="2638722" y="484882"/>
                </a:cubicBezTo>
                <a:lnTo>
                  <a:pt x="2638722" y="506313"/>
                </a:lnTo>
                <a:cubicBezTo>
                  <a:pt x="2638722" y="508099"/>
                  <a:pt x="2637829" y="508992"/>
                  <a:pt x="2636043" y="508992"/>
                </a:cubicBezTo>
                <a:lnTo>
                  <a:pt x="2614612" y="508992"/>
                </a:lnTo>
                <a:cubicBezTo>
                  <a:pt x="2612826" y="508992"/>
                  <a:pt x="2611933" y="508099"/>
                  <a:pt x="2611933" y="506313"/>
                </a:cubicBezTo>
                <a:lnTo>
                  <a:pt x="2611933" y="484882"/>
                </a:lnTo>
                <a:cubicBezTo>
                  <a:pt x="2612157" y="483096"/>
                  <a:pt x="2613050" y="482203"/>
                  <a:pt x="2614612" y="482203"/>
                </a:cubicBezTo>
                <a:close/>
                <a:moveTo>
                  <a:pt x="2574429" y="482203"/>
                </a:moveTo>
                <a:lnTo>
                  <a:pt x="2595860" y="482203"/>
                </a:lnTo>
                <a:cubicBezTo>
                  <a:pt x="2597646" y="482427"/>
                  <a:pt x="2598539" y="483320"/>
                  <a:pt x="2598539" y="484882"/>
                </a:cubicBezTo>
                <a:lnTo>
                  <a:pt x="2598539" y="506313"/>
                </a:lnTo>
                <a:cubicBezTo>
                  <a:pt x="2598539" y="508099"/>
                  <a:pt x="2597646" y="508992"/>
                  <a:pt x="2595860" y="508992"/>
                </a:cubicBezTo>
                <a:lnTo>
                  <a:pt x="2574429" y="508992"/>
                </a:lnTo>
                <a:cubicBezTo>
                  <a:pt x="2572643" y="508992"/>
                  <a:pt x="2571750" y="508099"/>
                  <a:pt x="2571750" y="506313"/>
                </a:cubicBezTo>
                <a:lnTo>
                  <a:pt x="2571750" y="484882"/>
                </a:lnTo>
                <a:cubicBezTo>
                  <a:pt x="2571973" y="483096"/>
                  <a:pt x="2572866" y="482203"/>
                  <a:pt x="2574429" y="482203"/>
                </a:cubicBezTo>
                <a:close/>
                <a:moveTo>
                  <a:pt x="2502098" y="482203"/>
                </a:moveTo>
                <a:lnTo>
                  <a:pt x="2523529" y="482203"/>
                </a:lnTo>
                <a:cubicBezTo>
                  <a:pt x="2525315" y="482427"/>
                  <a:pt x="2526208" y="483320"/>
                  <a:pt x="2526208" y="484882"/>
                </a:cubicBezTo>
                <a:lnTo>
                  <a:pt x="2526208" y="506313"/>
                </a:lnTo>
                <a:cubicBezTo>
                  <a:pt x="2526208" y="508099"/>
                  <a:pt x="2525315" y="508992"/>
                  <a:pt x="2523529" y="508992"/>
                </a:cubicBezTo>
                <a:lnTo>
                  <a:pt x="2502098" y="508992"/>
                </a:lnTo>
                <a:cubicBezTo>
                  <a:pt x="2500312" y="508992"/>
                  <a:pt x="2499419" y="508099"/>
                  <a:pt x="2499419" y="506313"/>
                </a:cubicBezTo>
                <a:lnTo>
                  <a:pt x="2499419" y="484882"/>
                </a:lnTo>
                <a:cubicBezTo>
                  <a:pt x="2499643" y="483096"/>
                  <a:pt x="2500535" y="482203"/>
                  <a:pt x="2502098" y="482203"/>
                </a:cubicBezTo>
                <a:close/>
                <a:moveTo>
                  <a:pt x="2461915" y="482203"/>
                </a:moveTo>
                <a:lnTo>
                  <a:pt x="2483346" y="482203"/>
                </a:lnTo>
                <a:cubicBezTo>
                  <a:pt x="2485132" y="482427"/>
                  <a:pt x="2486025" y="483320"/>
                  <a:pt x="2486025" y="484882"/>
                </a:cubicBezTo>
                <a:lnTo>
                  <a:pt x="2486025" y="506313"/>
                </a:lnTo>
                <a:cubicBezTo>
                  <a:pt x="2486025" y="508099"/>
                  <a:pt x="2485132" y="508992"/>
                  <a:pt x="2483346" y="508992"/>
                </a:cubicBezTo>
                <a:lnTo>
                  <a:pt x="2461915" y="508992"/>
                </a:lnTo>
                <a:cubicBezTo>
                  <a:pt x="2460129" y="508992"/>
                  <a:pt x="2459236" y="508099"/>
                  <a:pt x="2459236" y="506313"/>
                </a:cubicBezTo>
                <a:lnTo>
                  <a:pt x="2459236" y="484882"/>
                </a:lnTo>
                <a:cubicBezTo>
                  <a:pt x="2459459" y="483096"/>
                  <a:pt x="2460352" y="482203"/>
                  <a:pt x="2461915" y="482203"/>
                </a:cubicBezTo>
                <a:close/>
                <a:moveTo>
                  <a:pt x="2421731" y="482203"/>
                </a:moveTo>
                <a:lnTo>
                  <a:pt x="2443162" y="482203"/>
                </a:lnTo>
                <a:cubicBezTo>
                  <a:pt x="2444948" y="482427"/>
                  <a:pt x="2445841" y="483320"/>
                  <a:pt x="2445841" y="484882"/>
                </a:cubicBezTo>
                <a:lnTo>
                  <a:pt x="2445841" y="506313"/>
                </a:lnTo>
                <a:cubicBezTo>
                  <a:pt x="2445841" y="508099"/>
                  <a:pt x="2444948" y="508992"/>
                  <a:pt x="2443162" y="508992"/>
                </a:cubicBezTo>
                <a:lnTo>
                  <a:pt x="2421731" y="508992"/>
                </a:lnTo>
                <a:cubicBezTo>
                  <a:pt x="2419945" y="508992"/>
                  <a:pt x="2419052" y="508099"/>
                  <a:pt x="2419052" y="506313"/>
                </a:cubicBezTo>
                <a:lnTo>
                  <a:pt x="2419052" y="484882"/>
                </a:lnTo>
                <a:cubicBezTo>
                  <a:pt x="2419275" y="483096"/>
                  <a:pt x="2420168" y="482203"/>
                  <a:pt x="2421731" y="482203"/>
                </a:cubicBezTo>
                <a:close/>
                <a:moveTo>
                  <a:pt x="2381547" y="482203"/>
                </a:moveTo>
                <a:lnTo>
                  <a:pt x="2402979" y="482203"/>
                </a:lnTo>
                <a:cubicBezTo>
                  <a:pt x="2404765" y="482427"/>
                  <a:pt x="2405658" y="483320"/>
                  <a:pt x="2405658" y="484882"/>
                </a:cubicBezTo>
                <a:lnTo>
                  <a:pt x="2405658" y="506313"/>
                </a:lnTo>
                <a:cubicBezTo>
                  <a:pt x="2405658" y="508099"/>
                  <a:pt x="2404765" y="508992"/>
                  <a:pt x="2402979" y="508992"/>
                </a:cubicBezTo>
                <a:lnTo>
                  <a:pt x="2381547" y="508992"/>
                </a:lnTo>
                <a:cubicBezTo>
                  <a:pt x="2379761" y="508992"/>
                  <a:pt x="2378868" y="508099"/>
                  <a:pt x="2378868" y="506313"/>
                </a:cubicBezTo>
                <a:lnTo>
                  <a:pt x="2378868" y="484882"/>
                </a:lnTo>
                <a:cubicBezTo>
                  <a:pt x="2379092" y="483096"/>
                  <a:pt x="2379985" y="482203"/>
                  <a:pt x="2381547" y="482203"/>
                </a:cubicBezTo>
                <a:close/>
                <a:moveTo>
                  <a:pt x="2341364" y="482203"/>
                </a:moveTo>
                <a:lnTo>
                  <a:pt x="2362795" y="482203"/>
                </a:lnTo>
                <a:cubicBezTo>
                  <a:pt x="2364581" y="482427"/>
                  <a:pt x="2365474" y="483320"/>
                  <a:pt x="2365474" y="484882"/>
                </a:cubicBezTo>
                <a:lnTo>
                  <a:pt x="2365474" y="506313"/>
                </a:lnTo>
                <a:cubicBezTo>
                  <a:pt x="2365474" y="508099"/>
                  <a:pt x="2364581" y="508992"/>
                  <a:pt x="2362795" y="508992"/>
                </a:cubicBezTo>
                <a:lnTo>
                  <a:pt x="2341364" y="508992"/>
                </a:lnTo>
                <a:cubicBezTo>
                  <a:pt x="2339578" y="508992"/>
                  <a:pt x="2338685" y="508099"/>
                  <a:pt x="2338685" y="506313"/>
                </a:cubicBezTo>
                <a:lnTo>
                  <a:pt x="2338685" y="484882"/>
                </a:lnTo>
                <a:cubicBezTo>
                  <a:pt x="2338908" y="483096"/>
                  <a:pt x="2339801" y="482203"/>
                  <a:pt x="2341364" y="482203"/>
                </a:cubicBezTo>
                <a:close/>
                <a:moveTo>
                  <a:pt x="2301180" y="482203"/>
                </a:moveTo>
                <a:lnTo>
                  <a:pt x="2322611" y="482203"/>
                </a:lnTo>
                <a:cubicBezTo>
                  <a:pt x="2324397" y="482427"/>
                  <a:pt x="2325290" y="483320"/>
                  <a:pt x="2325290" y="484882"/>
                </a:cubicBezTo>
                <a:lnTo>
                  <a:pt x="2325290" y="506313"/>
                </a:lnTo>
                <a:cubicBezTo>
                  <a:pt x="2325290" y="508099"/>
                  <a:pt x="2324397" y="508992"/>
                  <a:pt x="2322611" y="508992"/>
                </a:cubicBezTo>
                <a:lnTo>
                  <a:pt x="2301180" y="508992"/>
                </a:lnTo>
                <a:cubicBezTo>
                  <a:pt x="2299394" y="508992"/>
                  <a:pt x="2298501" y="508099"/>
                  <a:pt x="2298501" y="506313"/>
                </a:cubicBezTo>
                <a:lnTo>
                  <a:pt x="2298501" y="484882"/>
                </a:lnTo>
                <a:cubicBezTo>
                  <a:pt x="2298725" y="483096"/>
                  <a:pt x="2299618" y="482203"/>
                  <a:pt x="2301180" y="482203"/>
                </a:cubicBezTo>
                <a:close/>
                <a:moveTo>
                  <a:pt x="2260997" y="482203"/>
                </a:moveTo>
                <a:lnTo>
                  <a:pt x="2282428" y="482203"/>
                </a:lnTo>
                <a:cubicBezTo>
                  <a:pt x="2284214" y="482427"/>
                  <a:pt x="2285107" y="483320"/>
                  <a:pt x="2285107" y="484882"/>
                </a:cubicBezTo>
                <a:lnTo>
                  <a:pt x="2285107" y="506313"/>
                </a:lnTo>
                <a:cubicBezTo>
                  <a:pt x="2285107" y="508099"/>
                  <a:pt x="2284214" y="508992"/>
                  <a:pt x="2282428" y="508992"/>
                </a:cubicBezTo>
                <a:lnTo>
                  <a:pt x="2260997" y="508992"/>
                </a:lnTo>
                <a:cubicBezTo>
                  <a:pt x="2259211" y="508992"/>
                  <a:pt x="2258318" y="508099"/>
                  <a:pt x="2258318" y="506313"/>
                </a:cubicBezTo>
                <a:lnTo>
                  <a:pt x="2258318" y="484882"/>
                </a:lnTo>
                <a:cubicBezTo>
                  <a:pt x="2258541" y="483096"/>
                  <a:pt x="2259434" y="482203"/>
                  <a:pt x="2260997" y="482203"/>
                </a:cubicBezTo>
                <a:close/>
                <a:moveTo>
                  <a:pt x="2220813" y="482203"/>
                </a:moveTo>
                <a:lnTo>
                  <a:pt x="2242244" y="482203"/>
                </a:lnTo>
                <a:cubicBezTo>
                  <a:pt x="2244030" y="482427"/>
                  <a:pt x="2244923" y="483320"/>
                  <a:pt x="2244923" y="484882"/>
                </a:cubicBezTo>
                <a:lnTo>
                  <a:pt x="2244923" y="506313"/>
                </a:lnTo>
                <a:cubicBezTo>
                  <a:pt x="2244923" y="508099"/>
                  <a:pt x="2244030" y="508992"/>
                  <a:pt x="2242244" y="508992"/>
                </a:cubicBezTo>
                <a:lnTo>
                  <a:pt x="2220813" y="508992"/>
                </a:lnTo>
                <a:cubicBezTo>
                  <a:pt x="2219027" y="508992"/>
                  <a:pt x="2218134" y="508099"/>
                  <a:pt x="2218134" y="506313"/>
                </a:cubicBezTo>
                <a:lnTo>
                  <a:pt x="2218134" y="484882"/>
                </a:lnTo>
                <a:cubicBezTo>
                  <a:pt x="2218357" y="483096"/>
                  <a:pt x="2219250" y="482203"/>
                  <a:pt x="2220813" y="482203"/>
                </a:cubicBezTo>
                <a:close/>
                <a:moveTo>
                  <a:pt x="2180629" y="482203"/>
                </a:moveTo>
                <a:lnTo>
                  <a:pt x="2202061" y="482203"/>
                </a:lnTo>
                <a:cubicBezTo>
                  <a:pt x="2203847" y="482427"/>
                  <a:pt x="2204740" y="483320"/>
                  <a:pt x="2204740" y="484882"/>
                </a:cubicBezTo>
                <a:lnTo>
                  <a:pt x="2204740" y="506313"/>
                </a:lnTo>
                <a:cubicBezTo>
                  <a:pt x="2204740" y="508099"/>
                  <a:pt x="2203847" y="508992"/>
                  <a:pt x="2202061" y="508992"/>
                </a:cubicBezTo>
                <a:lnTo>
                  <a:pt x="2180629" y="508992"/>
                </a:lnTo>
                <a:cubicBezTo>
                  <a:pt x="2178843" y="508992"/>
                  <a:pt x="2177951" y="508099"/>
                  <a:pt x="2177951" y="506313"/>
                </a:cubicBezTo>
                <a:lnTo>
                  <a:pt x="2177951" y="484882"/>
                </a:lnTo>
                <a:cubicBezTo>
                  <a:pt x="2178174" y="483096"/>
                  <a:pt x="2179067" y="482203"/>
                  <a:pt x="2180629" y="482203"/>
                </a:cubicBezTo>
                <a:close/>
                <a:moveTo>
                  <a:pt x="2140446" y="482203"/>
                </a:moveTo>
                <a:lnTo>
                  <a:pt x="2161877" y="482203"/>
                </a:lnTo>
                <a:cubicBezTo>
                  <a:pt x="2163663" y="482427"/>
                  <a:pt x="2164556" y="483320"/>
                  <a:pt x="2164556" y="484882"/>
                </a:cubicBezTo>
                <a:lnTo>
                  <a:pt x="2164556" y="506313"/>
                </a:lnTo>
                <a:cubicBezTo>
                  <a:pt x="2164556" y="508099"/>
                  <a:pt x="2163663" y="508992"/>
                  <a:pt x="2161877" y="508992"/>
                </a:cubicBezTo>
                <a:lnTo>
                  <a:pt x="2140446" y="508992"/>
                </a:lnTo>
                <a:cubicBezTo>
                  <a:pt x="2138660" y="508992"/>
                  <a:pt x="2137767" y="508099"/>
                  <a:pt x="2137767" y="506313"/>
                </a:cubicBezTo>
                <a:lnTo>
                  <a:pt x="2137767" y="484882"/>
                </a:lnTo>
                <a:cubicBezTo>
                  <a:pt x="2137990" y="483096"/>
                  <a:pt x="2138883" y="482203"/>
                  <a:pt x="2140446" y="482203"/>
                </a:cubicBezTo>
                <a:close/>
                <a:moveTo>
                  <a:pt x="2100262" y="482203"/>
                </a:moveTo>
                <a:lnTo>
                  <a:pt x="2121693" y="482203"/>
                </a:lnTo>
                <a:cubicBezTo>
                  <a:pt x="2123479" y="482427"/>
                  <a:pt x="2124372" y="483320"/>
                  <a:pt x="2124372" y="484882"/>
                </a:cubicBezTo>
                <a:lnTo>
                  <a:pt x="2124372" y="506313"/>
                </a:lnTo>
                <a:cubicBezTo>
                  <a:pt x="2124372" y="508099"/>
                  <a:pt x="2123479" y="508992"/>
                  <a:pt x="2121693" y="508992"/>
                </a:cubicBezTo>
                <a:lnTo>
                  <a:pt x="2100262" y="508992"/>
                </a:lnTo>
                <a:cubicBezTo>
                  <a:pt x="2098476" y="508992"/>
                  <a:pt x="2097583" y="508099"/>
                  <a:pt x="2097583" y="506313"/>
                </a:cubicBezTo>
                <a:lnTo>
                  <a:pt x="2097583" y="484882"/>
                </a:lnTo>
                <a:cubicBezTo>
                  <a:pt x="2097807" y="483096"/>
                  <a:pt x="2098700" y="482203"/>
                  <a:pt x="2100262" y="482203"/>
                </a:cubicBezTo>
                <a:close/>
                <a:moveTo>
                  <a:pt x="2060079" y="482203"/>
                </a:moveTo>
                <a:lnTo>
                  <a:pt x="2081510" y="482203"/>
                </a:lnTo>
                <a:cubicBezTo>
                  <a:pt x="2083296" y="482427"/>
                  <a:pt x="2084189" y="483320"/>
                  <a:pt x="2084189" y="484882"/>
                </a:cubicBezTo>
                <a:lnTo>
                  <a:pt x="2084189" y="506313"/>
                </a:lnTo>
                <a:cubicBezTo>
                  <a:pt x="2084189" y="508099"/>
                  <a:pt x="2083296" y="508992"/>
                  <a:pt x="2081510" y="508992"/>
                </a:cubicBezTo>
                <a:lnTo>
                  <a:pt x="2060079" y="508992"/>
                </a:lnTo>
                <a:cubicBezTo>
                  <a:pt x="2058293" y="508992"/>
                  <a:pt x="2057400" y="508099"/>
                  <a:pt x="2057400" y="506313"/>
                </a:cubicBezTo>
                <a:lnTo>
                  <a:pt x="2057400" y="484882"/>
                </a:lnTo>
                <a:cubicBezTo>
                  <a:pt x="2057623" y="483096"/>
                  <a:pt x="2058516" y="482203"/>
                  <a:pt x="2060079" y="482203"/>
                </a:cubicBezTo>
                <a:close/>
                <a:moveTo>
                  <a:pt x="1987748" y="482203"/>
                </a:moveTo>
                <a:lnTo>
                  <a:pt x="2009179" y="482203"/>
                </a:lnTo>
                <a:cubicBezTo>
                  <a:pt x="2010965" y="482427"/>
                  <a:pt x="2011858" y="483320"/>
                  <a:pt x="2011858" y="484882"/>
                </a:cubicBezTo>
                <a:lnTo>
                  <a:pt x="2011858" y="506313"/>
                </a:lnTo>
                <a:cubicBezTo>
                  <a:pt x="2011858" y="508099"/>
                  <a:pt x="2010965" y="508992"/>
                  <a:pt x="2009179" y="508992"/>
                </a:cubicBezTo>
                <a:lnTo>
                  <a:pt x="1987748" y="508992"/>
                </a:lnTo>
                <a:cubicBezTo>
                  <a:pt x="1985962" y="508992"/>
                  <a:pt x="1985069" y="508099"/>
                  <a:pt x="1985069" y="506313"/>
                </a:cubicBezTo>
                <a:lnTo>
                  <a:pt x="1985069" y="484882"/>
                </a:lnTo>
                <a:cubicBezTo>
                  <a:pt x="1985292" y="483096"/>
                  <a:pt x="1986185" y="482203"/>
                  <a:pt x="1987748" y="482203"/>
                </a:cubicBezTo>
                <a:close/>
                <a:moveTo>
                  <a:pt x="1947564" y="482203"/>
                </a:moveTo>
                <a:lnTo>
                  <a:pt x="1968996" y="482203"/>
                </a:lnTo>
                <a:cubicBezTo>
                  <a:pt x="1970782" y="482427"/>
                  <a:pt x="1971675" y="483320"/>
                  <a:pt x="1971675" y="484882"/>
                </a:cubicBezTo>
                <a:lnTo>
                  <a:pt x="1971675" y="506313"/>
                </a:lnTo>
                <a:cubicBezTo>
                  <a:pt x="1971675" y="508099"/>
                  <a:pt x="1970782" y="508992"/>
                  <a:pt x="1968996" y="508992"/>
                </a:cubicBezTo>
                <a:lnTo>
                  <a:pt x="1947564" y="508992"/>
                </a:lnTo>
                <a:cubicBezTo>
                  <a:pt x="1945779" y="508992"/>
                  <a:pt x="1944886" y="508099"/>
                  <a:pt x="1944886" y="506313"/>
                </a:cubicBezTo>
                <a:lnTo>
                  <a:pt x="1944886" y="484882"/>
                </a:lnTo>
                <a:cubicBezTo>
                  <a:pt x="1945109" y="483096"/>
                  <a:pt x="1946002" y="482203"/>
                  <a:pt x="1947564" y="482203"/>
                </a:cubicBezTo>
                <a:close/>
                <a:moveTo>
                  <a:pt x="1907381" y="482203"/>
                </a:moveTo>
                <a:lnTo>
                  <a:pt x="1928812" y="482203"/>
                </a:lnTo>
                <a:cubicBezTo>
                  <a:pt x="1930598" y="482427"/>
                  <a:pt x="1931491" y="483320"/>
                  <a:pt x="1931491" y="484882"/>
                </a:cubicBezTo>
                <a:lnTo>
                  <a:pt x="1931491" y="506313"/>
                </a:lnTo>
                <a:cubicBezTo>
                  <a:pt x="1931491" y="508099"/>
                  <a:pt x="1930598" y="508992"/>
                  <a:pt x="1928812" y="508992"/>
                </a:cubicBezTo>
                <a:lnTo>
                  <a:pt x="1907381" y="508992"/>
                </a:lnTo>
                <a:cubicBezTo>
                  <a:pt x="1905595" y="508992"/>
                  <a:pt x="1904702" y="508099"/>
                  <a:pt x="1904702" y="506313"/>
                </a:cubicBezTo>
                <a:lnTo>
                  <a:pt x="1904702" y="484882"/>
                </a:lnTo>
                <a:cubicBezTo>
                  <a:pt x="1904925" y="483096"/>
                  <a:pt x="1905818" y="482203"/>
                  <a:pt x="1907381" y="482203"/>
                </a:cubicBezTo>
                <a:close/>
                <a:moveTo>
                  <a:pt x="1867197" y="482203"/>
                </a:moveTo>
                <a:lnTo>
                  <a:pt x="1888629" y="482203"/>
                </a:lnTo>
                <a:cubicBezTo>
                  <a:pt x="1890414" y="482427"/>
                  <a:pt x="1891307" y="483320"/>
                  <a:pt x="1891307" y="484882"/>
                </a:cubicBezTo>
                <a:lnTo>
                  <a:pt x="1891307" y="506313"/>
                </a:lnTo>
                <a:cubicBezTo>
                  <a:pt x="1891307" y="508099"/>
                  <a:pt x="1890414" y="508992"/>
                  <a:pt x="1888629" y="508992"/>
                </a:cubicBezTo>
                <a:lnTo>
                  <a:pt x="1867197" y="508992"/>
                </a:lnTo>
                <a:cubicBezTo>
                  <a:pt x="1865411" y="508992"/>
                  <a:pt x="1864518" y="508099"/>
                  <a:pt x="1864518" y="506313"/>
                </a:cubicBezTo>
                <a:lnTo>
                  <a:pt x="1864518" y="484882"/>
                </a:lnTo>
                <a:cubicBezTo>
                  <a:pt x="1864742" y="483096"/>
                  <a:pt x="1865635" y="482203"/>
                  <a:pt x="1867197" y="482203"/>
                </a:cubicBezTo>
                <a:close/>
                <a:moveTo>
                  <a:pt x="1827014" y="482203"/>
                </a:moveTo>
                <a:lnTo>
                  <a:pt x="1848445" y="482203"/>
                </a:lnTo>
                <a:cubicBezTo>
                  <a:pt x="1850231" y="482427"/>
                  <a:pt x="1851124" y="483320"/>
                  <a:pt x="1851124" y="484882"/>
                </a:cubicBezTo>
                <a:lnTo>
                  <a:pt x="1851124" y="506313"/>
                </a:lnTo>
                <a:cubicBezTo>
                  <a:pt x="1851124" y="508099"/>
                  <a:pt x="1850231" y="508992"/>
                  <a:pt x="1848445" y="508992"/>
                </a:cubicBezTo>
                <a:lnTo>
                  <a:pt x="1827014" y="508992"/>
                </a:lnTo>
                <a:cubicBezTo>
                  <a:pt x="1825228" y="508992"/>
                  <a:pt x="1824335" y="508099"/>
                  <a:pt x="1824335" y="506313"/>
                </a:cubicBezTo>
                <a:lnTo>
                  <a:pt x="1824335" y="484882"/>
                </a:lnTo>
                <a:cubicBezTo>
                  <a:pt x="1824558" y="483096"/>
                  <a:pt x="1825451" y="482203"/>
                  <a:pt x="1827014" y="482203"/>
                </a:cubicBezTo>
                <a:close/>
                <a:moveTo>
                  <a:pt x="1786830" y="482203"/>
                </a:moveTo>
                <a:lnTo>
                  <a:pt x="1808261" y="482203"/>
                </a:lnTo>
                <a:cubicBezTo>
                  <a:pt x="1810047" y="482427"/>
                  <a:pt x="1810940" y="483320"/>
                  <a:pt x="1810940" y="484882"/>
                </a:cubicBezTo>
                <a:lnTo>
                  <a:pt x="1810940" y="506313"/>
                </a:lnTo>
                <a:cubicBezTo>
                  <a:pt x="1810940" y="508099"/>
                  <a:pt x="1810047" y="508992"/>
                  <a:pt x="1808261" y="508992"/>
                </a:cubicBezTo>
                <a:lnTo>
                  <a:pt x="1786830" y="508992"/>
                </a:lnTo>
                <a:cubicBezTo>
                  <a:pt x="1785044" y="508992"/>
                  <a:pt x="1784151" y="508099"/>
                  <a:pt x="1784151" y="506313"/>
                </a:cubicBezTo>
                <a:lnTo>
                  <a:pt x="1784151" y="484882"/>
                </a:lnTo>
                <a:cubicBezTo>
                  <a:pt x="1784374" y="483096"/>
                  <a:pt x="1785267" y="482203"/>
                  <a:pt x="1786830" y="482203"/>
                </a:cubicBezTo>
                <a:close/>
                <a:moveTo>
                  <a:pt x="1746646" y="482203"/>
                </a:moveTo>
                <a:lnTo>
                  <a:pt x="1768078" y="482203"/>
                </a:lnTo>
                <a:cubicBezTo>
                  <a:pt x="1769864" y="482427"/>
                  <a:pt x="1770757" y="483320"/>
                  <a:pt x="1770757" y="484882"/>
                </a:cubicBezTo>
                <a:lnTo>
                  <a:pt x="1770757" y="506313"/>
                </a:lnTo>
                <a:cubicBezTo>
                  <a:pt x="1770757" y="508099"/>
                  <a:pt x="1769864" y="508992"/>
                  <a:pt x="1768078" y="508992"/>
                </a:cubicBezTo>
                <a:lnTo>
                  <a:pt x="1746646" y="508992"/>
                </a:lnTo>
                <a:cubicBezTo>
                  <a:pt x="1744861" y="508992"/>
                  <a:pt x="1743968" y="508099"/>
                  <a:pt x="1743968" y="506313"/>
                </a:cubicBezTo>
                <a:lnTo>
                  <a:pt x="1743968" y="484882"/>
                </a:lnTo>
                <a:cubicBezTo>
                  <a:pt x="1744191" y="483096"/>
                  <a:pt x="1745084" y="482203"/>
                  <a:pt x="1746646" y="482203"/>
                </a:cubicBezTo>
                <a:close/>
                <a:moveTo>
                  <a:pt x="1706463" y="482203"/>
                </a:moveTo>
                <a:lnTo>
                  <a:pt x="1727894" y="482203"/>
                </a:lnTo>
                <a:cubicBezTo>
                  <a:pt x="1729680" y="482427"/>
                  <a:pt x="1730573" y="483320"/>
                  <a:pt x="1730573" y="484882"/>
                </a:cubicBezTo>
                <a:lnTo>
                  <a:pt x="1730573" y="506313"/>
                </a:lnTo>
                <a:cubicBezTo>
                  <a:pt x="1730573" y="508099"/>
                  <a:pt x="1729680" y="508992"/>
                  <a:pt x="1727894" y="508992"/>
                </a:cubicBezTo>
                <a:lnTo>
                  <a:pt x="1706463" y="508992"/>
                </a:lnTo>
                <a:cubicBezTo>
                  <a:pt x="1704677" y="508992"/>
                  <a:pt x="1703784" y="508099"/>
                  <a:pt x="1703784" y="506313"/>
                </a:cubicBezTo>
                <a:lnTo>
                  <a:pt x="1703784" y="484882"/>
                </a:lnTo>
                <a:cubicBezTo>
                  <a:pt x="1704007" y="483096"/>
                  <a:pt x="1704900" y="482203"/>
                  <a:pt x="1706463" y="482203"/>
                </a:cubicBezTo>
                <a:close/>
                <a:moveTo>
                  <a:pt x="1666279" y="482203"/>
                </a:moveTo>
                <a:lnTo>
                  <a:pt x="1687711" y="482203"/>
                </a:lnTo>
                <a:cubicBezTo>
                  <a:pt x="1689497" y="482427"/>
                  <a:pt x="1690390" y="483320"/>
                  <a:pt x="1690390" y="484882"/>
                </a:cubicBezTo>
                <a:lnTo>
                  <a:pt x="1690390" y="506313"/>
                </a:lnTo>
                <a:cubicBezTo>
                  <a:pt x="1690390" y="508099"/>
                  <a:pt x="1689497" y="508992"/>
                  <a:pt x="1687711" y="508992"/>
                </a:cubicBezTo>
                <a:lnTo>
                  <a:pt x="1666279" y="508992"/>
                </a:lnTo>
                <a:cubicBezTo>
                  <a:pt x="1664493" y="508992"/>
                  <a:pt x="1663600" y="508099"/>
                  <a:pt x="1663600" y="506313"/>
                </a:cubicBezTo>
                <a:lnTo>
                  <a:pt x="1663600" y="484882"/>
                </a:lnTo>
                <a:cubicBezTo>
                  <a:pt x="1663824" y="483096"/>
                  <a:pt x="1664717" y="482203"/>
                  <a:pt x="1666279" y="482203"/>
                </a:cubicBezTo>
                <a:close/>
                <a:moveTo>
                  <a:pt x="1626096" y="482203"/>
                </a:moveTo>
                <a:lnTo>
                  <a:pt x="1647527" y="482203"/>
                </a:lnTo>
                <a:cubicBezTo>
                  <a:pt x="1649313" y="482427"/>
                  <a:pt x="1650206" y="483320"/>
                  <a:pt x="1650206" y="484882"/>
                </a:cubicBezTo>
                <a:lnTo>
                  <a:pt x="1650206" y="506313"/>
                </a:lnTo>
                <a:cubicBezTo>
                  <a:pt x="1650206" y="508099"/>
                  <a:pt x="1649313" y="508992"/>
                  <a:pt x="1647527" y="508992"/>
                </a:cubicBezTo>
                <a:lnTo>
                  <a:pt x="1626096" y="508992"/>
                </a:lnTo>
                <a:cubicBezTo>
                  <a:pt x="1624310" y="508992"/>
                  <a:pt x="1623417" y="508099"/>
                  <a:pt x="1623417" y="506313"/>
                </a:cubicBezTo>
                <a:lnTo>
                  <a:pt x="1623417" y="484882"/>
                </a:lnTo>
                <a:cubicBezTo>
                  <a:pt x="1623640" y="483096"/>
                  <a:pt x="1624533" y="482203"/>
                  <a:pt x="1626096" y="482203"/>
                </a:cubicBezTo>
                <a:close/>
                <a:moveTo>
                  <a:pt x="1585912" y="482203"/>
                </a:moveTo>
                <a:lnTo>
                  <a:pt x="1607343" y="482203"/>
                </a:lnTo>
                <a:cubicBezTo>
                  <a:pt x="1609129" y="482427"/>
                  <a:pt x="1610022" y="483320"/>
                  <a:pt x="1610022" y="484882"/>
                </a:cubicBezTo>
                <a:lnTo>
                  <a:pt x="1610022" y="506313"/>
                </a:lnTo>
                <a:cubicBezTo>
                  <a:pt x="1610022" y="508099"/>
                  <a:pt x="1609129" y="508992"/>
                  <a:pt x="1607343" y="508992"/>
                </a:cubicBezTo>
                <a:lnTo>
                  <a:pt x="1585912" y="508992"/>
                </a:lnTo>
                <a:cubicBezTo>
                  <a:pt x="1584126" y="508992"/>
                  <a:pt x="1583233" y="508099"/>
                  <a:pt x="1583233" y="506313"/>
                </a:cubicBezTo>
                <a:lnTo>
                  <a:pt x="1583233" y="484882"/>
                </a:lnTo>
                <a:cubicBezTo>
                  <a:pt x="1583456" y="483096"/>
                  <a:pt x="1584349" y="482203"/>
                  <a:pt x="1585912" y="482203"/>
                </a:cubicBezTo>
                <a:close/>
                <a:moveTo>
                  <a:pt x="1545729" y="482203"/>
                </a:moveTo>
                <a:lnTo>
                  <a:pt x="1567160" y="482203"/>
                </a:lnTo>
                <a:cubicBezTo>
                  <a:pt x="1568946" y="482427"/>
                  <a:pt x="1569839" y="483320"/>
                  <a:pt x="1569839" y="484882"/>
                </a:cubicBezTo>
                <a:lnTo>
                  <a:pt x="1569839" y="506313"/>
                </a:lnTo>
                <a:cubicBezTo>
                  <a:pt x="1569839" y="508099"/>
                  <a:pt x="1568946" y="508992"/>
                  <a:pt x="1567160" y="508992"/>
                </a:cubicBezTo>
                <a:lnTo>
                  <a:pt x="1545729" y="508992"/>
                </a:lnTo>
                <a:cubicBezTo>
                  <a:pt x="1543943" y="508992"/>
                  <a:pt x="1543050" y="508099"/>
                  <a:pt x="1543050" y="506313"/>
                </a:cubicBezTo>
                <a:lnTo>
                  <a:pt x="1543050" y="484882"/>
                </a:lnTo>
                <a:cubicBezTo>
                  <a:pt x="1543273" y="483096"/>
                  <a:pt x="1544166" y="482203"/>
                  <a:pt x="1545729" y="482203"/>
                </a:cubicBezTo>
                <a:close/>
                <a:moveTo>
                  <a:pt x="1473398" y="482203"/>
                </a:moveTo>
                <a:lnTo>
                  <a:pt x="1494829" y="482203"/>
                </a:lnTo>
                <a:cubicBezTo>
                  <a:pt x="1496615" y="482427"/>
                  <a:pt x="1497508" y="483320"/>
                  <a:pt x="1497508" y="484882"/>
                </a:cubicBezTo>
                <a:lnTo>
                  <a:pt x="1497508" y="506313"/>
                </a:lnTo>
                <a:cubicBezTo>
                  <a:pt x="1497508" y="508099"/>
                  <a:pt x="1496615" y="508992"/>
                  <a:pt x="1494829" y="508992"/>
                </a:cubicBezTo>
                <a:lnTo>
                  <a:pt x="1473398" y="508992"/>
                </a:lnTo>
                <a:cubicBezTo>
                  <a:pt x="1471612" y="508992"/>
                  <a:pt x="1470719" y="508099"/>
                  <a:pt x="1470719" y="506313"/>
                </a:cubicBezTo>
                <a:lnTo>
                  <a:pt x="1470719" y="484882"/>
                </a:lnTo>
                <a:cubicBezTo>
                  <a:pt x="1470942" y="483096"/>
                  <a:pt x="1471835" y="482203"/>
                  <a:pt x="1473398" y="482203"/>
                </a:cubicBezTo>
                <a:close/>
                <a:moveTo>
                  <a:pt x="1433215" y="482203"/>
                </a:moveTo>
                <a:lnTo>
                  <a:pt x="1454646" y="482203"/>
                </a:lnTo>
                <a:cubicBezTo>
                  <a:pt x="1456432" y="482427"/>
                  <a:pt x="1457325" y="483320"/>
                  <a:pt x="1457325" y="484882"/>
                </a:cubicBezTo>
                <a:lnTo>
                  <a:pt x="1457325" y="506313"/>
                </a:lnTo>
                <a:cubicBezTo>
                  <a:pt x="1457325" y="508099"/>
                  <a:pt x="1456432" y="508992"/>
                  <a:pt x="1454646" y="508992"/>
                </a:cubicBezTo>
                <a:lnTo>
                  <a:pt x="1433215" y="508992"/>
                </a:lnTo>
                <a:cubicBezTo>
                  <a:pt x="1431429" y="508992"/>
                  <a:pt x="1430536" y="508099"/>
                  <a:pt x="1430536" y="506313"/>
                </a:cubicBezTo>
                <a:lnTo>
                  <a:pt x="1430536" y="484882"/>
                </a:lnTo>
                <a:cubicBezTo>
                  <a:pt x="1430759" y="483096"/>
                  <a:pt x="1431652" y="482203"/>
                  <a:pt x="1433215" y="482203"/>
                </a:cubicBezTo>
                <a:close/>
                <a:moveTo>
                  <a:pt x="1393031" y="482203"/>
                </a:moveTo>
                <a:lnTo>
                  <a:pt x="1414462" y="482203"/>
                </a:lnTo>
                <a:cubicBezTo>
                  <a:pt x="1416248" y="482427"/>
                  <a:pt x="1417141" y="483320"/>
                  <a:pt x="1417141" y="484882"/>
                </a:cubicBezTo>
                <a:lnTo>
                  <a:pt x="1417141" y="506313"/>
                </a:lnTo>
                <a:cubicBezTo>
                  <a:pt x="1417141" y="508099"/>
                  <a:pt x="1416248" y="508992"/>
                  <a:pt x="1414462" y="508992"/>
                </a:cubicBezTo>
                <a:lnTo>
                  <a:pt x="1393031" y="508992"/>
                </a:lnTo>
                <a:cubicBezTo>
                  <a:pt x="1391245" y="508992"/>
                  <a:pt x="1390352" y="508099"/>
                  <a:pt x="1390352" y="506313"/>
                </a:cubicBezTo>
                <a:lnTo>
                  <a:pt x="1390352" y="484882"/>
                </a:lnTo>
                <a:cubicBezTo>
                  <a:pt x="1390575" y="483096"/>
                  <a:pt x="1391468" y="482203"/>
                  <a:pt x="1393031" y="482203"/>
                </a:cubicBezTo>
                <a:close/>
                <a:moveTo>
                  <a:pt x="1352847" y="482203"/>
                </a:moveTo>
                <a:lnTo>
                  <a:pt x="1374279" y="482203"/>
                </a:lnTo>
                <a:cubicBezTo>
                  <a:pt x="1376065" y="482427"/>
                  <a:pt x="1376957" y="483320"/>
                  <a:pt x="1376957" y="484882"/>
                </a:cubicBezTo>
                <a:lnTo>
                  <a:pt x="1376957" y="506313"/>
                </a:lnTo>
                <a:cubicBezTo>
                  <a:pt x="1376957" y="508099"/>
                  <a:pt x="1376065" y="508992"/>
                  <a:pt x="1374279" y="508992"/>
                </a:cubicBezTo>
                <a:lnTo>
                  <a:pt x="1352847" y="508992"/>
                </a:lnTo>
                <a:cubicBezTo>
                  <a:pt x="1351061" y="508992"/>
                  <a:pt x="1350169" y="508099"/>
                  <a:pt x="1350169" y="506313"/>
                </a:cubicBezTo>
                <a:lnTo>
                  <a:pt x="1350169" y="484882"/>
                </a:lnTo>
                <a:cubicBezTo>
                  <a:pt x="1350392" y="483096"/>
                  <a:pt x="1351285" y="482203"/>
                  <a:pt x="1352847" y="482203"/>
                </a:cubicBezTo>
                <a:close/>
                <a:moveTo>
                  <a:pt x="1151929" y="482203"/>
                </a:moveTo>
                <a:lnTo>
                  <a:pt x="1173361" y="482203"/>
                </a:lnTo>
                <a:cubicBezTo>
                  <a:pt x="1175147" y="482427"/>
                  <a:pt x="1176040" y="483320"/>
                  <a:pt x="1176040" y="484882"/>
                </a:cubicBezTo>
                <a:lnTo>
                  <a:pt x="1176040" y="506313"/>
                </a:lnTo>
                <a:cubicBezTo>
                  <a:pt x="1176040" y="508099"/>
                  <a:pt x="1175147" y="508992"/>
                  <a:pt x="1173361" y="508992"/>
                </a:cubicBezTo>
                <a:lnTo>
                  <a:pt x="1151929" y="508992"/>
                </a:lnTo>
                <a:cubicBezTo>
                  <a:pt x="1150144" y="508992"/>
                  <a:pt x="1149251" y="508099"/>
                  <a:pt x="1149251" y="506313"/>
                </a:cubicBezTo>
                <a:lnTo>
                  <a:pt x="1149251" y="484882"/>
                </a:lnTo>
                <a:cubicBezTo>
                  <a:pt x="1149474" y="483096"/>
                  <a:pt x="1150367" y="482203"/>
                  <a:pt x="1151929" y="482203"/>
                </a:cubicBezTo>
                <a:close/>
                <a:moveTo>
                  <a:pt x="1111746" y="482203"/>
                </a:moveTo>
                <a:lnTo>
                  <a:pt x="1133177" y="482203"/>
                </a:lnTo>
                <a:cubicBezTo>
                  <a:pt x="1134963" y="482427"/>
                  <a:pt x="1135856" y="483320"/>
                  <a:pt x="1135856" y="484882"/>
                </a:cubicBezTo>
                <a:lnTo>
                  <a:pt x="1135856" y="506313"/>
                </a:lnTo>
                <a:cubicBezTo>
                  <a:pt x="1135856" y="508099"/>
                  <a:pt x="1134963" y="508992"/>
                  <a:pt x="1133177" y="508992"/>
                </a:cubicBezTo>
                <a:lnTo>
                  <a:pt x="1111746" y="508992"/>
                </a:lnTo>
                <a:cubicBezTo>
                  <a:pt x="1109960" y="508992"/>
                  <a:pt x="1109067" y="508099"/>
                  <a:pt x="1109067" y="506313"/>
                </a:cubicBezTo>
                <a:lnTo>
                  <a:pt x="1109067" y="484882"/>
                </a:lnTo>
                <a:cubicBezTo>
                  <a:pt x="1109290" y="483096"/>
                  <a:pt x="1110183" y="482203"/>
                  <a:pt x="1111746" y="482203"/>
                </a:cubicBezTo>
                <a:close/>
                <a:moveTo>
                  <a:pt x="1071562" y="482203"/>
                </a:moveTo>
                <a:lnTo>
                  <a:pt x="1092994" y="482203"/>
                </a:lnTo>
                <a:cubicBezTo>
                  <a:pt x="1094780" y="482427"/>
                  <a:pt x="1095673" y="483320"/>
                  <a:pt x="1095673" y="484882"/>
                </a:cubicBezTo>
                <a:lnTo>
                  <a:pt x="1095673" y="506313"/>
                </a:lnTo>
                <a:cubicBezTo>
                  <a:pt x="1095673" y="508099"/>
                  <a:pt x="1094780" y="508992"/>
                  <a:pt x="1092994" y="508992"/>
                </a:cubicBezTo>
                <a:lnTo>
                  <a:pt x="1071562" y="508992"/>
                </a:lnTo>
                <a:cubicBezTo>
                  <a:pt x="1069776" y="508992"/>
                  <a:pt x="1068883" y="508099"/>
                  <a:pt x="1068883" y="506313"/>
                </a:cubicBezTo>
                <a:lnTo>
                  <a:pt x="1068883" y="484882"/>
                </a:lnTo>
                <a:cubicBezTo>
                  <a:pt x="1069106" y="483096"/>
                  <a:pt x="1070000" y="482203"/>
                  <a:pt x="1071562" y="482203"/>
                </a:cubicBezTo>
                <a:close/>
                <a:moveTo>
                  <a:pt x="1031379" y="482203"/>
                </a:moveTo>
                <a:lnTo>
                  <a:pt x="1052810" y="482203"/>
                </a:lnTo>
                <a:cubicBezTo>
                  <a:pt x="1054596" y="482427"/>
                  <a:pt x="1055489" y="483320"/>
                  <a:pt x="1055489" y="484882"/>
                </a:cubicBezTo>
                <a:lnTo>
                  <a:pt x="1055489" y="506313"/>
                </a:lnTo>
                <a:cubicBezTo>
                  <a:pt x="1055489" y="508099"/>
                  <a:pt x="1054596" y="508992"/>
                  <a:pt x="1052810" y="508992"/>
                </a:cubicBezTo>
                <a:lnTo>
                  <a:pt x="1031379" y="508992"/>
                </a:lnTo>
                <a:cubicBezTo>
                  <a:pt x="1029593" y="508992"/>
                  <a:pt x="1028700" y="508099"/>
                  <a:pt x="1028700" y="506313"/>
                </a:cubicBezTo>
                <a:lnTo>
                  <a:pt x="1028700" y="484882"/>
                </a:lnTo>
                <a:cubicBezTo>
                  <a:pt x="1028923" y="483096"/>
                  <a:pt x="1029816" y="482203"/>
                  <a:pt x="1031379" y="482203"/>
                </a:cubicBezTo>
                <a:close/>
                <a:moveTo>
                  <a:pt x="959048" y="482203"/>
                </a:moveTo>
                <a:lnTo>
                  <a:pt x="980479" y="482203"/>
                </a:lnTo>
                <a:cubicBezTo>
                  <a:pt x="982265" y="482427"/>
                  <a:pt x="983159" y="483320"/>
                  <a:pt x="983159" y="484882"/>
                </a:cubicBezTo>
                <a:lnTo>
                  <a:pt x="983159" y="506313"/>
                </a:lnTo>
                <a:cubicBezTo>
                  <a:pt x="983159" y="508099"/>
                  <a:pt x="982265" y="508992"/>
                  <a:pt x="980479" y="508992"/>
                </a:cubicBezTo>
                <a:lnTo>
                  <a:pt x="959048" y="508992"/>
                </a:lnTo>
                <a:cubicBezTo>
                  <a:pt x="957262" y="508992"/>
                  <a:pt x="956370" y="508099"/>
                  <a:pt x="956370" y="506313"/>
                </a:cubicBezTo>
                <a:lnTo>
                  <a:pt x="956370" y="484882"/>
                </a:lnTo>
                <a:cubicBezTo>
                  <a:pt x="956593" y="483096"/>
                  <a:pt x="957486" y="482203"/>
                  <a:pt x="959048" y="482203"/>
                </a:cubicBezTo>
                <a:close/>
                <a:moveTo>
                  <a:pt x="918865" y="482203"/>
                </a:moveTo>
                <a:lnTo>
                  <a:pt x="940296" y="482203"/>
                </a:lnTo>
                <a:cubicBezTo>
                  <a:pt x="942082" y="482427"/>
                  <a:pt x="942975" y="483320"/>
                  <a:pt x="942975" y="484882"/>
                </a:cubicBezTo>
                <a:lnTo>
                  <a:pt x="942975" y="506313"/>
                </a:lnTo>
                <a:cubicBezTo>
                  <a:pt x="942975" y="508099"/>
                  <a:pt x="942082" y="508992"/>
                  <a:pt x="940296" y="508992"/>
                </a:cubicBezTo>
                <a:lnTo>
                  <a:pt x="918865" y="508992"/>
                </a:lnTo>
                <a:cubicBezTo>
                  <a:pt x="917079" y="508992"/>
                  <a:pt x="916186" y="508099"/>
                  <a:pt x="916186" y="506313"/>
                </a:cubicBezTo>
                <a:lnTo>
                  <a:pt x="916186" y="484882"/>
                </a:lnTo>
                <a:cubicBezTo>
                  <a:pt x="916409" y="483096"/>
                  <a:pt x="917302" y="482203"/>
                  <a:pt x="918865" y="482203"/>
                </a:cubicBezTo>
                <a:close/>
                <a:moveTo>
                  <a:pt x="878681" y="482203"/>
                </a:moveTo>
                <a:lnTo>
                  <a:pt x="900112" y="482203"/>
                </a:lnTo>
                <a:cubicBezTo>
                  <a:pt x="901898" y="482427"/>
                  <a:pt x="902791" y="483320"/>
                  <a:pt x="902791" y="484882"/>
                </a:cubicBezTo>
                <a:lnTo>
                  <a:pt x="902791" y="506313"/>
                </a:lnTo>
                <a:cubicBezTo>
                  <a:pt x="902791" y="508099"/>
                  <a:pt x="901898" y="508992"/>
                  <a:pt x="900112" y="508992"/>
                </a:cubicBezTo>
                <a:lnTo>
                  <a:pt x="878681" y="508992"/>
                </a:lnTo>
                <a:cubicBezTo>
                  <a:pt x="876895" y="508992"/>
                  <a:pt x="876002" y="508099"/>
                  <a:pt x="876002" y="506313"/>
                </a:cubicBezTo>
                <a:lnTo>
                  <a:pt x="876002" y="484882"/>
                </a:lnTo>
                <a:cubicBezTo>
                  <a:pt x="876225" y="483096"/>
                  <a:pt x="877119" y="482203"/>
                  <a:pt x="878681" y="482203"/>
                </a:cubicBezTo>
                <a:close/>
                <a:moveTo>
                  <a:pt x="838497" y="482203"/>
                </a:moveTo>
                <a:lnTo>
                  <a:pt x="859929" y="482203"/>
                </a:lnTo>
                <a:cubicBezTo>
                  <a:pt x="861715" y="482427"/>
                  <a:pt x="862608" y="483320"/>
                  <a:pt x="862608" y="484882"/>
                </a:cubicBezTo>
                <a:lnTo>
                  <a:pt x="862608" y="506313"/>
                </a:lnTo>
                <a:cubicBezTo>
                  <a:pt x="862608" y="508099"/>
                  <a:pt x="861715" y="508992"/>
                  <a:pt x="859929" y="508992"/>
                </a:cubicBezTo>
                <a:lnTo>
                  <a:pt x="838497" y="508992"/>
                </a:lnTo>
                <a:cubicBezTo>
                  <a:pt x="836712" y="508992"/>
                  <a:pt x="835819" y="508099"/>
                  <a:pt x="835819" y="506313"/>
                </a:cubicBezTo>
                <a:lnTo>
                  <a:pt x="835819" y="484882"/>
                </a:lnTo>
                <a:cubicBezTo>
                  <a:pt x="836042" y="483096"/>
                  <a:pt x="836935" y="482203"/>
                  <a:pt x="838497" y="482203"/>
                </a:cubicBezTo>
                <a:close/>
                <a:moveTo>
                  <a:pt x="798314" y="482203"/>
                </a:moveTo>
                <a:lnTo>
                  <a:pt x="819745" y="482203"/>
                </a:lnTo>
                <a:cubicBezTo>
                  <a:pt x="821531" y="482427"/>
                  <a:pt x="822424" y="483320"/>
                  <a:pt x="822424" y="484882"/>
                </a:cubicBezTo>
                <a:lnTo>
                  <a:pt x="822424" y="506313"/>
                </a:lnTo>
                <a:cubicBezTo>
                  <a:pt x="822424" y="508099"/>
                  <a:pt x="821531" y="508992"/>
                  <a:pt x="819745" y="508992"/>
                </a:cubicBezTo>
                <a:lnTo>
                  <a:pt x="798314" y="508992"/>
                </a:lnTo>
                <a:cubicBezTo>
                  <a:pt x="796528" y="508992"/>
                  <a:pt x="795635" y="508099"/>
                  <a:pt x="795635" y="506313"/>
                </a:cubicBezTo>
                <a:lnTo>
                  <a:pt x="795635" y="484882"/>
                </a:lnTo>
                <a:cubicBezTo>
                  <a:pt x="795858" y="483096"/>
                  <a:pt x="796751" y="482203"/>
                  <a:pt x="798314" y="482203"/>
                </a:cubicBezTo>
                <a:close/>
                <a:moveTo>
                  <a:pt x="758130" y="482203"/>
                </a:moveTo>
                <a:lnTo>
                  <a:pt x="779562" y="482203"/>
                </a:lnTo>
                <a:cubicBezTo>
                  <a:pt x="781347" y="482427"/>
                  <a:pt x="782241" y="483320"/>
                  <a:pt x="782241" y="484882"/>
                </a:cubicBezTo>
                <a:lnTo>
                  <a:pt x="782241" y="506313"/>
                </a:lnTo>
                <a:cubicBezTo>
                  <a:pt x="782241" y="508099"/>
                  <a:pt x="781347" y="508992"/>
                  <a:pt x="779562" y="508992"/>
                </a:cubicBezTo>
                <a:lnTo>
                  <a:pt x="758130" y="508992"/>
                </a:lnTo>
                <a:cubicBezTo>
                  <a:pt x="756344" y="508992"/>
                  <a:pt x="755451" y="508099"/>
                  <a:pt x="755451" y="506313"/>
                </a:cubicBezTo>
                <a:lnTo>
                  <a:pt x="755451" y="484882"/>
                </a:lnTo>
                <a:cubicBezTo>
                  <a:pt x="755675" y="483096"/>
                  <a:pt x="756568" y="482203"/>
                  <a:pt x="758130" y="482203"/>
                </a:cubicBezTo>
                <a:close/>
                <a:moveTo>
                  <a:pt x="717947" y="482203"/>
                </a:moveTo>
                <a:lnTo>
                  <a:pt x="739378" y="482203"/>
                </a:lnTo>
                <a:cubicBezTo>
                  <a:pt x="741164" y="482427"/>
                  <a:pt x="742057" y="483320"/>
                  <a:pt x="742057" y="484882"/>
                </a:cubicBezTo>
                <a:lnTo>
                  <a:pt x="742057" y="506313"/>
                </a:lnTo>
                <a:cubicBezTo>
                  <a:pt x="742057" y="508099"/>
                  <a:pt x="741164" y="508992"/>
                  <a:pt x="739378" y="508992"/>
                </a:cubicBezTo>
                <a:lnTo>
                  <a:pt x="717947" y="508992"/>
                </a:lnTo>
                <a:cubicBezTo>
                  <a:pt x="716161" y="508992"/>
                  <a:pt x="715268" y="508099"/>
                  <a:pt x="715268" y="506313"/>
                </a:cubicBezTo>
                <a:lnTo>
                  <a:pt x="715268" y="484882"/>
                </a:lnTo>
                <a:cubicBezTo>
                  <a:pt x="715491" y="483096"/>
                  <a:pt x="716384" y="482203"/>
                  <a:pt x="717947" y="482203"/>
                </a:cubicBezTo>
                <a:close/>
                <a:moveTo>
                  <a:pt x="677763" y="482203"/>
                </a:moveTo>
                <a:lnTo>
                  <a:pt x="699194" y="482203"/>
                </a:lnTo>
                <a:cubicBezTo>
                  <a:pt x="700980" y="482427"/>
                  <a:pt x="701873" y="483320"/>
                  <a:pt x="701873" y="484882"/>
                </a:cubicBezTo>
                <a:lnTo>
                  <a:pt x="701873" y="506313"/>
                </a:lnTo>
                <a:cubicBezTo>
                  <a:pt x="701873" y="508099"/>
                  <a:pt x="700980" y="508992"/>
                  <a:pt x="699194" y="508992"/>
                </a:cubicBezTo>
                <a:lnTo>
                  <a:pt x="677763" y="508992"/>
                </a:lnTo>
                <a:cubicBezTo>
                  <a:pt x="675977" y="508992"/>
                  <a:pt x="675084" y="508099"/>
                  <a:pt x="675084" y="506313"/>
                </a:cubicBezTo>
                <a:lnTo>
                  <a:pt x="675084" y="484882"/>
                </a:lnTo>
                <a:cubicBezTo>
                  <a:pt x="675307" y="483096"/>
                  <a:pt x="676200" y="482203"/>
                  <a:pt x="677763" y="482203"/>
                </a:cubicBezTo>
                <a:close/>
                <a:moveTo>
                  <a:pt x="637580" y="482203"/>
                </a:moveTo>
                <a:lnTo>
                  <a:pt x="659011" y="482203"/>
                </a:lnTo>
                <a:cubicBezTo>
                  <a:pt x="660797" y="482427"/>
                  <a:pt x="661690" y="483320"/>
                  <a:pt x="661690" y="484882"/>
                </a:cubicBezTo>
                <a:lnTo>
                  <a:pt x="661690" y="506313"/>
                </a:lnTo>
                <a:cubicBezTo>
                  <a:pt x="661690" y="508099"/>
                  <a:pt x="660797" y="508992"/>
                  <a:pt x="659011" y="508992"/>
                </a:cubicBezTo>
                <a:lnTo>
                  <a:pt x="637580" y="508992"/>
                </a:lnTo>
                <a:cubicBezTo>
                  <a:pt x="635794" y="508992"/>
                  <a:pt x="634900" y="508099"/>
                  <a:pt x="634900" y="506313"/>
                </a:cubicBezTo>
                <a:lnTo>
                  <a:pt x="634900" y="484882"/>
                </a:lnTo>
                <a:cubicBezTo>
                  <a:pt x="635124" y="483096"/>
                  <a:pt x="636017" y="482203"/>
                  <a:pt x="637580" y="482203"/>
                </a:cubicBezTo>
                <a:close/>
                <a:moveTo>
                  <a:pt x="597396" y="482203"/>
                </a:moveTo>
                <a:lnTo>
                  <a:pt x="618827" y="482203"/>
                </a:lnTo>
                <a:cubicBezTo>
                  <a:pt x="620613" y="482427"/>
                  <a:pt x="621506" y="483320"/>
                  <a:pt x="621506" y="484882"/>
                </a:cubicBezTo>
                <a:lnTo>
                  <a:pt x="621506" y="506313"/>
                </a:lnTo>
                <a:cubicBezTo>
                  <a:pt x="621506" y="508099"/>
                  <a:pt x="620613" y="508992"/>
                  <a:pt x="618827" y="508992"/>
                </a:cubicBezTo>
                <a:lnTo>
                  <a:pt x="597396" y="508992"/>
                </a:lnTo>
                <a:cubicBezTo>
                  <a:pt x="595610" y="508992"/>
                  <a:pt x="594717" y="508099"/>
                  <a:pt x="594717" y="506313"/>
                </a:cubicBezTo>
                <a:lnTo>
                  <a:pt x="594717" y="484882"/>
                </a:lnTo>
                <a:cubicBezTo>
                  <a:pt x="594940" y="483096"/>
                  <a:pt x="595833" y="482203"/>
                  <a:pt x="597396" y="482203"/>
                </a:cubicBezTo>
                <a:close/>
                <a:moveTo>
                  <a:pt x="557212" y="482203"/>
                </a:moveTo>
                <a:lnTo>
                  <a:pt x="578644" y="482203"/>
                </a:lnTo>
                <a:cubicBezTo>
                  <a:pt x="580430" y="482427"/>
                  <a:pt x="581322" y="483320"/>
                  <a:pt x="581322" y="484882"/>
                </a:cubicBezTo>
                <a:lnTo>
                  <a:pt x="581322" y="506313"/>
                </a:lnTo>
                <a:cubicBezTo>
                  <a:pt x="581322" y="508099"/>
                  <a:pt x="580430" y="508992"/>
                  <a:pt x="578644" y="508992"/>
                </a:cubicBezTo>
                <a:lnTo>
                  <a:pt x="557212" y="508992"/>
                </a:lnTo>
                <a:cubicBezTo>
                  <a:pt x="555426" y="508992"/>
                  <a:pt x="554533" y="508099"/>
                  <a:pt x="554533" y="506313"/>
                </a:cubicBezTo>
                <a:lnTo>
                  <a:pt x="554533" y="484882"/>
                </a:lnTo>
                <a:cubicBezTo>
                  <a:pt x="554757" y="483096"/>
                  <a:pt x="555650" y="482203"/>
                  <a:pt x="557212" y="482203"/>
                </a:cubicBezTo>
                <a:close/>
                <a:moveTo>
                  <a:pt x="517029" y="482203"/>
                </a:moveTo>
                <a:lnTo>
                  <a:pt x="538460" y="482203"/>
                </a:lnTo>
                <a:cubicBezTo>
                  <a:pt x="540246" y="482427"/>
                  <a:pt x="541139" y="483320"/>
                  <a:pt x="541139" y="484882"/>
                </a:cubicBezTo>
                <a:lnTo>
                  <a:pt x="541139" y="506313"/>
                </a:lnTo>
                <a:cubicBezTo>
                  <a:pt x="541139" y="508099"/>
                  <a:pt x="540246" y="508992"/>
                  <a:pt x="538460" y="508992"/>
                </a:cubicBezTo>
                <a:lnTo>
                  <a:pt x="517029" y="508992"/>
                </a:lnTo>
                <a:cubicBezTo>
                  <a:pt x="515243" y="508992"/>
                  <a:pt x="514350" y="508099"/>
                  <a:pt x="514350" y="506313"/>
                </a:cubicBezTo>
                <a:lnTo>
                  <a:pt x="514350" y="484882"/>
                </a:lnTo>
                <a:cubicBezTo>
                  <a:pt x="514573" y="483096"/>
                  <a:pt x="515466" y="482203"/>
                  <a:pt x="517029" y="482203"/>
                </a:cubicBezTo>
                <a:close/>
                <a:moveTo>
                  <a:pt x="444698" y="482203"/>
                </a:moveTo>
                <a:lnTo>
                  <a:pt x="466130" y="482203"/>
                </a:lnTo>
                <a:cubicBezTo>
                  <a:pt x="467916" y="482427"/>
                  <a:pt x="468808" y="483320"/>
                  <a:pt x="468808" y="484882"/>
                </a:cubicBezTo>
                <a:lnTo>
                  <a:pt x="468808" y="506313"/>
                </a:lnTo>
                <a:cubicBezTo>
                  <a:pt x="468808" y="508099"/>
                  <a:pt x="467916" y="508992"/>
                  <a:pt x="466130" y="508992"/>
                </a:cubicBezTo>
                <a:lnTo>
                  <a:pt x="444698" y="508992"/>
                </a:lnTo>
                <a:cubicBezTo>
                  <a:pt x="442912" y="508992"/>
                  <a:pt x="442019" y="508099"/>
                  <a:pt x="442019" y="506313"/>
                </a:cubicBezTo>
                <a:lnTo>
                  <a:pt x="442019" y="484882"/>
                </a:lnTo>
                <a:cubicBezTo>
                  <a:pt x="442243" y="483096"/>
                  <a:pt x="443136" y="482203"/>
                  <a:pt x="444698" y="482203"/>
                </a:cubicBezTo>
                <a:close/>
                <a:moveTo>
                  <a:pt x="404515" y="482203"/>
                </a:moveTo>
                <a:lnTo>
                  <a:pt x="425946" y="482203"/>
                </a:lnTo>
                <a:cubicBezTo>
                  <a:pt x="427732" y="482427"/>
                  <a:pt x="428625" y="483320"/>
                  <a:pt x="428625" y="484882"/>
                </a:cubicBezTo>
                <a:lnTo>
                  <a:pt x="428625" y="506313"/>
                </a:lnTo>
                <a:cubicBezTo>
                  <a:pt x="428625" y="508099"/>
                  <a:pt x="427732" y="508992"/>
                  <a:pt x="425946" y="508992"/>
                </a:cubicBezTo>
                <a:lnTo>
                  <a:pt x="404515" y="508992"/>
                </a:lnTo>
                <a:cubicBezTo>
                  <a:pt x="402729" y="508992"/>
                  <a:pt x="401836" y="508099"/>
                  <a:pt x="401836" y="506313"/>
                </a:cubicBezTo>
                <a:lnTo>
                  <a:pt x="401836" y="484882"/>
                </a:lnTo>
                <a:cubicBezTo>
                  <a:pt x="402059" y="483096"/>
                  <a:pt x="402952" y="482203"/>
                  <a:pt x="404515" y="482203"/>
                </a:cubicBezTo>
                <a:close/>
                <a:moveTo>
                  <a:pt x="364331" y="482203"/>
                </a:moveTo>
                <a:lnTo>
                  <a:pt x="385763" y="482203"/>
                </a:lnTo>
                <a:cubicBezTo>
                  <a:pt x="387549" y="482427"/>
                  <a:pt x="388441" y="483320"/>
                  <a:pt x="388441" y="484882"/>
                </a:cubicBezTo>
                <a:lnTo>
                  <a:pt x="388441" y="506313"/>
                </a:lnTo>
                <a:cubicBezTo>
                  <a:pt x="388441" y="508099"/>
                  <a:pt x="387549" y="508992"/>
                  <a:pt x="385763" y="508992"/>
                </a:cubicBezTo>
                <a:lnTo>
                  <a:pt x="364331" y="508992"/>
                </a:lnTo>
                <a:cubicBezTo>
                  <a:pt x="362546" y="508992"/>
                  <a:pt x="361652" y="508099"/>
                  <a:pt x="361652" y="506313"/>
                </a:cubicBezTo>
                <a:lnTo>
                  <a:pt x="361652" y="484882"/>
                </a:lnTo>
                <a:cubicBezTo>
                  <a:pt x="361875" y="483096"/>
                  <a:pt x="362768" y="482203"/>
                  <a:pt x="364331" y="482203"/>
                </a:cubicBezTo>
                <a:close/>
                <a:moveTo>
                  <a:pt x="324148" y="482203"/>
                </a:moveTo>
                <a:lnTo>
                  <a:pt x="345579" y="482203"/>
                </a:lnTo>
                <a:cubicBezTo>
                  <a:pt x="347365" y="482427"/>
                  <a:pt x="348258" y="483320"/>
                  <a:pt x="348258" y="484882"/>
                </a:cubicBezTo>
                <a:lnTo>
                  <a:pt x="348258" y="506313"/>
                </a:lnTo>
                <a:cubicBezTo>
                  <a:pt x="348258" y="508099"/>
                  <a:pt x="347365" y="508992"/>
                  <a:pt x="345579" y="508992"/>
                </a:cubicBezTo>
                <a:lnTo>
                  <a:pt x="324148" y="508992"/>
                </a:lnTo>
                <a:cubicBezTo>
                  <a:pt x="322362" y="508992"/>
                  <a:pt x="321469" y="508099"/>
                  <a:pt x="321469" y="506313"/>
                </a:cubicBezTo>
                <a:lnTo>
                  <a:pt x="321469" y="484882"/>
                </a:lnTo>
                <a:cubicBezTo>
                  <a:pt x="321692" y="483096"/>
                  <a:pt x="322585" y="482203"/>
                  <a:pt x="324148" y="482203"/>
                </a:cubicBezTo>
                <a:close/>
                <a:moveTo>
                  <a:pt x="283964" y="482203"/>
                </a:moveTo>
                <a:lnTo>
                  <a:pt x="305395" y="482203"/>
                </a:lnTo>
                <a:cubicBezTo>
                  <a:pt x="307181" y="482427"/>
                  <a:pt x="308074" y="483320"/>
                  <a:pt x="308074" y="484882"/>
                </a:cubicBezTo>
                <a:lnTo>
                  <a:pt x="308074" y="506313"/>
                </a:lnTo>
                <a:cubicBezTo>
                  <a:pt x="308074" y="508099"/>
                  <a:pt x="307181" y="508992"/>
                  <a:pt x="305395" y="508992"/>
                </a:cubicBezTo>
                <a:lnTo>
                  <a:pt x="283964" y="508992"/>
                </a:lnTo>
                <a:cubicBezTo>
                  <a:pt x="282178" y="508992"/>
                  <a:pt x="281285" y="508099"/>
                  <a:pt x="281285" y="506313"/>
                </a:cubicBezTo>
                <a:lnTo>
                  <a:pt x="281285" y="484882"/>
                </a:lnTo>
                <a:cubicBezTo>
                  <a:pt x="281509" y="483096"/>
                  <a:pt x="282401" y="482203"/>
                  <a:pt x="283964" y="482203"/>
                </a:cubicBezTo>
                <a:close/>
                <a:moveTo>
                  <a:pt x="243780" y="482203"/>
                </a:moveTo>
                <a:lnTo>
                  <a:pt x="265211" y="482203"/>
                </a:lnTo>
                <a:cubicBezTo>
                  <a:pt x="266998" y="482427"/>
                  <a:pt x="267890" y="483320"/>
                  <a:pt x="267890" y="484882"/>
                </a:cubicBezTo>
                <a:lnTo>
                  <a:pt x="267890" y="506313"/>
                </a:lnTo>
                <a:cubicBezTo>
                  <a:pt x="267890" y="508099"/>
                  <a:pt x="266998" y="508992"/>
                  <a:pt x="265211" y="508992"/>
                </a:cubicBezTo>
                <a:lnTo>
                  <a:pt x="243780" y="508992"/>
                </a:lnTo>
                <a:cubicBezTo>
                  <a:pt x="241994" y="508992"/>
                  <a:pt x="241102" y="508099"/>
                  <a:pt x="241102" y="506313"/>
                </a:cubicBezTo>
                <a:lnTo>
                  <a:pt x="241102" y="484882"/>
                </a:lnTo>
                <a:cubicBezTo>
                  <a:pt x="241325" y="483096"/>
                  <a:pt x="242218" y="482203"/>
                  <a:pt x="243780" y="482203"/>
                </a:cubicBezTo>
                <a:close/>
                <a:moveTo>
                  <a:pt x="203597" y="482203"/>
                </a:moveTo>
                <a:lnTo>
                  <a:pt x="225028" y="482203"/>
                </a:lnTo>
                <a:cubicBezTo>
                  <a:pt x="226814" y="482427"/>
                  <a:pt x="227707" y="483320"/>
                  <a:pt x="227707" y="484882"/>
                </a:cubicBezTo>
                <a:lnTo>
                  <a:pt x="227707" y="506313"/>
                </a:lnTo>
                <a:cubicBezTo>
                  <a:pt x="227707" y="508099"/>
                  <a:pt x="226814" y="508992"/>
                  <a:pt x="225028" y="508992"/>
                </a:cubicBezTo>
                <a:lnTo>
                  <a:pt x="203597" y="508992"/>
                </a:lnTo>
                <a:cubicBezTo>
                  <a:pt x="201811" y="508992"/>
                  <a:pt x="200918" y="508099"/>
                  <a:pt x="200918" y="506313"/>
                </a:cubicBezTo>
                <a:lnTo>
                  <a:pt x="200918" y="484882"/>
                </a:lnTo>
                <a:cubicBezTo>
                  <a:pt x="201141" y="483096"/>
                  <a:pt x="202034" y="482203"/>
                  <a:pt x="203597" y="482203"/>
                </a:cubicBezTo>
                <a:close/>
                <a:moveTo>
                  <a:pt x="163413" y="482203"/>
                </a:moveTo>
                <a:lnTo>
                  <a:pt x="184844" y="482203"/>
                </a:lnTo>
                <a:cubicBezTo>
                  <a:pt x="186630" y="482427"/>
                  <a:pt x="187523" y="483320"/>
                  <a:pt x="187523" y="484882"/>
                </a:cubicBezTo>
                <a:lnTo>
                  <a:pt x="187523" y="506313"/>
                </a:lnTo>
                <a:cubicBezTo>
                  <a:pt x="187523" y="508099"/>
                  <a:pt x="186630" y="508992"/>
                  <a:pt x="184844" y="508992"/>
                </a:cubicBezTo>
                <a:lnTo>
                  <a:pt x="163413" y="508992"/>
                </a:lnTo>
                <a:cubicBezTo>
                  <a:pt x="161627" y="508992"/>
                  <a:pt x="160735" y="508099"/>
                  <a:pt x="160735" y="506313"/>
                </a:cubicBezTo>
                <a:lnTo>
                  <a:pt x="160735" y="484882"/>
                </a:lnTo>
                <a:cubicBezTo>
                  <a:pt x="160957" y="483096"/>
                  <a:pt x="161850" y="482203"/>
                  <a:pt x="163413" y="482203"/>
                </a:cubicBezTo>
                <a:close/>
                <a:moveTo>
                  <a:pt x="123229" y="482203"/>
                </a:moveTo>
                <a:lnTo>
                  <a:pt x="144661" y="482203"/>
                </a:lnTo>
                <a:cubicBezTo>
                  <a:pt x="146447" y="482427"/>
                  <a:pt x="147340" y="483320"/>
                  <a:pt x="147340" y="484882"/>
                </a:cubicBezTo>
                <a:lnTo>
                  <a:pt x="147340" y="506313"/>
                </a:lnTo>
                <a:cubicBezTo>
                  <a:pt x="147340" y="508099"/>
                  <a:pt x="146447" y="508992"/>
                  <a:pt x="144661" y="508992"/>
                </a:cubicBezTo>
                <a:lnTo>
                  <a:pt x="123229" y="508992"/>
                </a:lnTo>
                <a:cubicBezTo>
                  <a:pt x="121443" y="508992"/>
                  <a:pt x="120551" y="508099"/>
                  <a:pt x="120551" y="506313"/>
                </a:cubicBezTo>
                <a:lnTo>
                  <a:pt x="120551" y="484882"/>
                </a:lnTo>
                <a:cubicBezTo>
                  <a:pt x="120774" y="483096"/>
                  <a:pt x="121667" y="482203"/>
                  <a:pt x="123229" y="482203"/>
                </a:cubicBezTo>
                <a:close/>
                <a:moveTo>
                  <a:pt x="83046" y="482203"/>
                </a:moveTo>
                <a:lnTo>
                  <a:pt x="104477" y="482203"/>
                </a:lnTo>
                <a:cubicBezTo>
                  <a:pt x="106263" y="482427"/>
                  <a:pt x="107156" y="483320"/>
                  <a:pt x="107156" y="484882"/>
                </a:cubicBezTo>
                <a:lnTo>
                  <a:pt x="107156" y="506313"/>
                </a:lnTo>
                <a:cubicBezTo>
                  <a:pt x="107156" y="508099"/>
                  <a:pt x="106263" y="508992"/>
                  <a:pt x="104477" y="508992"/>
                </a:cubicBezTo>
                <a:lnTo>
                  <a:pt x="83046" y="508992"/>
                </a:lnTo>
                <a:cubicBezTo>
                  <a:pt x="81260" y="508992"/>
                  <a:pt x="80367" y="508099"/>
                  <a:pt x="80367" y="506313"/>
                </a:cubicBezTo>
                <a:lnTo>
                  <a:pt x="80367" y="484882"/>
                </a:lnTo>
                <a:cubicBezTo>
                  <a:pt x="80590" y="483096"/>
                  <a:pt x="81484" y="482203"/>
                  <a:pt x="83046" y="482203"/>
                </a:cubicBezTo>
                <a:close/>
                <a:moveTo>
                  <a:pt x="42862" y="482203"/>
                </a:moveTo>
                <a:lnTo>
                  <a:pt x="64293" y="482203"/>
                </a:lnTo>
                <a:cubicBezTo>
                  <a:pt x="66079" y="482427"/>
                  <a:pt x="66973" y="483320"/>
                  <a:pt x="66973" y="484882"/>
                </a:cubicBezTo>
                <a:lnTo>
                  <a:pt x="66973" y="506313"/>
                </a:lnTo>
                <a:cubicBezTo>
                  <a:pt x="66973" y="508099"/>
                  <a:pt x="66079" y="508992"/>
                  <a:pt x="64293" y="508992"/>
                </a:cubicBezTo>
                <a:lnTo>
                  <a:pt x="42862" y="508992"/>
                </a:lnTo>
                <a:cubicBezTo>
                  <a:pt x="41076" y="508992"/>
                  <a:pt x="40183" y="508099"/>
                  <a:pt x="40183" y="506313"/>
                </a:cubicBezTo>
                <a:lnTo>
                  <a:pt x="40183" y="484882"/>
                </a:lnTo>
                <a:cubicBezTo>
                  <a:pt x="40407" y="483096"/>
                  <a:pt x="41300" y="482203"/>
                  <a:pt x="42862" y="482203"/>
                </a:cubicBezTo>
                <a:close/>
                <a:moveTo>
                  <a:pt x="2679" y="482203"/>
                </a:moveTo>
                <a:lnTo>
                  <a:pt x="24110" y="482203"/>
                </a:lnTo>
                <a:cubicBezTo>
                  <a:pt x="25896" y="482427"/>
                  <a:pt x="26789" y="483320"/>
                  <a:pt x="26789" y="484882"/>
                </a:cubicBezTo>
                <a:lnTo>
                  <a:pt x="26789" y="506313"/>
                </a:lnTo>
                <a:cubicBezTo>
                  <a:pt x="26789" y="508099"/>
                  <a:pt x="25896" y="508992"/>
                  <a:pt x="24110" y="508992"/>
                </a:cubicBezTo>
                <a:lnTo>
                  <a:pt x="2679" y="508992"/>
                </a:lnTo>
                <a:cubicBezTo>
                  <a:pt x="893" y="508992"/>
                  <a:pt x="0" y="508099"/>
                  <a:pt x="0" y="506313"/>
                </a:cubicBezTo>
                <a:lnTo>
                  <a:pt x="0" y="484882"/>
                </a:lnTo>
                <a:cubicBezTo>
                  <a:pt x="223" y="483096"/>
                  <a:pt x="1116" y="482203"/>
                  <a:pt x="2679" y="482203"/>
                </a:cubicBezTo>
                <a:close/>
                <a:moveTo>
                  <a:pt x="6304954" y="442020"/>
                </a:moveTo>
                <a:lnTo>
                  <a:pt x="6326386" y="442020"/>
                </a:lnTo>
                <a:cubicBezTo>
                  <a:pt x="6328172" y="442243"/>
                  <a:pt x="6329064" y="443136"/>
                  <a:pt x="6329064" y="444699"/>
                </a:cubicBezTo>
                <a:lnTo>
                  <a:pt x="6329064" y="466130"/>
                </a:lnTo>
                <a:cubicBezTo>
                  <a:pt x="6329064" y="467916"/>
                  <a:pt x="6328172" y="468809"/>
                  <a:pt x="6326386" y="468809"/>
                </a:cubicBezTo>
                <a:lnTo>
                  <a:pt x="6304954" y="468809"/>
                </a:lnTo>
                <a:cubicBezTo>
                  <a:pt x="6303168" y="468809"/>
                  <a:pt x="6302276" y="467916"/>
                  <a:pt x="6302276" y="466130"/>
                </a:cubicBezTo>
                <a:lnTo>
                  <a:pt x="6302276" y="444699"/>
                </a:lnTo>
                <a:cubicBezTo>
                  <a:pt x="6302498" y="442913"/>
                  <a:pt x="6303392" y="442020"/>
                  <a:pt x="6304954" y="442020"/>
                </a:cubicBezTo>
                <a:close/>
                <a:moveTo>
                  <a:pt x="6264770" y="442020"/>
                </a:moveTo>
                <a:lnTo>
                  <a:pt x="6286202" y="442020"/>
                </a:lnTo>
                <a:cubicBezTo>
                  <a:pt x="6287988" y="442243"/>
                  <a:pt x="6288881" y="443136"/>
                  <a:pt x="6288881" y="444699"/>
                </a:cubicBezTo>
                <a:lnTo>
                  <a:pt x="6288881" y="466130"/>
                </a:lnTo>
                <a:cubicBezTo>
                  <a:pt x="6288881" y="467916"/>
                  <a:pt x="6287988" y="468809"/>
                  <a:pt x="6286202" y="468809"/>
                </a:cubicBezTo>
                <a:lnTo>
                  <a:pt x="6264770" y="468809"/>
                </a:lnTo>
                <a:cubicBezTo>
                  <a:pt x="6262985" y="468809"/>
                  <a:pt x="6262092" y="467916"/>
                  <a:pt x="6262092" y="466130"/>
                </a:cubicBezTo>
                <a:lnTo>
                  <a:pt x="6262092" y="444699"/>
                </a:lnTo>
                <a:cubicBezTo>
                  <a:pt x="6262315" y="442913"/>
                  <a:pt x="6263208" y="442020"/>
                  <a:pt x="6264770" y="442020"/>
                </a:cubicBezTo>
                <a:close/>
                <a:moveTo>
                  <a:pt x="6224587" y="442020"/>
                </a:moveTo>
                <a:lnTo>
                  <a:pt x="6246018" y="442020"/>
                </a:lnTo>
                <a:cubicBezTo>
                  <a:pt x="6247804" y="442243"/>
                  <a:pt x="6248698" y="443136"/>
                  <a:pt x="6248698" y="444699"/>
                </a:cubicBezTo>
                <a:lnTo>
                  <a:pt x="6248698" y="466130"/>
                </a:lnTo>
                <a:cubicBezTo>
                  <a:pt x="6248698" y="467916"/>
                  <a:pt x="6247804" y="468809"/>
                  <a:pt x="6246018" y="468809"/>
                </a:cubicBezTo>
                <a:lnTo>
                  <a:pt x="6224587" y="468809"/>
                </a:lnTo>
                <a:cubicBezTo>
                  <a:pt x="6222801" y="468809"/>
                  <a:pt x="6221908" y="467916"/>
                  <a:pt x="6221908" y="466130"/>
                </a:cubicBezTo>
                <a:lnTo>
                  <a:pt x="6221908" y="444699"/>
                </a:lnTo>
                <a:cubicBezTo>
                  <a:pt x="6222132" y="442913"/>
                  <a:pt x="6223024" y="442020"/>
                  <a:pt x="6224587" y="442020"/>
                </a:cubicBezTo>
                <a:close/>
                <a:moveTo>
                  <a:pt x="6184404" y="442020"/>
                </a:moveTo>
                <a:lnTo>
                  <a:pt x="6205835" y="442020"/>
                </a:lnTo>
                <a:cubicBezTo>
                  <a:pt x="6207620" y="442243"/>
                  <a:pt x="6208514" y="443136"/>
                  <a:pt x="6208514" y="444699"/>
                </a:cubicBezTo>
                <a:lnTo>
                  <a:pt x="6208514" y="466130"/>
                </a:lnTo>
                <a:cubicBezTo>
                  <a:pt x="6208514" y="467916"/>
                  <a:pt x="6207620" y="468809"/>
                  <a:pt x="6205835" y="468809"/>
                </a:cubicBezTo>
                <a:lnTo>
                  <a:pt x="6184404" y="468809"/>
                </a:lnTo>
                <a:cubicBezTo>
                  <a:pt x="6182618" y="468809"/>
                  <a:pt x="6181724" y="467916"/>
                  <a:pt x="6181724" y="466130"/>
                </a:cubicBezTo>
                <a:lnTo>
                  <a:pt x="6181724" y="444699"/>
                </a:lnTo>
                <a:cubicBezTo>
                  <a:pt x="6181948" y="442913"/>
                  <a:pt x="6182841" y="442020"/>
                  <a:pt x="6184404" y="442020"/>
                </a:cubicBezTo>
                <a:close/>
                <a:moveTo>
                  <a:pt x="6112073" y="442020"/>
                </a:moveTo>
                <a:lnTo>
                  <a:pt x="6133504" y="442020"/>
                </a:lnTo>
                <a:cubicBezTo>
                  <a:pt x="6135290" y="442243"/>
                  <a:pt x="6136183" y="443136"/>
                  <a:pt x="6136183" y="444699"/>
                </a:cubicBezTo>
                <a:lnTo>
                  <a:pt x="6136183" y="466130"/>
                </a:lnTo>
                <a:cubicBezTo>
                  <a:pt x="6136183" y="467916"/>
                  <a:pt x="6135290" y="468809"/>
                  <a:pt x="6133504" y="468809"/>
                </a:cubicBezTo>
                <a:lnTo>
                  <a:pt x="6112073" y="468809"/>
                </a:lnTo>
                <a:cubicBezTo>
                  <a:pt x="6110287" y="468809"/>
                  <a:pt x="6109394" y="467916"/>
                  <a:pt x="6109394" y="466130"/>
                </a:cubicBezTo>
                <a:lnTo>
                  <a:pt x="6109394" y="444699"/>
                </a:lnTo>
                <a:cubicBezTo>
                  <a:pt x="6109618" y="442913"/>
                  <a:pt x="6110510" y="442020"/>
                  <a:pt x="6112073" y="442020"/>
                </a:cubicBezTo>
                <a:close/>
                <a:moveTo>
                  <a:pt x="6071890" y="442020"/>
                </a:moveTo>
                <a:lnTo>
                  <a:pt x="6093320" y="442020"/>
                </a:lnTo>
                <a:cubicBezTo>
                  <a:pt x="6095106" y="442243"/>
                  <a:pt x="6096000" y="443136"/>
                  <a:pt x="6096000" y="444699"/>
                </a:cubicBezTo>
                <a:lnTo>
                  <a:pt x="6096000" y="466130"/>
                </a:lnTo>
                <a:cubicBezTo>
                  <a:pt x="6096000" y="467916"/>
                  <a:pt x="6095106" y="468809"/>
                  <a:pt x="6093320" y="468809"/>
                </a:cubicBezTo>
                <a:lnTo>
                  <a:pt x="6071890" y="468809"/>
                </a:lnTo>
                <a:cubicBezTo>
                  <a:pt x="6070104" y="468809"/>
                  <a:pt x="6069210" y="467916"/>
                  <a:pt x="6069210" y="466130"/>
                </a:cubicBezTo>
                <a:lnTo>
                  <a:pt x="6069210" y="444699"/>
                </a:lnTo>
                <a:cubicBezTo>
                  <a:pt x="6069434" y="442913"/>
                  <a:pt x="6070327" y="442020"/>
                  <a:pt x="6071890" y="442020"/>
                </a:cubicBezTo>
                <a:close/>
                <a:moveTo>
                  <a:pt x="6031706" y="442020"/>
                </a:moveTo>
                <a:lnTo>
                  <a:pt x="6053137" y="442020"/>
                </a:lnTo>
                <a:cubicBezTo>
                  <a:pt x="6054923" y="442243"/>
                  <a:pt x="6055816" y="443136"/>
                  <a:pt x="6055816" y="444699"/>
                </a:cubicBezTo>
                <a:lnTo>
                  <a:pt x="6055816" y="466130"/>
                </a:lnTo>
                <a:cubicBezTo>
                  <a:pt x="6055816" y="467916"/>
                  <a:pt x="6054923" y="468809"/>
                  <a:pt x="6053137" y="468809"/>
                </a:cubicBezTo>
                <a:lnTo>
                  <a:pt x="6031706" y="468809"/>
                </a:lnTo>
                <a:cubicBezTo>
                  <a:pt x="6029920" y="468809"/>
                  <a:pt x="6029027" y="467916"/>
                  <a:pt x="6029027" y="466130"/>
                </a:cubicBezTo>
                <a:lnTo>
                  <a:pt x="6029027" y="444699"/>
                </a:lnTo>
                <a:cubicBezTo>
                  <a:pt x="6029250" y="442913"/>
                  <a:pt x="6030143" y="442020"/>
                  <a:pt x="6031706" y="442020"/>
                </a:cubicBezTo>
                <a:close/>
                <a:moveTo>
                  <a:pt x="5991522" y="442020"/>
                </a:moveTo>
                <a:lnTo>
                  <a:pt x="6012954" y="442020"/>
                </a:lnTo>
                <a:cubicBezTo>
                  <a:pt x="6014740" y="442243"/>
                  <a:pt x="6015632" y="443136"/>
                  <a:pt x="6015632" y="444699"/>
                </a:cubicBezTo>
                <a:lnTo>
                  <a:pt x="6015632" y="466130"/>
                </a:lnTo>
                <a:cubicBezTo>
                  <a:pt x="6015632" y="467916"/>
                  <a:pt x="6014740" y="468809"/>
                  <a:pt x="6012954" y="468809"/>
                </a:cubicBezTo>
                <a:lnTo>
                  <a:pt x="5991522" y="468809"/>
                </a:lnTo>
                <a:cubicBezTo>
                  <a:pt x="5989736" y="468809"/>
                  <a:pt x="5988844" y="467916"/>
                  <a:pt x="5988844" y="466130"/>
                </a:cubicBezTo>
                <a:lnTo>
                  <a:pt x="5988844" y="444699"/>
                </a:lnTo>
                <a:cubicBezTo>
                  <a:pt x="5989066" y="442913"/>
                  <a:pt x="5989960" y="442020"/>
                  <a:pt x="5991522" y="442020"/>
                </a:cubicBezTo>
                <a:close/>
                <a:moveTo>
                  <a:pt x="5790604" y="442020"/>
                </a:moveTo>
                <a:lnTo>
                  <a:pt x="5812036" y="442020"/>
                </a:lnTo>
                <a:cubicBezTo>
                  <a:pt x="5813822" y="442243"/>
                  <a:pt x="5814714" y="443136"/>
                  <a:pt x="5814714" y="444699"/>
                </a:cubicBezTo>
                <a:lnTo>
                  <a:pt x="5814714" y="466130"/>
                </a:lnTo>
                <a:cubicBezTo>
                  <a:pt x="5814714" y="467916"/>
                  <a:pt x="5813822" y="468809"/>
                  <a:pt x="5812036" y="468809"/>
                </a:cubicBezTo>
                <a:lnTo>
                  <a:pt x="5790604" y="468809"/>
                </a:lnTo>
                <a:cubicBezTo>
                  <a:pt x="5788818" y="468809"/>
                  <a:pt x="5787926" y="467916"/>
                  <a:pt x="5787926" y="466130"/>
                </a:cubicBezTo>
                <a:lnTo>
                  <a:pt x="5787926" y="444699"/>
                </a:lnTo>
                <a:cubicBezTo>
                  <a:pt x="5788148" y="442913"/>
                  <a:pt x="5789042" y="442020"/>
                  <a:pt x="5790604" y="442020"/>
                </a:cubicBezTo>
                <a:close/>
                <a:moveTo>
                  <a:pt x="5750420" y="442020"/>
                </a:moveTo>
                <a:lnTo>
                  <a:pt x="5771852" y="442020"/>
                </a:lnTo>
                <a:cubicBezTo>
                  <a:pt x="5773638" y="442243"/>
                  <a:pt x="5774531" y="443136"/>
                  <a:pt x="5774531" y="444699"/>
                </a:cubicBezTo>
                <a:lnTo>
                  <a:pt x="5774531" y="466130"/>
                </a:lnTo>
                <a:cubicBezTo>
                  <a:pt x="5774531" y="467916"/>
                  <a:pt x="5773638" y="468809"/>
                  <a:pt x="5771852" y="468809"/>
                </a:cubicBezTo>
                <a:lnTo>
                  <a:pt x="5750420" y="468809"/>
                </a:lnTo>
                <a:cubicBezTo>
                  <a:pt x="5748635" y="468809"/>
                  <a:pt x="5747742" y="467916"/>
                  <a:pt x="5747742" y="466130"/>
                </a:cubicBezTo>
                <a:lnTo>
                  <a:pt x="5747742" y="444699"/>
                </a:lnTo>
                <a:cubicBezTo>
                  <a:pt x="5747965" y="442913"/>
                  <a:pt x="5748858" y="442020"/>
                  <a:pt x="5750420" y="442020"/>
                </a:cubicBezTo>
                <a:close/>
                <a:moveTo>
                  <a:pt x="5710237" y="442020"/>
                </a:moveTo>
                <a:lnTo>
                  <a:pt x="5731668" y="442020"/>
                </a:lnTo>
                <a:cubicBezTo>
                  <a:pt x="5733454" y="442243"/>
                  <a:pt x="5734348" y="443136"/>
                  <a:pt x="5734348" y="444699"/>
                </a:cubicBezTo>
                <a:lnTo>
                  <a:pt x="5734348" y="466130"/>
                </a:lnTo>
                <a:cubicBezTo>
                  <a:pt x="5734348" y="467916"/>
                  <a:pt x="5733454" y="468809"/>
                  <a:pt x="5731668" y="468809"/>
                </a:cubicBezTo>
                <a:lnTo>
                  <a:pt x="5710237" y="468809"/>
                </a:lnTo>
                <a:cubicBezTo>
                  <a:pt x="5708451" y="468809"/>
                  <a:pt x="5707558" y="467916"/>
                  <a:pt x="5707558" y="466130"/>
                </a:cubicBezTo>
                <a:lnTo>
                  <a:pt x="5707558" y="444699"/>
                </a:lnTo>
                <a:cubicBezTo>
                  <a:pt x="5707782" y="442913"/>
                  <a:pt x="5708674" y="442020"/>
                  <a:pt x="5710237" y="442020"/>
                </a:cubicBezTo>
                <a:close/>
                <a:moveTo>
                  <a:pt x="5670054" y="442020"/>
                </a:moveTo>
                <a:lnTo>
                  <a:pt x="5691485" y="442020"/>
                </a:lnTo>
                <a:cubicBezTo>
                  <a:pt x="5693270" y="442243"/>
                  <a:pt x="5694164" y="443136"/>
                  <a:pt x="5694164" y="444699"/>
                </a:cubicBezTo>
                <a:lnTo>
                  <a:pt x="5694164" y="466130"/>
                </a:lnTo>
                <a:cubicBezTo>
                  <a:pt x="5694164" y="467916"/>
                  <a:pt x="5693270" y="468809"/>
                  <a:pt x="5691485" y="468809"/>
                </a:cubicBezTo>
                <a:lnTo>
                  <a:pt x="5670054" y="468809"/>
                </a:lnTo>
                <a:cubicBezTo>
                  <a:pt x="5668268" y="468809"/>
                  <a:pt x="5667374" y="467916"/>
                  <a:pt x="5667374" y="466130"/>
                </a:cubicBezTo>
                <a:lnTo>
                  <a:pt x="5667374" y="444699"/>
                </a:lnTo>
                <a:cubicBezTo>
                  <a:pt x="5667598" y="442913"/>
                  <a:pt x="5668491" y="442020"/>
                  <a:pt x="5670054" y="442020"/>
                </a:cubicBezTo>
                <a:close/>
                <a:moveTo>
                  <a:pt x="5427464" y="442020"/>
                </a:moveTo>
                <a:lnTo>
                  <a:pt x="5448895" y="442020"/>
                </a:lnTo>
                <a:cubicBezTo>
                  <a:pt x="5450681" y="442243"/>
                  <a:pt x="5451574" y="443136"/>
                  <a:pt x="5451574" y="444699"/>
                </a:cubicBezTo>
                <a:lnTo>
                  <a:pt x="5451574" y="466130"/>
                </a:lnTo>
                <a:cubicBezTo>
                  <a:pt x="5451574" y="467916"/>
                  <a:pt x="5450681" y="468809"/>
                  <a:pt x="5448895" y="468809"/>
                </a:cubicBezTo>
                <a:lnTo>
                  <a:pt x="5427464" y="468809"/>
                </a:lnTo>
                <a:cubicBezTo>
                  <a:pt x="5425678" y="468809"/>
                  <a:pt x="5424785" y="467916"/>
                  <a:pt x="5424785" y="466130"/>
                </a:cubicBezTo>
                <a:lnTo>
                  <a:pt x="5424785" y="444699"/>
                </a:lnTo>
                <a:cubicBezTo>
                  <a:pt x="5425008" y="442913"/>
                  <a:pt x="5425901" y="442020"/>
                  <a:pt x="5427464" y="442020"/>
                </a:cubicBezTo>
                <a:close/>
                <a:moveTo>
                  <a:pt x="5387280" y="442020"/>
                </a:moveTo>
                <a:lnTo>
                  <a:pt x="5408712" y="442020"/>
                </a:lnTo>
                <a:cubicBezTo>
                  <a:pt x="5410498" y="442243"/>
                  <a:pt x="5411390" y="443136"/>
                  <a:pt x="5411390" y="444699"/>
                </a:cubicBezTo>
                <a:lnTo>
                  <a:pt x="5411390" y="466130"/>
                </a:lnTo>
                <a:cubicBezTo>
                  <a:pt x="5411390" y="467916"/>
                  <a:pt x="5410498" y="468809"/>
                  <a:pt x="5408712" y="468809"/>
                </a:cubicBezTo>
                <a:lnTo>
                  <a:pt x="5387280" y="468809"/>
                </a:lnTo>
                <a:cubicBezTo>
                  <a:pt x="5385494" y="468809"/>
                  <a:pt x="5384601" y="467916"/>
                  <a:pt x="5384601" y="466130"/>
                </a:cubicBezTo>
                <a:lnTo>
                  <a:pt x="5384601" y="444699"/>
                </a:lnTo>
                <a:cubicBezTo>
                  <a:pt x="5384825" y="442913"/>
                  <a:pt x="5385718" y="442020"/>
                  <a:pt x="5387280" y="442020"/>
                </a:cubicBezTo>
                <a:close/>
                <a:moveTo>
                  <a:pt x="5347097" y="442020"/>
                </a:moveTo>
                <a:lnTo>
                  <a:pt x="5368528" y="442020"/>
                </a:lnTo>
                <a:cubicBezTo>
                  <a:pt x="5370314" y="442243"/>
                  <a:pt x="5371207" y="443136"/>
                  <a:pt x="5371207" y="444699"/>
                </a:cubicBezTo>
                <a:lnTo>
                  <a:pt x="5371207" y="466130"/>
                </a:lnTo>
                <a:cubicBezTo>
                  <a:pt x="5371207" y="467916"/>
                  <a:pt x="5370314" y="468809"/>
                  <a:pt x="5368528" y="468809"/>
                </a:cubicBezTo>
                <a:lnTo>
                  <a:pt x="5347097" y="468809"/>
                </a:lnTo>
                <a:cubicBezTo>
                  <a:pt x="5345311" y="468809"/>
                  <a:pt x="5344418" y="467916"/>
                  <a:pt x="5344418" y="466130"/>
                </a:cubicBezTo>
                <a:lnTo>
                  <a:pt x="5344418" y="444699"/>
                </a:lnTo>
                <a:cubicBezTo>
                  <a:pt x="5344641" y="442913"/>
                  <a:pt x="5345534" y="442020"/>
                  <a:pt x="5347097" y="442020"/>
                </a:cubicBezTo>
                <a:close/>
                <a:moveTo>
                  <a:pt x="5306913" y="442020"/>
                </a:moveTo>
                <a:lnTo>
                  <a:pt x="5328344" y="442020"/>
                </a:lnTo>
                <a:cubicBezTo>
                  <a:pt x="5330130" y="442243"/>
                  <a:pt x="5331023" y="443136"/>
                  <a:pt x="5331023" y="444699"/>
                </a:cubicBezTo>
                <a:lnTo>
                  <a:pt x="5331023" y="466130"/>
                </a:lnTo>
                <a:cubicBezTo>
                  <a:pt x="5331023" y="467916"/>
                  <a:pt x="5330130" y="468809"/>
                  <a:pt x="5328344" y="468809"/>
                </a:cubicBezTo>
                <a:lnTo>
                  <a:pt x="5306913" y="468809"/>
                </a:lnTo>
                <a:cubicBezTo>
                  <a:pt x="5305127" y="468809"/>
                  <a:pt x="5304234" y="467916"/>
                  <a:pt x="5304234" y="466130"/>
                </a:cubicBezTo>
                <a:lnTo>
                  <a:pt x="5304234" y="444699"/>
                </a:lnTo>
                <a:cubicBezTo>
                  <a:pt x="5304457" y="442913"/>
                  <a:pt x="5305350" y="442020"/>
                  <a:pt x="5306913" y="442020"/>
                </a:cubicBezTo>
                <a:close/>
                <a:moveTo>
                  <a:pt x="5073848" y="442020"/>
                </a:moveTo>
                <a:lnTo>
                  <a:pt x="5095280" y="442020"/>
                </a:lnTo>
                <a:cubicBezTo>
                  <a:pt x="5097065" y="442243"/>
                  <a:pt x="5097958" y="443136"/>
                  <a:pt x="5097958" y="444699"/>
                </a:cubicBezTo>
                <a:lnTo>
                  <a:pt x="5097958" y="466130"/>
                </a:lnTo>
                <a:cubicBezTo>
                  <a:pt x="5097958" y="467916"/>
                  <a:pt x="5097065" y="468809"/>
                  <a:pt x="5095280" y="468809"/>
                </a:cubicBezTo>
                <a:lnTo>
                  <a:pt x="5073848" y="468809"/>
                </a:lnTo>
                <a:cubicBezTo>
                  <a:pt x="5072062" y="468809"/>
                  <a:pt x="5071169" y="467916"/>
                  <a:pt x="5071169" y="466130"/>
                </a:cubicBezTo>
                <a:lnTo>
                  <a:pt x="5071169" y="444699"/>
                </a:lnTo>
                <a:cubicBezTo>
                  <a:pt x="5071393" y="442913"/>
                  <a:pt x="5072286" y="442020"/>
                  <a:pt x="5073848" y="442020"/>
                </a:cubicBezTo>
                <a:close/>
                <a:moveTo>
                  <a:pt x="5033665" y="442020"/>
                </a:moveTo>
                <a:lnTo>
                  <a:pt x="5055096" y="442020"/>
                </a:lnTo>
                <a:cubicBezTo>
                  <a:pt x="5056882" y="442243"/>
                  <a:pt x="5057775" y="443136"/>
                  <a:pt x="5057775" y="444699"/>
                </a:cubicBezTo>
                <a:lnTo>
                  <a:pt x="5057775" y="466130"/>
                </a:lnTo>
                <a:cubicBezTo>
                  <a:pt x="5057775" y="467916"/>
                  <a:pt x="5056882" y="468809"/>
                  <a:pt x="5055096" y="468809"/>
                </a:cubicBezTo>
                <a:lnTo>
                  <a:pt x="5033665" y="468809"/>
                </a:lnTo>
                <a:cubicBezTo>
                  <a:pt x="5031879" y="468809"/>
                  <a:pt x="5030986" y="467916"/>
                  <a:pt x="5030986" y="466130"/>
                </a:cubicBezTo>
                <a:lnTo>
                  <a:pt x="5030986" y="444699"/>
                </a:lnTo>
                <a:cubicBezTo>
                  <a:pt x="5031209" y="442913"/>
                  <a:pt x="5032102" y="442020"/>
                  <a:pt x="5033665" y="442020"/>
                </a:cubicBezTo>
                <a:close/>
                <a:moveTo>
                  <a:pt x="4993481" y="442020"/>
                </a:moveTo>
                <a:lnTo>
                  <a:pt x="5014912" y="442020"/>
                </a:lnTo>
                <a:cubicBezTo>
                  <a:pt x="5016698" y="442243"/>
                  <a:pt x="5017591" y="443136"/>
                  <a:pt x="5017591" y="444699"/>
                </a:cubicBezTo>
                <a:lnTo>
                  <a:pt x="5017591" y="466130"/>
                </a:lnTo>
                <a:cubicBezTo>
                  <a:pt x="5017591" y="467916"/>
                  <a:pt x="5016698" y="468809"/>
                  <a:pt x="5014912" y="468809"/>
                </a:cubicBezTo>
                <a:lnTo>
                  <a:pt x="4993481" y="468809"/>
                </a:lnTo>
                <a:cubicBezTo>
                  <a:pt x="4991695" y="468809"/>
                  <a:pt x="4990802" y="467916"/>
                  <a:pt x="4990802" y="466130"/>
                </a:cubicBezTo>
                <a:lnTo>
                  <a:pt x="4990802" y="444699"/>
                </a:lnTo>
                <a:cubicBezTo>
                  <a:pt x="4991025" y="442913"/>
                  <a:pt x="4991918" y="442020"/>
                  <a:pt x="4993481" y="442020"/>
                </a:cubicBezTo>
                <a:close/>
                <a:moveTo>
                  <a:pt x="4953298" y="442020"/>
                </a:moveTo>
                <a:lnTo>
                  <a:pt x="4974729" y="442020"/>
                </a:lnTo>
                <a:cubicBezTo>
                  <a:pt x="4976515" y="442243"/>
                  <a:pt x="4977408" y="443136"/>
                  <a:pt x="4977408" y="444699"/>
                </a:cubicBezTo>
                <a:lnTo>
                  <a:pt x="4977408" y="466130"/>
                </a:lnTo>
                <a:cubicBezTo>
                  <a:pt x="4977408" y="467916"/>
                  <a:pt x="4976515" y="468809"/>
                  <a:pt x="4974729" y="468809"/>
                </a:cubicBezTo>
                <a:lnTo>
                  <a:pt x="4953298" y="468809"/>
                </a:lnTo>
                <a:cubicBezTo>
                  <a:pt x="4951512" y="468809"/>
                  <a:pt x="4950619" y="467916"/>
                  <a:pt x="4950619" y="466130"/>
                </a:cubicBezTo>
                <a:lnTo>
                  <a:pt x="4950619" y="444699"/>
                </a:lnTo>
                <a:cubicBezTo>
                  <a:pt x="4950842" y="442913"/>
                  <a:pt x="4951735" y="442020"/>
                  <a:pt x="4953298" y="442020"/>
                </a:cubicBezTo>
                <a:close/>
                <a:moveTo>
                  <a:pt x="4752380" y="442020"/>
                </a:moveTo>
                <a:lnTo>
                  <a:pt x="4773811" y="442020"/>
                </a:lnTo>
                <a:cubicBezTo>
                  <a:pt x="4775597" y="442243"/>
                  <a:pt x="4776490" y="443136"/>
                  <a:pt x="4776490" y="444699"/>
                </a:cubicBezTo>
                <a:lnTo>
                  <a:pt x="4776490" y="466130"/>
                </a:lnTo>
                <a:cubicBezTo>
                  <a:pt x="4776490" y="467916"/>
                  <a:pt x="4775597" y="468809"/>
                  <a:pt x="4773811" y="468809"/>
                </a:cubicBezTo>
                <a:lnTo>
                  <a:pt x="4752380" y="468809"/>
                </a:lnTo>
                <a:cubicBezTo>
                  <a:pt x="4750594" y="468809"/>
                  <a:pt x="4749701" y="467916"/>
                  <a:pt x="4749701" y="466130"/>
                </a:cubicBezTo>
                <a:lnTo>
                  <a:pt x="4749701" y="444699"/>
                </a:lnTo>
                <a:cubicBezTo>
                  <a:pt x="4749924" y="442913"/>
                  <a:pt x="4750817" y="442020"/>
                  <a:pt x="4752380" y="442020"/>
                </a:cubicBezTo>
                <a:close/>
                <a:moveTo>
                  <a:pt x="4712196" y="442020"/>
                </a:moveTo>
                <a:lnTo>
                  <a:pt x="4733627" y="442020"/>
                </a:lnTo>
                <a:cubicBezTo>
                  <a:pt x="4735413" y="442243"/>
                  <a:pt x="4736306" y="443136"/>
                  <a:pt x="4736306" y="444699"/>
                </a:cubicBezTo>
                <a:lnTo>
                  <a:pt x="4736306" y="466130"/>
                </a:lnTo>
                <a:cubicBezTo>
                  <a:pt x="4736306" y="467916"/>
                  <a:pt x="4735413" y="468809"/>
                  <a:pt x="4733627" y="468809"/>
                </a:cubicBezTo>
                <a:lnTo>
                  <a:pt x="4712196" y="468809"/>
                </a:lnTo>
                <a:cubicBezTo>
                  <a:pt x="4710410" y="468809"/>
                  <a:pt x="4709517" y="467916"/>
                  <a:pt x="4709517" y="466130"/>
                </a:cubicBezTo>
                <a:lnTo>
                  <a:pt x="4709517" y="444699"/>
                </a:lnTo>
                <a:cubicBezTo>
                  <a:pt x="4709740" y="442913"/>
                  <a:pt x="4710633" y="442020"/>
                  <a:pt x="4712196" y="442020"/>
                </a:cubicBezTo>
                <a:close/>
                <a:moveTo>
                  <a:pt x="4672012" y="442020"/>
                </a:moveTo>
                <a:lnTo>
                  <a:pt x="4693444" y="442020"/>
                </a:lnTo>
                <a:cubicBezTo>
                  <a:pt x="4695230" y="442243"/>
                  <a:pt x="4696123" y="443136"/>
                  <a:pt x="4696123" y="444699"/>
                </a:cubicBezTo>
                <a:lnTo>
                  <a:pt x="4696123" y="466130"/>
                </a:lnTo>
                <a:cubicBezTo>
                  <a:pt x="4696123" y="467916"/>
                  <a:pt x="4695230" y="468809"/>
                  <a:pt x="4693444" y="468809"/>
                </a:cubicBezTo>
                <a:lnTo>
                  <a:pt x="4672012" y="468809"/>
                </a:lnTo>
                <a:cubicBezTo>
                  <a:pt x="4670226" y="468809"/>
                  <a:pt x="4669333" y="467916"/>
                  <a:pt x="4669333" y="466130"/>
                </a:cubicBezTo>
                <a:lnTo>
                  <a:pt x="4669333" y="444699"/>
                </a:lnTo>
                <a:cubicBezTo>
                  <a:pt x="4669557" y="442913"/>
                  <a:pt x="4670450" y="442020"/>
                  <a:pt x="4672012" y="442020"/>
                </a:cubicBezTo>
                <a:close/>
                <a:moveTo>
                  <a:pt x="4631829" y="442020"/>
                </a:moveTo>
                <a:lnTo>
                  <a:pt x="4653260" y="442020"/>
                </a:lnTo>
                <a:cubicBezTo>
                  <a:pt x="4655046" y="442243"/>
                  <a:pt x="4655939" y="443136"/>
                  <a:pt x="4655939" y="444699"/>
                </a:cubicBezTo>
                <a:lnTo>
                  <a:pt x="4655939" y="466130"/>
                </a:lnTo>
                <a:cubicBezTo>
                  <a:pt x="4655939" y="467916"/>
                  <a:pt x="4655046" y="468809"/>
                  <a:pt x="4653260" y="468809"/>
                </a:cubicBezTo>
                <a:lnTo>
                  <a:pt x="4631829" y="468809"/>
                </a:lnTo>
                <a:cubicBezTo>
                  <a:pt x="4630043" y="468809"/>
                  <a:pt x="4629150" y="467916"/>
                  <a:pt x="4629150" y="466130"/>
                </a:cubicBezTo>
                <a:lnTo>
                  <a:pt x="4629150" y="444699"/>
                </a:lnTo>
                <a:cubicBezTo>
                  <a:pt x="4629373" y="442913"/>
                  <a:pt x="4630266" y="442020"/>
                  <a:pt x="4631829" y="442020"/>
                </a:cubicBezTo>
                <a:close/>
                <a:moveTo>
                  <a:pt x="4559498" y="442020"/>
                </a:moveTo>
                <a:lnTo>
                  <a:pt x="4580930" y="442020"/>
                </a:lnTo>
                <a:cubicBezTo>
                  <a:pt x="4582715" y="442243"/>
                  <a:pt x="4583608" y="443136"/>
                  <a:pt x="4583608" y="444699"/>
                </a:cubicBezTo>
                <a:lnTo>
                  <a:pt x="4583608" y="466130"/>
                </a:lnTo>
                <a:cubicBezTo>
                  <a:pt x="4583608" y="467916"/>
                  <a:pt x="4582715" y="468809"/>
                  <a:pt x="4580930" y="468809"/>
                </a:cubicBezTo>
                <a:lnTo>
                  <a:pt x="4559498" y="468809"/>
                </a:lnTo>
                <a:cubicBezTo>
                  <a:pt x="4557712" y="468809"/>
                  <a:pt x="4556819" y="467916"/>
                  <a:pt x="4556819" y="466130"/>
                </a:cubicBezTo>
                <a:lnTo>
                  <a:pt x="4556819" y="444699"/>
                </a:lnTo>
                <a:cubicBezTo>
                  <a:pt x="4557043" y="442913"/>
                  <a:pt x="4557936" y="442020"/>
                  <a:pt x="4559498" y="442020"/>
                </a:cubicBezTo>
                <a:close/>
                <a:moveTo>
                  <a:pt x="4519315" y="442020"/>
                </a:moveTo>
                <a:lnTo>
                  <a:pt x="4540746" y="442020"/>
                </a:lnTo>
                <a:cubicBezTo>
                  <a:pt x="4542532" y="442243"/>
                  <a:pt x="4543425" y="443136"/>
                  <a:pt x="4543425" y="444699"/>
                </a:cubicBezTo>
                <a:lnTo>
                  <a:pt x="4543425" y="466130"/>
                </a:lnTo>
                <a:cubicBezTo>
                  <a:pt x="4543425" y="467916"/>
                  <a:pt x="4542532" y="468809"/>
                  <a:pt x="4540746" y="468809"/>
                </a:cubicBezTo>
                <a:lnTo>
                  <a:pt x="4519315" y="468809"/>
                </a:lnTo>
                <a:cubicBezTo>
                  <a:pt x="4517529" y="468809"/>
                  <a:pt x="4516636" y="467916"/>
                  <a:pt x="4516636" y="466130"/>
                </a:cubicBezTo>
                <a:lnTo>
                  <a:pt x="4516636" y="444699"/>
                </a:lnTo>
                <a:cubicBezTo>
                  <a:pt x="4516859" y="442913"/>
                  <a:pt x="4517752" y="442020"/>
                  <a:pt x="4519315" y="442020"/>
                </a:cubicBezTo>
                <a:close/>
                <a:moveTo>
                  <a:pt x="4479131" y="442020"/>
                </a:moveTo>
                <a:lnTo>
                  <a:pt x="4500562" y="442020"/>
                </a:lnTo>
                <a:cubicBezTo>
                  <a:pt x="4502348" y="442243"/>
                  <a:pt x="4503241" y="443136"/>
                  <a:pt x="4503241" y="444699"/>
                </a:cubicBezTo>
                <a:lnTo>
                  <a:pt x="4503241" y="466130"/>
                </a:lnTo>
                <a:cubicBezTo>
                  <a:pt x="4503241" y="467916"/>
                  <a:pt x="4502348" y="468809"/>
                  <a:pt x="4500562" y="468809"/>
                </a:cubicBezTo>
                <a:lnTo>
                  <a:pt x="4479131" y="468809"/>
                </a:lnTo>
                <a:cubicBezTo>
                  <a:pt x="4477345" y="468809"/>
                  <a:pt x="4476452" y="467916"/>
                  <a:pt x="4476452" y="466130"/>
                </a:cubicBezTo>
                <a:lnTo>
                  <a:pt x="4476452" y="444699"/>
                </a:lnTo>
                <a:cubicBezTo>
                  <a:pt x="4476675" y="442913"/>
                  <a:pt x="4477568" y="442020"/>
                  <a:pt x="4479131" y="442020"/>
                </a:cubicBezTo>
                <a:close/>
                <a:moveTo>
                  <a:pt x="4438948" y="442020"/>
                </a:moveTo>
                <a:lnTo>
                  <a:pt x="4460379" y="442020"/>
                </a:lnTo>
                <a:cubicBezTo>
                  <a:pt x="4462165" y="442243"/>
                  <a:pt x="4463058" y="443136"/>
                  <a:pt x="4463058" y="444699"/>
                </a:cubicBezTo>
                <a:lnTo>
                  <a:pt x="4463058" y="466130"/>
                </a:lnTo>
                <a:cubicBezTo>
                  <a:pt x="4463058" y="467916"/>
                  <a:pt x="4462165" y="468809"/>
                  <a:pt x="4460379" y="468809"/>
                </a:cubicBezTo>
                <a:lnTo>
                  <a:pt x="4438948" y="468809"/>
                </a:lnTo>
                <a:cubicBezTo>
                  <a:pt x="4437162" y="468809"/>
                  <a:pt x="4436269" y="467916"/>
                  <a:pt x="4436269" y="466130"/>
                </a:cubicBezTo>
                <a:lnTo>
                  <a:pt x="4436269" y="444699"/>
                </a:lnTo>
                <a:cubicBezTo>
                  <a:pt x="4436492" y="442913"/>
                  <a:pt x="4437385" y="442020"/>
                  <a:pt x="4438948" y="442020"/>
                </a:cubicBezTo>
                <a:close/>
                <a:moveTo>
                  <a:pt x="4238030" y="442020"/>
                </a:moveTo>
                <a:lnTo>
                  <a:pt x="4259461" y="442020"/>
                </a:lnTo>
                <a:cubicBezTo>
                  <a:pt x="4261247" y="442243"/>
                  <a:pt x="4262140" y="443136"/>
                  <a:pt x="4262140" y="444699"/>
                </a:cubicBezTo>
                <a:lnTo>
                  <a:pt x="4262140" y="466130"/>
                </a:lnTo>
                <a:cubicBezTo>
                  <a:pt x="4262140" y="467916"/>
                  <a:pt x="4261247" y="468809"/>
                  <a:pt x="4259461" y="468809"/>
                </a:cubicBezTo>
                <a:lnTo>
                  <a:pt x="4238030" y="468809"/>
                </a:lnTo>
                <a:cubicBezTo>
                  <a:pt x="4236244" y="468809"/>
                  <a:pt x="4235351" y="467916"/>
                  <a:pt x="4235351" y="466130"/>
                </a:cubicBezTo>
                <a:lnTo>
                  <a:pt x="4235351" y="444699"/>
                </a:lnTo>
                <a:cubicBezTo>
                  <a:pt x="4235574" y="442913"/>
                  <a:pt x="4236467" y="442020"/>
                  <a:pt x="4238030" y="442020"/>
                </a:cubicBezTo>
                <a:close/>
                <a:moveTo>
                  <a:pt x="4197846" y="442020"/>
                </a:moveTo>
                <a:lnTo>
                  <a:pt x="4219277" y="442020"/>
                </a:lnTo>
                <a:cubicBezTo>
                  <a:pt x="4221063" y="442243"/>
                  <a:pt x="4221956" y="443136"/>
                  <a:pt x="4221956" y="444699"/>
                </a:cubicBezTo>
                <a:lnTo>
                  <a:pt x="4221956" y="466130"/>
                </a:lnTo>
                <a:cubicBezTo>
                  <a:pt x="4221956" y="467916"/>
                  <a:pt x="4221063" y="468809"/>
                  <a:pt x="4219277" y="468809"/>
                </a:cubicBezTo>
                <a:lnTo>
                  <a:pt x="4197846" y="468809"/>
                </a:lnTo>
                <a:cubicBezTo>
                  <a:pt x="4196060" y="468809"/>
                  <a:pt x="4195167" y="467916"/>
                  <a:pt x="4195167" y="466130"/>
                </a:cubicBezTo>
                <a:lnTo>
                  <a:pt x="4195167" y="444699"/>
                </a:lnTo>
                <a:cubicBezTo>
                  <a:pt x="4195390" y="442913"/>
                  <a:pt x="4196283" y="442020"/>
                  <a:pt x="4197846" y="442020"/>
                </a:cubicBezTo>
                <a:close/>
                <a:moveTo>
                  <a:pt x="4157662" y="442020"/>
                </a:moveTo>
                <a:lnTo>
                  <a:pt x="4179094" y="442020"/>
                </a:lnTo>
                <a:cubicBezTo>
                  <a:pt x="4180880" y="442243"/>
                  <a:pt x="4181773" y="443136"/>
                  <a:pt x="4181773" y="444699"/>
                </a:cubicBezTo>
                <a:lnTo>
                  <a:pt x="4181773" y="466130"/>
                </a:lnTo>
                <a:cubicBezTo>
                  <a:pt x="4181773" y="467916"/>
                  <a:pt x="4180880" y="468809"/>
                  <a:pt x="4179094" y="468809"/>
                </a:cubicBezTo>
                <a:lnTo>
                  <a:pt x="4157662" y="468809"/>
                </a:lnTo>
                <a:cubicBezTo>
                  <a:pt x="4155876" y="468809"/>
                  <a:pt x="4154983" y="467916"/>
                  <a:pt x="4154983" y="466130"/>
                </a:cubicBezTo>
                <a:lnTo>
                  <a:pt x="4154983" y="444699"/>
                </a:lnTo>
                <a:cubicBezTo>
                  <a:pt x="4155207" y="442913"/>
                  <a:pt x="4156100" y="442020"/>
                  <a:pt x="4157662" y="442020"/>
                </a:cubicBezTo>
                <a:close/>
                <a:moveTo>
                  <a:pt x="4117479" y="442020"/>
                </a:moveTo>
                <a:lnTo>
                  <a:pt x="4138910" y="442020"/>
                </a:lnTo>
                <a:cubicBezTo>
                  <a:pt x="4140696" y="442243"/>
                  <a:pt x="4141589" y="443136"/>
                  <a:pt x="4141589" y="444699"/>
                </a:cubicBezTo>
                <a:lnTo>
                  <a:pt x="4141589" y="466130"/>
                </a:lnTo>
                <a:cubicBezTo>
                  <a:pt x="4141589" y="467916"/>
                  <a:pt x="4140696" y="468809"/>
                  <a:pt x="4138910" y="468809"/>
                </a:cubicBezTo>
                <a:lnTo>
                  <a:pt x="4117479" y="468809"/>
                </a:lnTo>
                <a:cubicBezTo>
                  <a:pt x="4115693" y="468809"/>
                  <a:pt x="4114800" y="467916"/>
                  <a:pt x="4114800" y="466130"/>
                </a:cubicBezTo>
                <a:lnTo>
                  <a:pt x="4114800" y="444699"/>
                </a:lnTo>
                <a:cubicBezTo>
                  <a:pt x="4115023" y="442913"/>
                  <a:pt x="4115916" y="442020"/>
                  <a:pt x="4117479" y="442020"/>
                </a:cubicBezTo>
                <a:close/>
                <a:moveTo>
                  <a:pt x="3723679" y="442020"/>
                </a:moveTo>
                <a:lnTo>
                  <a:pt x="3745111" y="442020"/>
                </a:lnTo>
                <a:cubicBezTo>
                  <a:pt x="3746897" y="442243"/>
                  <a:pt x="3747790" y="443136"/>
                  <a:pt x="3747790" y="444699"/>
                </a:cubicBezTo>
                <a:lnTo>
                  <a:pt x="3747790" y="466130"/>
                </a:lnTo>
                <a:cubicBezTo>
                  <a:pt x="3747790" y="467916"/>
                  <a:pt x="3746897" y="468809"/>
                  <a:pt x="3745111" y="468809"/>
                </a:cubicBezTo>
                <a:lnTo>
                  <a:pt x="3723679" y="468809"/>
                </a:lnTo>
                <a:cubicBezTo>
                  <a:pt x="3721893" y="468809"/>
                  <a:pt x="3721001" y="467916"/>
                  <a:pt x="3721001" y="466130"/>
                </a:cubicBezTo>
                <a:lnTo>
                  <a:pt x="3721001" y="444699"/>
                </a:lnTo>
                <a:cubicBezTo>
                  <a:pt x="3721224" y="442913"/>
                  <a:pt x="3722117" y="442020"/>
                  <a:pt x="3723679" y="442020"/>
                </a:cubicBezTo>
                <a:close/>
                <a:moveTo>
                  <a:pt x="3683496" y="442020"/>
                </a:moveTo>
                <a:lnTo>
                  <a:pt x="3704927" y="442020"/>
                </a:lnTo>
                <a:cubicBezTo>
                  <a:pt x="3706713" y="442243"/>
                  <a:pt x="3707606" y="443136"/>
                  <a:pt x="3707606" y="444699"/>
                </a:cubicBezTo>
                <a:lnTo>
                  <a:pt x="3707606" y="466130"/>
                </a:lnTo>
                <a:cubicBezTo>
                  <a:pt x="3707606" y="467916"/>
                  <a:pt x="3706713" y="468809"/>
                  <a:pt x="3704927" y="468809"/>
                </a:cubicBezTo>
                <a:lnTo>
                  <a:pt x="3683496" y="468809"/>
                </a:lnTo>
                <a:cubicBezTo>
                  <a:pt x="3681710" y="468809"/>
                  <a:pt x="3680817" y="467916"/>
                  <a:pt x="3680817" y="466130"/>
                </a:cubicBezTo>
                <a:lnTo>
                  <a:pt x="3680817" y="444699"/>
                </a:lnTo>
                <a:cubicBezTo>
                  <a:pt x="3681040" y="442913"/>
                  <a:pt x="3681933" y="442020"/>
                  <a:pt x="3683496" y="442020"/>
                </a:cubicBezTo>
                <a:close/>
                <a:moveTo>
                  <a:pt x="3643312" y="442020"/>
                </a:moveTo>
                <a:lnTo>
                  <a:pt x="3664743" y="442020"/>
                </a:lnTo>
                <a:cubicBezTo>
                  <a:pt x="3666529" y="442243"/>
                  <a:pt x="3667422" y="443136"/>
                  <a:pt x="3667422" y="444699"/>
                </a:cubicBezTo>
                <a:lnTo>
                  <a:pt x="3667422" y="466130"/>
                </a:lnTo>
                <a:cubicBezTo>
                  <a:pt x="3667422" y="467916"/>
                  <a:pt x="3666529" y="468809"/>
                  <a:pt x="3664743" y="468809"/>
                </a:cubicBezTo>
                <a:lnTo>
                  <a:pt x="3643312" y="468809"/>
                </a:lnTo>
                <a:cubicBezTo>
                  <a:pt x="3641526" y="468809"/>
                  <a:pt x="3640633" y="467916"/>
                  <a:pt x="3640633" y="466130"/>
                </a:cubicBezTo>
                <a:lnTo>
                  <a:pt x="3640633" y="444699"/>
                </a:lnTo>
                <a:cubicBezTo>
                  <a:pt x="3640857" y="442913"/>
                  <a:pt x="3641750" y="442020"/>
                  <a:pt x="3643312" y="442020"/>
                </a:cubicBezTo>
                <a:close/>
                <a:moveTo>
                  <a:pt x="3603129" y="442020"/>
                </a:moveTo>
                <a:lnTo>
                  <a:pt x="3624560" y="442020"/>
                </a:lnTo>
                <a:cubicBezTo>
                  <a:pt x="3626346" y="442243"/>
                  <a:pt x="3627239" y="443136"/>
                  <a:pt x="3627239" y="444699"/>
                </a:cubicBezTo>
                <a:lnTo>
                  <a:pt x="3627239" y="466130"/>
                </a:lnTo>
                <a:cubicBezTo>
                  <a:pt x="3627239" y="467916"/>
                  <a:pt x="3626346" y="468809"/>
                  <a:pt x="3624560" y="468809"/>
                </a:cubicBezTo>
                <a:lnTo>
                  <a:pt x="3603129" y="468809"/>
                </a:lnTo>
                <a:cubicBezTo>
                  <a:pt x="3601343" y="468809"/>
                  <a:pt x="3600450" y="467916"/>
                  <a:pt x="3600450" y="466130"/>
                </a:cubicBezTo>
                <a:lnTo>
                  <a:pt x="3600450" y="444699"/>
                </a:lnTo>
                <a:cubicBezTo>
                  <a:pt x="3600673" y="442913"/>
                  <a:pt x="3601566" y="442020"/>
                  <a:pt x="3603129" y="442020"/>
                </a:cubicBezTo>
                <a:close/>
                <a:moveTo>
                  <a:pt x="2694979" y="442020"/>
                </a:moveTo>
                <a:lnTo>
                  <a:pt x="2716411" y="442020"/>
                </a:lnTo>
                <a:cubicBezTo>
                  <a:pt x="2718197" y="442243"/>
                  <a:pt x="2719090" y="443136"/>
                  <a:pt x="2719090" y="444699"/>
                </a:cubicBezTo>
                <a:lnTo>
                  <a:pt x="2719090" y="466130"/>
                </a:lnTo>
                <a:cubicBezTo>
                  <a:pt x="2719090" y="467916"/>
                  <a:pt x="2718197" y="468809"/>
                  <a:pt x="2716411" y="468809"/>
                </a:cubicBezTo>
                <a:lnTo>
                  <a:pt x="2694979" y="468809"/>
                </a:lnTo>
                <a:cubicBezTo>
                  <a:pt x="2693193" y="468809"/>
                  <a:pt x="2692301" y="467916"/>
                  <a:pt x="2692301" y="466130"/>
                </a:cubicBezTo>
                <a:lnTo>
                  <a:pt x="2692301" y="444699"/>
                </a:lnTo>
                <a:cubicBezTo>
                  <a:pt x="2692524" y="442913"/>
                  <a:pt x="2693417" y="442020"/>
                  <a:pt x="2694979" y="442020"/>
                </a:cubicBezTo>
                <a:close/>
                <a:moveTo>
                  <a:pt x="2654796" y="442020"/>
                </a:moveTo>
                <a:lnTo>
                  <a:pt x="2676227" y="442020"/>
                </a:lnTo>
                <a:cubicBezTo>
                  <a:pt x="2678013" y="442243"/>
                  <a:pt x="2678906" y="443136"/>
                  <a:pt x="2678906" y="444699"/>
                </a:cubicBezTo>
                <a:lnTo>
                  <a:pt x="2678906" y="466130"/>
                </a:lnTo>
                <a:cubicBezTo>
                  <a:pt x="2678906" y="467916"/>
                  <a:pt x="2678013" y="468809"/>
                  <a:pt x="2676227" y="468809"/>
                </a:cubicBezTo>
                <a:lnTo>
                  <a:pt x="2654796" y="468809"/>
                </a:lnTo>
                <a:cubicBezTo>
                  <a:pt x="2653010" y="468809"/>
                  <a:pt x="2652117" y="467916"/>
                  <a:pt x="2652117" y="466130"/>
                </a:cubicBezTo>
                <a:lnTo>
                  <a:pt x="2652117" y="444699"/>
                </a:lnTo>
                <a:cubicBezTo>
                  <a:pt x="2652340" y="442913"/>
                  <a:pt x="2653233" y="442020"/>
                  <a:pt x="2654796" y="442020"/>
                </a:cubicBezTo>
                <a:close/>
                <a:moveTo>
                  <a:pt x="2614612" y="442020"/>
                </a:moveTo>
                <a:lnTo>
                  <a:pt x="2636043" y="442020"/>
                </a:lnTo>
                <a:cubicBezTo>
                  <a:pt x="2637829" y="442243"/>
                  <a:pt x="2638722" y="443136"/>
                  <a:pt x="2638722" y="444699"/>
                </a:cubicBezTo>
                <a:lnTo>
                  <a:pt x="2638722" y="466130"/>
                </a:lnTo>
                <a:cubicBezTo>
                  <a:pt x="2638722" y="467916"/>
                  <a:pt x="2637829" y="468809"/>
                  <a:pt x="2636043" y="468809"/>
                </a:cubicBezTo>
                <a:lnTo>
                  <a:pt x="2614612" y="468809"/>
                </a:lnTo>
                <a:cubicBezTo>
                  <a:pt x="2612826" y="468809"/>
                  <a:pt x="2611933" y="467916"/>
                  <a:pt x="2611933" y="466130"/>
                </a:cubicBezTo>
                <a:lnTo>
                  <a:pt x="2611933" y="444699"/>
                </a:lnTo>
                <a:cubicBezTo>
                  <a:pt x="2612157" y="442913"/>
                  <a:pt x="2613050" y="442020"/>
                  <a:pt x="2614612" y="442020"/>
                </a:cubicBezTo>
                <a:close/>
                <a:moveTo>
                  <a:pt x="2574429" y="442020"/>
                </a:moveTo>
                <a:lnTo>
                  <a:pt x="2595860" y="442020"/>
                </a:lnTo>
                <a:cubicBezTo>
                  <a:pt x="2597646" y="442243"/>
                  <a:pt x="2598539" y="443136"/>
                  <a:pt x="2598539" y="444699"/>
                </a:cubicBezTo>
                <a:lnTo>
                  <a:pt x="2598539" y="466130"/>
                </a:lnTo>
                <a:cubicBezTo>
                  <a:pt x="2598539" y="467916"/>
                  <a:pt x="2597646" y="468809"/>
                  <a:pt x="2595860" y="468809"/>
                </a:cubicBezTo>
                <a:lnTo>
                  <a:pt x="2574429" y="468809"/>
                </a:lnTo>
                <a:cubicBezTo>
                  <a:pt x="2572643" y="468809"/>
                  <a:pt x="2571750" y="467916"/>
                  <a:pt x="2571750" y="466130"/>
                </a:cubicBezTo>
                <a:lnTo>
                  <a:pt x="2571750" y="444699"/>
                </a:lnTo>
                <a:cubicBezTo>
                  <a:pt x="2571973" y="442913"/>
                  <a:pt x="2572866" y="442020"/>
                  <a:pt x="2574429" y="442020"/>
                </a:cubicBezTo>
                <a:close/>
                <a:moveTo>
                  <a:pt x="2180629" y="442020"/>
                </a:moveTo>
                <a:lnTo>
                  <a:pt x="2202061" y="442020"/>
                </a:lnTo>
                <a:cubicBezTo>
                  <a:pt x="2203847" y="442243"/>
                  <a:pt x="2204740" y="443136"/>
                  <a:pt x="2204740" y="444699"/>
                </a:cubicBezTo>
                <a:lnTo>
                  <a:pt x="2204740" y="466130"/>
                </a:lnTo>
                <a:cubicBezTo>
                  <a:pt x="2204740" y="467916"/>
                  <a:pt x="2203847" y="468809"/>
                  <a:pt x="2202061" y="468809"/>
                </a:cubicBezTo>
                <a:lnTo>
                  <a:pt x="2180629" y="468809"/>
                </a:lnTo>
                <a:cubicBezTo>
                  <a:pt x="2178843" y="468809"/>
                  <a:pt x="2177951" y="467916"/>
                  <a:pt x="2177951" y="466130"/>
                </a:cubicBezTo>
                <a:lnTo>
                  <a:pt x="2177951" y="444699"/>
                </a:lnTo>
                <a:cubicBezTo>
                  <a:pt x="2178174" y="442913"/>
                  <a:pt x="2179067" y="442020"/>
                  <a:pt x="2180629" y="442020"/>
                </a:cubicBezTo>
                <a:close/>
                <a:moveTo>
                  <a:pt x="2140446" y="442020"/>
                </a:moveTo>
                <a:lnTo>
                  <a:pt x="2161877" y="442020"/>
                </a:lnTo>
                <a:cubicBezTo>
                  <a:pt x="2163663" y="442243"/>
                  <a:pt x="2164556" y="443136"/>
                  <a:pt x="2164556" y="444699"/>
                </a:cubicBezTo>
                <a:lnTo>
                  <a:pt x="2164556" y="466130"/>
                </a:lnTo>
                <a:cubicBezTo>
                  <a:pt x="2164556" y="467916"/>
                  <a:pt x="2163663" y="468809"/>
                  <a:pt x="2161877" y="468809"/>
                </a:cubicBezTo>
                <a:lnTo>
                  <a:pt x="2140446" y="468809"/>
                </a:lnTo>
                <a:cubicBezTo>
                  <a:pt x="2138660" y="468809"/>
                  <a:pt x="2137767" y="467916"/>
                  <a:pt x="2137767" y="466130"/>
                </a:cubicBezTo>
                <a:lnTo>
                  <a:pt x="2137767" y="444699"/>
                </a:lnTo>
                <a:cubicBezTo>
                  <a:pt x="2137990" y="442913"/>
                  <a:pt x="2138883" y="442020"/>
                  <a:pt x="2140446" y="442020"/>
                </a:cubicBezTo>
                <a:close/>
                <a:moveTo>
                  <a:pt x="2100262" y="442020"/>
                </a:moveTo>
                <a:lnTo>
                  <a:pt x="2121693" y="442020"/>
                </a:lnTo>
                <a:cubicBezTo>
                  <a:pt x="2123479" y="442243"/>
                  <a:pt x="2124372" y="443136"/>
                  <a:pt x="2124372" y="444699"/>
                </a:cubicBezTo>
                <a:lnTo>
                  <a:pt x="2124372" y="466130"/>
                </a:lnTo>
                <a:cubicBezTo>
                  <a:pt x="2124372" y="467916"/>
                  <a:pt x="2123479" y="468809"/>
                  <a:pt x="2121693" y="468809"/>
                </a:cubicBezTo>
                <a:lnTo>
                  <a:pt x="2100262" y="468809"/>
                </a:lnTo>
                <a:cubicBezTo>
                  <a:pt x="2098476" y="468809"/>
                  <a:pt x="2097583" y="467916"/>
                  <a:pt x="2097583" y="466130"/>
                </a:cubicBezTo>
                <a:lnTo>
                  <a:pt x="2097583" y="444699"/>
                </a:lnTo>
                <a:cubicBezTo>
                  <a:pt x="2097807" y="442913"/>
                  <a:pt x="2098700" y="442020"/>
                  <a:pt x="2100262" y="442020"/>
                </a:cubicBezTo>
                <a:close/>
                <a:moveTo>
                  <a:pt x="2060079" y="442020"/>
                </a:moveTo>
                <a:lnTo>
                  <a:pt x="2081510" y="442020"/>
                </a:lnTo>
                <a:cubicBezTo>
                  <a:pt x="2083296" y="442243"/>
                  <a:pt x="2084189" y="443136"/>
                  <a:pt x="2084189" y="444699"/>
                </a:cubicBezTo>
                <a:lnTo>
                  <a:pt x="2084189" y="466130"/>
                </a:lnTo>
                <a:cubicBezTo>
                  <a:pt x="2084189" y="467916"/>
                  <a:pt x="2083296" y="468809"/>
                  <a:pt x="2081510" y="468809"/>
                </a:cubicBezTo>
                <a:lnTo>
                  <a:pt x="2060079" y="468809"/>
                </a:lnTo>
                <a:cubicBezTo>
                  <a:pt x="2058293" y="468809"/>
                  <a:pt x="2057400" y="467916"/>
                  <a:pt x="2057400" y="466130"/>
                </a:cubicBezTo>
                <a:lnTo>
                  <a:pt x="2057400" y="444699"/>
                </a:lnTo>
                <a:cubicBezTo>
                  <a:pt x="2057623" y="442913"/>
                  <a:pt x="2058516" y="442020"/>
                  <a:pt x="2060079" y="442020"/>
                </a:cubicBezTo>
                <a:close/>
                <a:moveTo>
                  <a:pt x="1987748" y="442020"/>
                </a:moveTo>
                <a:lnTo>
                  <a:pt x="2009179" y="442020"/>
                </a:lnTo>
                <a:cubicBezTo>
                  <a:pt x="2010965" y="442243"/>
                  <a:pt x="2011858" y="443136"/>
                  <a:pt x="2011858" y="444699"/>
                </a:cubicBezTo>
                <a:lnTo>
                  <a:pt x="2011858" y="466130"/>
                </a:lnTo>
                <a:cubicBezTo>
                  <a:pt x="2011858" y="467916"/>
                  <a:pt x="2010965" y="468809"/>
                  <a:pt x="2009179" y="468809"/>
                </a:cubicBezTo>
                <a:lnTo>
                  <a:pt x="1987748" y="468809"/>
                </a:lnTo>
                <a:cubicBezTo>
                  <a:pt x="1985962" y="468809"/>
                  <a:pt x="1985069" y="467916"/>
                  <a:pt x="1985069" y="466130"/>
                </a:cubicBezTo>
                <a:lnTo>
                  <a:pt x="1985069" y="444699"/>
                </a:lnTo>
                <a:cubicBezTo>
                  <a:pt x="1985292" y="442913"/>
                  <a:pt x="1986185" y="442020"/>
                  <a:pt x="1987748" y="442020"/>
                </a:cubicBezTo>
                <a:close/>
                <a:moveTo>
                  <a:pt x="1947564" y="442020"/>
                </a:moveTo>
                <a:lnTo>
                  <a:pt x="1968996" y="442020"/>
                </a:lnTo>
                <a:cubicBezTo>
                  <a:pt x="1970782" y="442243"/>
                  <a:pt x="1971675" y="443136"/>
                  <a:pt x="1971675" y="444699"/>
                </a:cubicBezTo>
                <a:lnTo>
                  <a:pt x="1971675" y="466130"/>
                </a:lnTo>
                <a:cubicBezTo>
                  <a:pt x="1971675" y="467916"/>
                  <a:pt x="1970782" y="468809"/>
                  <a:pt x="1968996" y="468809"/>
                </a:cubicBezTo>
                <a:lnTo>
                  <a:pt x="1947564" y="468809"/>
                </a:lnTo>
                <a:cubicBezTo>
                  <a:pt x="1945779" y="468809"/>
                  <a:pt x="1944886" y="467916"/>
                  <a:pt x="1944886" y="466130"/>
                </a:cubicBezTo>
                <a:lnTo>
                  <a:pt x="1944886" y="444699"/>
                </a:lnTo>
                <a:cubicBezTo>
                  <a:pt x="1945109" y="442913"/>
                  <a:pt x="1946002" y="442020"/>
                  <a:pt x="1947564" y="442020"/>
                </a:cubicBezTo>
                <a:close/>
                <a:moveTo>
                  <a:pt x="1907381" y="442020"/>
                </a:moveTo>
                <a:lnTo>
                  <a:pt x="1928812" y="442020"/>
                </a:lnTo>
                <a:cubicBezTo>
                  <a:pt x="1930598" y="442243"/>
                  <a:pt x="1931491" y="443136"/>
                  <a:pt x="1931491" y="444699"/>
                </a:cubicBezTo>
                <a:lnTo>
                  <a:pt x="1931491" y="466130"/>
                </a:lnTo>
                <a:cubicBezTo>
                  <a:pt x="1931491" y="467916"/>
                  <a:pt x="1930598" y="468809"/>
                  <a:pt x="1928812" y="468809"/>
                </a:cubicBezTo>
                <a:lnTo>
                  <a:pt x="1907381" y="468809"/>
                </a:lnTo>
                <a:cubicBezTo>
                  <a:pt x="1905595" y="468809"/>
                  <a:pt x="1904702" y="467916"/>
                  <a:pt x="1904702" y="466130"/>
                </a:cubicBezTo>
                <a:lnTo>
                  <a:pt x="1904702" y="444699"/>
                </a:lnTo>
                <a:cubicBezTo>
                  <a:pt x="1904925" y="442913"/>
                  <a:pt x="1905818" y="442020"/>
                  <a:pt x="1907381" y="442020"/>
                </a:cubicBezTo>
                <a:close/>
                <a:moveTo>
                  <a:pt x="1867197" y="442020"/>
                </a:moveTo>
                <a:lnTo>
                  <a:pt x="1888629" y="442020"/>
                </a:lnTo>
                <a:cubicBezTo>
                  <a:pt x="1890414" y="442243"/>
                  <a:pt x="1891307" y="443136"/>
                  <a:pt x="1891307" y="444699"/>
                </a:cubicBezTo>
                <a:lnTo>
                  <a:pt x="1891307" y="466130"/>
                </a:lnTo>
                <a:cubicBezTo>
                  <a:pt x="1891307" y="467916"/>
                  <a:pt x="1890414" y="468809"/>
                  <a:pt x="1888629" y="468809"/>
                </a:cubicBezTo>
                <a:lnTo>
                  <a:pt x="1867197" y="468809"/>
                </a:lnTo>
                <a:cubicBezTo>
                  <a:pt x="1865411" y="468809"/>
                  <a:pt x="1864518" y="467916"/>
                  <a:pt x="1864518" y="466130"/>
                </a:cubicBezTo>
                <a:lnTo>
                  <a:pt x="1864518" y="444699"/>
                </a:lnTo>
                <a:cubicBezTo>
                  <a:pt x="1864742" y="442913"/>
                  <a:pt x="1865635" y="442020"/>
                  <a:pt x="1867197" y="442020"/>
                </a:cubicBezTo>
                <a:close/>
                <a:moveTo>
                  <a:pt x="1666279" y="442020"/>
                </a:moveTo>
                <a:lnTo>
                  <a:pt x="1687711" y="442020"/>
                </a:lnTo>
                <a:cubicBezTo>
                  <a:pt x="1689497" y="442243"/>
                  <a:pt x="1690390" y="443136"/>
                  <a:pt x="1690390" y="444699"/>
                </a:cubicBezTo>
                <a:lnTo>
                  <a:pt x="1690390" y="466130"/>
                </a:lnTo>
                <a:cubicBezTo>
                  <a:pt x="1690390" y="467916"/>
                  <a:pt x="1689497" y="468809"/>
                  <a:pt x="1687711" y="468809"/>
                </a:cubicBezTo>
                <a:lnTo>
                  <a:pt x="1666279" y="468809"/>
                </a:lnTo>
                <a:cubicBezTo>
                  <a:pt x="1664493" y="468809"/>
                  <a:pt x="1663600" y="467916"/>
                  <a:pt x="1663600" y="466130"/>
                </a:cubicBezTo>
                <a:lnTo>
                  <a:pt x="1663600" y="444699"/>
                </a:lnTo>
                <a:cubicBezTo>
                  <a:pt x="1663824" y="442913"/>
                  <a:pt x="1664717" y="442020"/>
                  <a:pt x="1666279" y="442020"/>
                </a:cubicBezTo>
                <a:close/>
                <a:moveTo>
                  <a:pt x="1626096" y="442020"/>
                </a:moveTo>
                <a:lnTo>
                  <a:pt x="1647527" y="442020"/>
                </a:lnTo>
                <a:cubicBezTo>
                  <a:pt x="1649313" y="442243"/>
                  <a:pt x="1650206" y="443136"/>
                  <a:pt x="1650206" y="444699"/>
                </a:cubicBezTo>
                <a:lnTo>
                  <a:pt x="1650206" y="466130"/>
                </a:lnTo>
                <a:cubicBezTo>
                  <a:pt x="1650206" y="467916"/>
                  <a:pt x="1649313" y="468809"/>
                  <a:pt x="1647527" y="468809"/>
                </a:cubicBezTo>
                <a:lnTo>
                  <a:pt x="1626096" y="468809"/>
                </a:lnTo>
                <a:cubicBezTo>
                  <a:pt x="1624310" y="468809"/>
                  <a:pt x="1623417" y="467916"/>
                  <a:pt x="1623417" y="466130"/>
                </a:cubicBezTo>
                <a:lnTo>
                  <a:pt x="1623417" y="444699"/>
                </a:lnTo>
                <a:cubicBezTo>
                  <a:pt x="1623640" y="442913"/>
                  <a:pt x="1624533" y="442020"/>
                  <a:pt x="1626096" y="442020"/>
                </a:cubicBezTo>
                <a:close/>
                <a:moveTo>
                  <a:pt x="1585912" y="442020"/>
                </a:moveTo>
                <a:lnTo>
                  <a:pt x="1607343" y="442020"/>
                </a:lnTo>
                <a:cubicBezTo>
                  <a:pt x="1609129" y="442243"/>
                  <a:pt x="1610022" y="443136"/>
                  <a:pt x="1610022" y="444699"/>
                </a:cubicBezTo>
                <a:lnTo>
                  <a:pt x="1610022" y="466130"/>
                </a:lnTo>
                <a:cubicBezTo>
                  <a:pt x="1610022" y="467916"/>
                  <a:pt x="1609129" y="468809"/>
                  <a:pt x="1607343" y="468809"/>
                </a:cubicBezTo>
                <a:lnTo>
                  <a:pt x="1585912" y="468809"/>
                </a:lnTo>
                <a:cubicBezTo>
                  <a:pt x="1584126" y="468809"/>
                  <a:pt x="1583233" y="467916"/>
                  <a:pt x="1583233" y="466130"/>
                </a:cubicBezTo>
                <a:lnTo>
                  <a:pt x="1583233" y="444699"/>
                </a:lnTo>
                <a:cubicBezTo>
                  <a:pt x="1583456" y="442913"/>
                  <a:pt x="1584349" y="442020"/>
                  <a:pt x="1585912" y="442020"/>
                </a:cubicBezTo>
                <a:close/>
                <a:moveTo>
                  <a:pt x="1545729" y="442020"/>
                </a:moveTo>
                <a:lnTo>
                  <a:pt x="1567160" y="442020"/>
                </a:lnTo>
                <a:cubicBezTo>
                  <a:pt x="1568946" y="442243"/>
                  <a:pt x="1569839" y="443136"/>
                  <a:pt x="1569839" y="444699"/>
                </a:cubicBezTo>
                <a:lnTo>
                  <a:pt x="1569839" y="466130"/>
                </a:lnTo>
                <a:cubicBezTo>
                  <a:pt x="1569839" y="467916"/>
                  <a:pt x="1568946" y="468809"/>
                  <a:pt x="1567160" y="468809"/>
                </a:cubicBezTo>
                <a:lnTo>
                  <a:pt x="1545729" y="468809"/>
                </a:lnTo>
                <a:cubicBezTo>
                  <a:pt x="1543943" y="468809"/>
                  <a:pt x="1543050" y="467916"/>
                  <a:pt x="1543050" y="466130"/>
                </a:cubicBezTo>
                <a:lnTo>
                  <a:pt x="1543050" y="444699"/>
                </a:lnTo>
                <a:cubicBezTo>
                  <a:pt x="1543273" y="442913"/>
                  <a:pt x="1544166" y="442020"/>
                  <a:pt x="1545729" y="442020"/>
                </a:cubicBezTo>
                <a:close/>
                <a:moveTo>
                  <a:pt x="1473398" y="442020"/>
                </a:moveTo>
                <a:lnTo>
                  <a:pt x="1494829" y="442020"/>
                </a:lnTo>
                <a:cubicBezTo>
                  <a:pt x="1496615" y="442243"/>
                  <a:pt x="1497508" y="443136"/>
                  <a:pt x="1497508" y="444699"/>
                </a:cubicBezTo>
                <a:lnTo>
                  <a:pt x="1497508" y="466130"/>
                </a:lnTo>
                <a:cubicBezTo>
                  <a:pt x="1497508" y="467916"/>
                  <a:pt x="1496615" y="468809"/>
                  <a:pt x="1494829" y="468809"/>
                </a:cubicBezTo>
                <a:lnTo>
                  <a:pt x="1473398" y="468809"/>
                </a:lnTo>
                <a:cubicBezTo>
                  <a:pt x="1471612" y="468809"/>
                  <a:pt x="1470719" y="467916"/>
                  <a:pt x="1470719" y="466130"/>
                </a:cubicBezTo>
                <a:lnTo>
                  <a:pt x="1470719" y="444699"/>
                </a:lnTo>
                <a:cubicBezTo>
                  <a:pt x="1470942" y="442913"/>
                  <a:pt x="1471835" y="442020"/>
                  <a:pt x="1473398" y="442020"/>
                </a:cubicBezTo>
                <a:close/>
                <a:moveTo>
                  <a:pt x="1433215" y="442020"/>
                </a:moveTo>
                <a:lnTo>
                  <a:pt x="1454646" y="442020"/>
                </a:lnTo>
                <a:cubicBezTo>
                  <a:pt x="1456432" y="442243"/>
                  <a:pt x="1457325" y="443136"/>
                  <a:pt x="1457325" y="444699"/>
                </a:cubicBezTo>
                <a:lnTo>
                  <a:pt x="1457325" y="466130"/>
                </a:lnTo>
                <a:cubicBezTo>
                  <a:pt x="1457325" y="467916"/>
                  <a:pt x="1456432" y="468809"/>
                  <a:pt x="1454646" y="468809"/>
                </a:cubicBezTo>
                <a:lnTo>
                  <a:pt x="1433215" y="468809"/>
                </a:lnTo>
                <a:cubicBezTo>
                  <a:pt x="1431429" y="468809"/>
                  <a:pt x="1430536" y="467916"/>
                  <a:pt x="1430536" y="466130"/>
                </a:cubicBezTo>
                <a:lnTo>
                  <a:pt x="1430536" y="444699"/>
                </a:lnTo>
                <a:cubicBezTo>
                  <a:pt x="1430759" y="442913"/>
                  <a:pt x="1431652" y="442020"/>
                  <a:pt x="1433215" y="442020"/>
                </a:cubicBezTo>
                <a:close/>
                <a:moveTo>
                  <a:pt x="1393031" y="442020"/>
                </a:moveTo>
                <a:lnTo>
                  <a:pt x="1414462" y="442020"/>
                </a:lnTo>
                <a:cubicBezTo>
                  <a:pt x="1416248" y="442243"/>
                  <a:pt x="1417141" y="443136"/>
                  <a:pt x="1417141" y="444699"/>
                </a:cubicBezTo>
                <a:lnTo>
                  <a:pt x="1417141" y="466130"/>
                </a:lnTo>
                <a:cubicBezTo>
                  <a:pt x="1417141" y="467916"/>
                  <a:pt x="1416248" y="468809"/>
                  <a:pt x="1414462" y="468809"/>
                </a:cubicBezTo>
                <a:lnTo>
                  <a:pt x="1393031" y="468809"/>
                </a:lnTo>
                <a:cubicBezTo>
                  <a:pt x="1391245" y="468809"/>
                  <a:pt x="1390352" y="467916"/>
                  <a:pt x="1390352" y="466130"/>
                </a:cubicBezTo>
                <a:lnTo>
                  <a:pt x="1390352" y="444699"/>
                </a:lnTo>
                <a:cubicBezTo>
                  <a:pt x="1390575" y="442913"/>
                  <a:pt x="1391468" y="442020"/>
                  <a:pt x="1393031" y="442020"/>
                </a:cubicBezTo>
                <a:close/>
                <a:moveTo>
                  <a:pt x="1352847" y="442020"/>
                </a:moveTo>
                <a:lnTo>
                  <a:pt x="1374279" y="442020"/>
                </a:lnTo>
                <a:cubicBezTo>
                  <a:pt x="1376065" y="442243"/>
                  <a:pt x="1376957" y="443136"/>
                  <a:pt x="1376957" y="444699"/>
                </a:cubicBezTo>
                <a:lnTo>
                  <a:pt x="1376957" y="466130"/>
                </a:lnTo>
                <a:cubicBezTo>
                  <a:pt x="1376957" y="467916"/>
                  <a:pt x="1376065" y="468809"/>
                  <a:pt x="1374279" y="468809"/>
                </a:cubicBezTo>
                <a:lnTo>
                  <a:pt x="1352847" y="468809"/>
                </a:lnTo>
                <a:cubicBezTo>
                  <a:pt x="1351061" y="468809"/>
                  <a:pt x="1350169" y="467916"/>
                  <a:pt x="1350169" y="466130"/>
                </a:cubicBezTo>
                <a:lnTo>
                  <a:pt x="1350169" y="444699"/>
                </a:lnTo>
                <a:cubicBezTo>
                  <a:pt x="1350392" y="442913"/>
                  <a:pt x="1351285" y="442020"/>
                  <a:pt x="1352847" y="442020"/>
                </a:cubicBezTo>
                <a:close/>
                <a:moveTo>
                  <a:pt x="1151929" y="442020"/>
                </a:moveTo>
                <a:lnTo>
                  <a:pt x="1173361" y="442020"/>
                </a:lnTo>
                <a:cubicBezTo>
                  <a:pt x="1175147" y="442243"/>
                  <a:pt x="1176040" y="443136"/>
                  <a:pt x="1176040" y="444699"/>
                </a:cubicBezTo>
                <a:lnTo>
                  <a:pt x="1176040" y="466130"/>
                </a:lnTo>
                <a:cubicBezTo>
                  <a:pt x="1176040" y="467916"/>
                  <a:pt x="1175147" y="468809"/>
                  <a:pt x="1173361" y="468809"/>
                </a:cubicBezTo>
                <a:lnTo>
                  <a:pt x="1151929" y="468809"/>
                </a:lnTo>
                <a:cubicBezTo>
                  <a:pt x="1150144" y="468809"/>
                  <a:pt x="1149251" y="467916"/>
                  <a:pt x="1149251" y="466130"/>
                </a:cubicBezTo>
                <a:lnTo>
                  <a:pt x="1149251" y="444699"/>
                </a:lnTo>
                <a:cubicBezTo>
                  <a:pt x="1149474" y="442913"/>
                  <a:pt x="1150367" y="442020"/>
                  <a:pt x="1151929" y="442020"/>
                </a:cubicBezTo>
                <a:close/>
                <a:moveTo>
                  <a:pt x="1111746" y="442020"/>
                </a:moveTo>
                <a:lnTo>
                  <a:pt x="1133177" y="442020"/>
                </a:lnTo>
                <a:cubicBezTo>
                  <a:pt x="1134963" y="442243"/>
                  <a:pt x="1135856" y="443136"/>
                  <a:pt x="1135856" y="444699"/>
                </a:cubicBezTo>
                <a:lnTo>
                  <a:pt x="1135856" y="466130"/>
                </a:lnTo>
                <a:cubicBezTo>
                  <a:pt x="1135856" y="467916"/>
                  <a:pt x="1134963" y="468809"/>
                  <a:pt x="1133177" y="468809"/>
                </a:cubicBezTo>
                <a:lnTo>
                  <a:pt x="1111746" y="468809"/>
                </a:lnTo>
                <a:cubicBezTo>
                  <a:pt x="1109960" y="468809"/>
                  <a:pt x="1109067" y="467916"/>
                  <a:pt x="1109067" y="466130"/>
                </a:cubicBezTo>
                <a:lnTo>
                  <a:pt x="1109067" y="444699"/>
                </a:lnTo>
                <a:cubicBezTo>
                  <a:pt x="1109290" y="442913"/>
                  <a:pt x="1110183" y="442020"/>
                  <a:pt x="1111746" y="442020"/>
                </a:cubicBezTo>
                <a:close/>
                <a:moveTo>
                  <a:pt x="1071562" y="442020"/>
                </a:moveTo>
                <a:lnTo>
                  <a:pt x="1092994" y="442020"/>
                </a:lnTo>
                <a:cubicBezTo>
                  <a:pt x="1094780" y="442243"/>
                  <a:pt x="1095673" y="443136"/>
                  <a:pt x="1095673" y="444699"/>
                </a:cubicBezTo>
                <a:lnTo>
                  <a:pt x="1095673" y="466130"/>
                </a:lnTo>
                <a:cubicBezTo>
                  <a:pt x="1095673" y="467916"/>
                  <a:pt x="1094780" y="468809"/>
                  <a:pt x="1092994" y="468809"/>
                </a:cubicBezTo>
                <a:lnTo>
                  <a:pt x="1071562" y="468809"/>
                </a:lnTo>
                <a:cubicBezTo>
                  <a:pt x="1069776" y="468809"/>
                  <a:pt x="1068883" y="467916"/>
                  <a:pt x="1068883" y="466130"/>
                </a:cubicBezTo>
                <a:lnTo>
                  <a:pt x="1068883" y="444699"/>
                </a:lnTo>
                <a:cubicBezTo>
                  <a:pt x="1069106" y="442913"/>
                  <a:pt x="1070000" y="442020"/>
                  <a:pt x="1071562" y="442020"/>
                </a:cubicBezTo>
                <a:close/>
                <a:moveTo>
                  <a:pt x="1031379" y="442020"/>
                </a:moveTo>
                <a:lnTo>
                  <a:pt x="1052810" y="442020"/>
                </a:lnTo>
                <a:cubicBezTo>
                  <a:pt x="1054596" y="442243"/>
                  <a:pt x="1055489" y="443136"/>
                  <a:pt x="1055489" y="444699"/>
                </a:cubicBezTo>
                <a:lnTo>
                  <a:pt x="1055489" y="466130"/>
                </a:lnTo>
                <a:cubicBezTo>
                  <a:pt x="1055489" y="467916"/>
                  <a:pt x="1054596" y="468809"/>
                  <a:pt x="1052810" y="468809"/>
                </a:cubicBezTo>
                <a:lnTo>
                  <a:pt x="1031379" y="468809"/>
                </a:lnTo>
                <a:cubicBezTo>
                  <a:pt x="1029593" y="468809"/>
                  <a:pt x="1028700" y="467916"/>
                  <a:pt x="1028700" y="466130"/>
                </a:cubicBezTo>
                <a:lnTo>
                  <a:pt x="1028700" y="444699"/>
                </a:lnTo>
                <a:cubicBezTo>
                  <a:pt x="1028923" y="442913"/>
                  <a:pt x="1029816" y="442020"/>
                  <a:pt x="1031379" y="442020"/>
                </a:cubicBezTo>
                <a:close/>
                <a:moveTo>
                  <a:pt x="798314" y="442020"/>
                </a:moveTo>
                <a:lnTo>
                  <a:pt x="819745" y="442020"/>
                </a:lnTo>
                <a:cubicBezTo>
                  <a:pt x="821531" y="442243"/>
                  <a:pt x="822424" y="443136"/>
                  <a:pt x="822424" y="444699"/>
                </a:cubicBezTo>
                <a:lnTo>
                  <a:pt x="822424" y="466130"/>
                </a:lnTo>
                <a:cubicBezTo>
                  <a:pt x="822424" y="467916"/>
                  <a:pt x="821531" y="468809"/>
                  <a:pt x="819745" y="468809"/>
                </a:cubicBezTo>
                <a:lnTo>
                  <a:pt x="798314" y="468809"/>
                </a:lnTo>
                <a:cubicBezTo>
                  <a:pt x="796528" y="468809"/>
                  <a:pt x="795635" y="467916"/>
                  <a:pt x="795635" y="466130"/>
                </a:cubicBezTo>
                <a:lnTo>
                  <a:pt x="795635" y="444699"/>
                </a:lnTo>
                <a:cubicBezTo>
                  <a:pt x="795858" y="442913"/>
                  <a:pt x="796751" y="442020"/>
                  <a:pt x="798314" y="442020"/>
                </a:cubicBezTo>
                <a:close/>
                <a:moveTo>
                  <a:pt x="758130" y="442020"/>
                </a:moveTo>
                <a:lnTo>
                  <a:pt x="779562" y="442020"/>
                </a:lnTo>
                <a:cubicBezTo>
                  <a:pt x="781347" y="442243"/>
                  <a:pt x="782241" y="443136"/>
                  <a:pt x="782241" y="444699"/>
                </a:cubicBezTo>
                <a:lnTo>
                  <a:pt x="782241" y="466130"/>
                </a:lnTo>
                <a:cubicBezTo>
                  <a:pt x="782241" y="467916"/>
                  <a:pt x="781347" y="468809"/>
                  <a:pt x="779562" y="468809"/>
                </a:cubicBezTo>
                <a:lnTo>
                  <a:pt x="758130" y="468809"/>
                </a:lnTo>
                <a:cubicBezTo>
                  <a:pt x="756344" y="468809"/>
                  <a:pt x="755451" y="467916"/>
                  <a:pt x="755451" y="466130"/>
                </a:cubicBezTo>
                <a:lnTo>
                  <a:pt x="755451" y="444699"/>
                </a:lnTo>
                <a:cubicBezTo>
                  <a:pt x="755675" y="442913"/>
                  <a:pt x="756568" y="442020"/>
                  <a:pt x="758130" y="442020"/>
                </a:cubicBezTo>
                <a:close/>
                <a:moveTo>
                  <a:pt x="717947" y="442020"/>
                </a:moveTo>
                <a:lnTo>
                  <a:pt x="739378" y="442020"/>
                </a:lnTo>
                <a:cubicBezTo>
                  <a:pt x="741164" y="442243"/>
                  <a:pt x="742057" y="443136"/>
                  <a:pt x="742057" y="444699"/>
                </a:cubicBezTo>
                <a:lnTo>
                  <a:pt x="742057" y="466130"/>
                </a:lnTo>
                <a:cubicBezTo>
                  <a:pt x="742057" y="467916"/>
                  <a:pt x="741164" y="468809"/>
                  <a:pt x="739378" y="468809"/>
                </a:cubicBezTo>
                <a:lnTo>
                  <a:pt x="717947" y="468809"/>
                </a:lnTo>
                <a:cubicBezTo>
                  <a:pt x="716161" y="468809"/>
                  <a:pt x="715268" y="467916"/>
                  <a:pt x="715268" y="466130"/>
                </a:cubicBezTo>
                <a:lnTo>
                  <a:pt x="715268" y="444699"/>
                </a:lnTo>
                <a:cubicBezTo>
                  <a:pt x="715491" y="442913"/>
                  <a:pt x="716384" y="442020"/>
                  <a:pt x="717947" y="442020"/>
                </a:cubicBezTo>
                <a:close/>
                <a:moveTo>
                  <a:pt x="677763" y="442020"/>
                </a:moveTo>
                <a:lnTo>
                  <a:pt x="699194" y="442020"/>
                </a:lnTo>
                <a:cubicBezTo>
                  <a:pt x="700980" y="442243"/>
                  <a:pt x="701873" y="443136"/>
                  <a:pt x="701873" y="444699"/>
                </a:cubicBezTo>
                <a:lnTo>
                  <a:pt x="701873" y="466130"/>
                </a:lnTo>
                <a:cubicBezTo>
                  <a:pt x="701873" y="467916"/>
                  <a:pt x="700980" y="468809"/>
                  <a:pt x="699194" y="468809"/>
                </a:cubicBezTo>
                <a:lnTo>
                  <a:pt x="677763" y="468809"/>
                </a:lnTo>
                <a:cubicBezTo>
                  <a:pt x="675977" y="468809"/>
                  <a:pt x="675084" y="467916"/>
                  <a:pt x="675084" y="466130"/>
                </a:cubicBezTo>
                <a:lnTo>
                  <a:pt x="675084" y="444699"/>
                </a:lnTo>
                <a:cubicBezTo>
                  <a:pt x="675307" y="442913"/>
                  <a:pt x="676200" y="442020"/>
                  <a:pt x="677763" y="442020"/>
                </a:cubicBezTo>
                <a:close/>
                <a:moveTo>
                  <a:pt x="444698" y="442020"/>
                </a:moveTo>
                <a:lnTo>
                  <a:pt x="466130" y="442020"/>
                </a:lnTo>
                <a:cubicBezTo>
                  <a:pt x="467916" y="442243"/>
                  <a:pt x="468808" y="443136"/>
                  <a:pt x="468808" y="444699"/>
                </a:cubicBezTo>
                <a:lnTo>
                  <a:pt x="468808" y="466130"/>
                </a:lnTo>
                <a:cubicBezTo>
                  <a:pt x="468808" y="467916"/>
                  <a:pt x="467916" y="468809"/>
                  <a:pt x="466130" y="468809"/>
                </a:cubicBezTo>
                <a:lnTo>
                  <a:pt x="444698" y="468809"/>
                </a:lnTo>
                <a:cubicBezTo>
                  <a:pt x="442912" y="468809"/>
                  <a:pt x="442019" y="467916"/>
                  <a:pt x="442019" y="466130"/>
                </a:cubicBezTo>
                <a:lnTo>
                  <a:pt x="442019" y="444699"/>
                </a:lnTo>
                <a:cubicBezTo>
                  <a:pt x="442243" y="442913"/>
                  <a:pt x="443136" y="442020"/>
                  <a:pt x="444698" y="442020"/>
                </a:cubicBezTo>
                <a:close/>
                <a:moveTo>
                  <a:pt x="404515" y="442020"/>
                </a:moveTo>
                <a:lnTo>
                  <a:pt x="425946" y="442020"/>
                </a:lnTo>
                <a:cubicBezTo>
                  <a:pt x="427732" y="442243"/>
                  <a:pt x="428625" y="443136"/>
                  <a:pt x="428625" y="444699"/>
                </a:cubicBezTo>
                <a:lnTo>
                  <a:pt x="428625" y="466130"/>
                </a:lnTo>
                <a:cubicBezTo>
                  <a:pt x="428625" y="467916"/>
                  <a:pt x="427732" y="468809"/>
                  <a:pt x="425946" y="468809"/>
                </a:cubicBezTo>
                <a:lnTo>
                  <a:pt x="404515" y="468809"/>
                </a:lnTo>
                <a:cubicBezTo>
                  <a:pt x="402729" y="468809"/>
                  <a:pt x="401836" y="467916"/>
                  <a:pt x="401836" y="466130"/>
                </a:cubicBezTo>
                <a:lnTo>
                  <a:pt x="401836" y="444699"/>
                </a:lnTo>
                <a:cubicBezTo>
                  <a:pt x="402059" y="442913"/>
                  <a:pt x="402952" y="442020"/>
                  <a:pt x="404515" y="442020"/>
                </a:cubicBezTo>
                <a:close/>
                <a:moveTo>
                  <a:pt x="364331" y="442020"/>
                </a:moveTo>
                <a:lnTo>
                  <a:pt x="385763" y="442020"/>
                </a:lnTo>
                <a:cubicBezTo>
                  <a:pt x="387549" y="442243"/>
                  <a:pt x="388441" y="443136"/>
                  <a:pt x="388441" y="444699"/>
                </a:cubicBezTo>
                <a:lnTo>
                  <a:pt x="388441" y="466130"/>
                </a:lnTo>
                <a:cubicBezTo>
                  <a:pt x="388441" y="467916"/>
                  <a:pt x="387549" y="468809"/>
                  <a:pt x="385763" y="468809"/>
                </a:cubicBezTo>
                <a:lnTo>
                  <a:pt x="364331" y="468809"/>
                </a:lnTo>
                <a:cubicBezTo>
                  <a:pt x="362546" y="468809"/>
                  <a:pt x="361652" y="467916"/>
                  <a:pt x="361652" y="466130"/>
                </a:cubicBezTo>
                <a:lnTo>
                  <a:pt x="361652" y="444699"/>
                </a:lnTo>
                <a:cubicBezTo>
                  <a:pt x="361875" y="442913"/>
                  <a:pt x="362768" y="442020"/>
                  <a:pt x="364331" y="442020"/>
                </a:cubicBezTo>
                <a:close/>
                <a:moveTo>
                  <a:pt x="324148" y="442020"/>
                </a:moveTo>
                <a:lnTo>
                  <a:pt x="345579" y="442020"/>
                </a:lnTo>
                <a:cubicBezTo>
                  <a:pt x="347365" y="442243"/>
                  <a:pt x="348258" y="443136"/>
                  <a:pt x="348258" y="444699"/>
                </a:cubicBezTo>
                <a:lnTo>
                  <a:pt x="348258" y="466130"/>
                </a:lnTo>
                <a:cubicBezTo>
                  <a:pt x="348258" y="467916"/>
                  <a:pt x="347365" y="468809"/>
                  <a:pt x="345579" y="468809"/>
                </a:cubicBezTo>
                <a:lnTo>
                  <a:pt x="324148" y="468809"/>
                </a:lnTo>
                <a:cubicBezTo>
                  <a:pt x="322362" y="468809"/>
                  <a:pt x="321469" y="467916"/>
                  <a:pt x="321469" y="466130"/>
                </a:cubicBezTo>
                <a:lnTo>
                  <a:pt x="321469" y="444699"/>
                </a:lnTo>
                <a:cubicBezTo>
                  <a:pt x="321692" y="442913"/>
                  <a:pt x="322585" y="442020"/>
                  <a:pt x="324148" y="442020"/>
                </a:cubicBezTo>
                <a:close/>
                <a:moveTo>
                  <a:pt x="6304954" y="401836"/>
                </a:moveTo>
                <a:lnTo>
                  <a:pt x="6326386" y="401836"/>
                </a:lnTo>
                <a:cubicBezTo>
                  <a:pt x="6328172" y="402059"/>
                  <a:pt x="6329064" y="402952"/>
                  <a:pt x="6329064" y="404515"/>
                </a:cubicBezTo>
                <a:lnTo>
                  <a:pt x="6329064" y="425946"/>
                </a:lnTo>
                <a:cubicBezTo>
                  <a:pt x="6329064" y="427732"/>
                  <a:pt x="6328172" y="428625"/>
                  <a:pt x="6326386" y="428625"/>
                </a:cubicBezTo>
                <a:lnTo>
                  <a:pt x="6304954" y="428625"/>
                </a:lnTo>
                <a:cubicBezTo>
                  <a:pt x="6303168" y="428625"/>
                  <a:pt x="6302276" y="427732"/>
                  <a:pt x="6302276" y="425946"/>
                </a:cubicBezTo>
                <a:lnTo>
                  <a:pt x="6302276" y="404515"/>
                </a:lnTo>
                <a:cubicBezTo>
                  <a:pt x="6302498" y="402729"/>
                  <a:pt x="6303392" y="401836"/>
                  <a:pt x="6304954" y="401836"/>
                </a:cubicBezTo>
                <a:close/>
                <a:moveTo>
                  <a:pt x="6264770" y="401836"/>
                </a:moveTo>
                <a:lnTo>
                  <a:pt x="6286202" y="401836"/>
                </a:lnTo>
                <a:cubicBezTo>
                  <a:pt x="6287988" y="402059"/>
                  <a:pt x="6288881" y="402952"/>
                  <a:pt x="6288881" y="404515"/>
                </a:cubicBezTo>
                <a:lnTo>
                  <a:pt x="6288881" y="425946"/>
                </a:lnTo>
                <a:cubicBezTo>
                  <a:pt x="6288881" y="427732"/>
                  <a:pt x="6287988" y="428625"/>
                  <a:pt x="6286202" y="428625"/>
                </a:cubicBezTo>
                <a:lnTo>
                  <a:pt x="6264770" y="428625"/>
                </a:lnTo>
                <a:cubicBezTo>
                  <a:pt x="6262985" y="428625"/>
                  <a:pt x="6262092" y="427732"/>
                  <a:pt x="6262092" y="425946"/>
                </a:cubicBezTo>
                <a:lnTo>
                  <a:pt x="6262092" y="404515"/>
                </a:lnTo>
                <a:cubicBezTo>
                  <a:pt x="6262315" y="402729"/>
                  <a:pt x="6263208" y="401836"/>
                  <a:pt x="6264770" y="401836"/>
                </a:cubicBezTo>
                <a:close/>
                <a:moveTo>
                  <a:pt x="6224587" y="401836"/>
                </a:moveTo>
                <a:lnTo>
                  <a:pt x="6246018" y="401836"/>
                </a:lnTo>
                <a:cubicBezTo>
                  <a:pt x="6247804" y="402059"/>
                  <a:pt x="6248698" y="402952"/>
                  <a:pt x="6248698" y="404515"/>
                </a:cubicBezTo>
                <a:lnTo>
                  <a:pt x="6248698" y="425946"/>
                </a:lnTo>
                <a:cubicBezTo>
                  <a:pt x="6248698" y="427732"/>
                  <a:pt x="6247804" y="428625"/>
                  <a:pt x="6246018" y="428625"/>
                </a:cubicBezTo>
                <a:lnTo>
                  <a:pt x="6224587" y="428625"/>
                </a:lnTo>
                <a:cubicBezTo>
                  <a:pt x="6222801" y="428625"/>
                  <a:pt x="6221908" y="427732"/>
                  <a:pt x="6221908" y="425946"/>
                </a:cubicBezTo>
                <a:lnTo>
                  <a:pt x="6221908" y="404515"/>
                </a:lnTo>
                <a:cubicBezTo>
                  <a:pt x="6222132" y="402729"/>
                  <a:pt x="6223024" y="401836"/>
                  <a:pt x="6224587" y="401836"/>
                </a:cubicBezTo>
                <a:close/>
                <a:moveTo>
                  <a:pt x="6184404" y="401836"/>
                </a:moveTo>
                <a:lnTo>
                  <a:pt x="6205835" y="401836"/>
                </a:lnTo>
                <a:cubicBezTo>
                  <a:pt x="6207620" y="402059"/>
                  <a:pt x="6208514" y="402952"/>
                  <a:pt x="6208514" y="404515"/>
                </a:cubicBezTo>
                <a:lnTo>
                  <a:pt x="6208514" y="425946"/>
                </a:lnTo>
                <a:cubicBezTo>
                  <a:pt x="6208514" y="427732"/>
                  <a:pt x="6207620" y="428625"/>
                  <a:pt x="6205835" y="428625"/>
                </a:cubicBezTo>
                <a:lnTo>
                  <a:pt x="6184404" y="428625"/>
                </a:lnTo>
                <a:cubicBezTo>
                  <a:pt x="6182618" y="428625"/>
                  <a:pt x="6181724" y="427732"/>
                  <a:pt x="6181724" y="425946"/>
                </a:cubicBezTo>
                <a:lnTo>
                  <a:pt x="6181724" y="404515"/>
                </a:lnTo>
                <a:cubicBezTo>
                  <a:pt x="6181948" y="402729"/>
                  <a:pt x="6182841" y="401836"/>
                  <a:pt x="6184404" y="401836"/>
                </a:cubicBezTo>
                <a:close/>
                <a:moveTo>
                  <a:pt x="6112073" y="401836"/>
                </a:moveTo>
                <a:lnTo>
                  <a:pt x="6133504" y="401836"/>
                </a:lnTo>
                <a:cubicBezTo>
                  <a:pt x="6135290" y="402059"/>
                  <a:pt x="6136183" y="402952"/>
                  <a:pt x="6136183" y="404515"/>
                </a:cubicBezTo>
                <a:lnTo>
                  <a:pt x="6136183" y="425946"/>
                </a:lnTo>
                <a:cubicBezTo>
                  <a:pt x="6136183" y="427732"/>
                  <a:pt x="6135290" y="428625"/>
                  <a:pt x="6133504" y="428625"/>
                </a:cubicBezTo>
                <a:lnTo>
                  <a:pt x="6112073" y="428625"/>
                </a:lnTo>
                <a:cubicBezTo>
                  <a:pt x="6110287" y="428625"/>
                  <a:pt x="6109394" y="427732"/>
                  <a:pt x="6109394" y="425946"/>
                </a:cubicBezTo>
                <a:lnTo>
                  <a:pt x="6109394" y="404515"/>
                </a:lnTo>
                <a:cubicBezTo>
                  <a:pt x="6109618" y="402729"/>
                  <a:pt x="6110510" y="401836"/>
                  <a:pt x="6112073" y="401836"/>
                </a:cubicBezTo>
                <a:close/>
                <a:moveTo>
                  <a:pt x="6071890" y="401836"/>
                </a:moveTo>
                <a:lnTo>
                  <a:pt x="6093320" y="401836"/>
                </a:lnTo>
                <a:cubicBezTo>
                  <a:pt x="6095106" y="402059"/>
                  <a:pt x="6096000" y="402952"/>
                  <a:pt x="6096000" y="404515"/>
                </a:cubicBezTo>
                <a:lnTo>
                  <a:pt x="6096000" y="425946"/>
                </a:lnTo>
                <a:cubicBezTo>
                  <a:pt x="6096000" y="427732"/>
                  <a:pt x="6095106" y="428625"/>
                  <a:pt x="6093320" y="428625"/>
                </a:cubicBezTo>
                <a:lnTo>
                  <a:pt x="6071890" y="428625"/>
                </a:lnTo>
                <a:cubicBezTo>
                  <a:pt x="6070104" y="428625"/>
                  <a:pt x="6069210" y="427732"/>
                  <a:pt x="6069210" y="425946"/>
                </a:cubicBezTo>
                <a:lnTo>
                  <a:pt x="6069210" y="404515"/>
                </a:lnTo>
                <a:cubicBezTo>
                  <a:pt x="6069434" y="402729"/>
                  <a:pt x="6070327" y="401836"/>
                  <a:pt x="6071890" y="401836"/>
                </a:cubicBezTo>
                <a:close/>
                <a:moveTo>
                  <a:pt x="6031706" y="401836"/>
                </a:moveTo>
                <a:lnTo>
                  <a:pt x="6053137" y="401836"/>
                </a:lnTo>
                <a:cubicBezTo>
                  <a:pt x="6054923" y="402059"/>
                  <a:pt x="6055816" y="402952"/>
                  <a:pt x="6055816" y="404515"/>
                </a:cubicBezTo>
                <a:lnTo>
                  <a:pt x="6055816" y="425946"/>
                </a:lnTo>
                <a:cubicBezTo>
                  <a:pt x="6055816" y="427732"/>
                  <a:pt x="6054923" y="428625"/>
                  <a:pt x="6053137" y="428625"/>
                </a:cubicBezTo>
                <a:lnTo>
                  <a:pt x="6031706" y="428625"/>
                </a:lnTo>
                <a:cubicBezTo>
                  <a:pt x="6029920" y="428625"/>
                  <a:pt x="6029027" y="427732"/>
                  <a:pt x="6029027" y="425946"/>
                </a:cubicBezTo>
                <a:lnTo>
                  <a:pt x="6029027" y="404515"/>
                </a:lnTo>
                <a:cubicBezTo>
                  <a:pt x="6029250" y="402729"/>
                  <a:pt x="6030143" y="401836"/>
                  <a:pt x="6031706" y="401836"/>
                </a:cubicBezTo>
                <a:close/>
                <a:moveTo>
                  <a:pt x="5991522" y="401836"/>
                </a:moveTo>
                <a:lnTo>
                  <a:pt x="6012954" y="401836"/>
                </a:lnTo>
                <a:cubicBezTo>
                  <a:pt x="6014740" y="402059"/>
                  <a:pt x="6015632" y="402952"/>
                  <a:pt x="6015632" y="404515"/>
                </a:cubicBezTo>
                <a:lnTo>
                  <a:pt x="6015632" y="425946"/>
                </a:lnTo>
                <a:cubicBezTo>
                  <a:pt x="6015632" y="427732"/>
                  <a:pt x="6014740" y="428625"/>
                  <a:pt x="6012954" y="428625"/>
                </a:cubicBezTo>
                <a:lnTo>
                  <a:pt x="5991522" y="428625"/>
                </a:lnTo>
                <a:cubicBezTo>
                  <a:pt x="5989736" y="428625"/>
                  <a:pt x="5988844" y="427732"/>
                  <a:pt x="5988844" y="425946"/>
                </a:cubicBezTo>
                <a:lnTo>
                  <a:pt x="5988844" y="404515"/>
                </a:lnTo>
                <a:cubicBezTo>
                  <a:pt x="5989066" y="402729"/>
                  <a:pt x="5989960" y="401836"/>
                  <a:pt x="5991522" y="401836"/>
                </a:cubicBezTo>
                <a:close/>
                <a:moveTo>
                  <a:pt x="5790604" y="401836"/>
                </a:moveTo>
                <a:lnTo>
                  <a:pt x="5812036" y="401836"/>
                </a:lnTo>
                <a:cubicBezTo>
                  <a:pt x="5813822" y="402059"/>
                  <a:pt x="5814714" y="402952"/>
                  <a:pt x="5814714" y="404515"/>
                </a:cubicBezTo>
                <a:lnTo>
                  <a:pt x="5814714" y="425946"/>
                </a:lnTo>
                <a:cubicBezTo>
                  <a:pt x="5814714" y="427732"/>
                  <a:pt x="5813822" y="428625"/>
                  <a:pt x="5812036" y="428625"/>
                </a:cubicBezTo>
                <a:lnTo>
                  <a:pt x="5790604" y="428625"/>
                </a:lnTo>
                <a:cubicBezTo>
                  <a:pt x="5788818" y="428625"/>
                  <a:pt x="5787926" y="427732"/>
                  <a:pt x="5787926" y="425946"/>
                </a:cubicBezTo>
                <a:lnTo>
                  <a:pt x="5787926" y="404515"/>
                </a:lnTo>
                <a:cubicBezTo>
                  <a:pt x="5788148" y="402729"/>
                  <a:pt x="5789042" y="401836"/>
                  <a:pt x="5790604" y="401836"/>
                </a:cubicBezTo>
                <a:close/>
                <a:moveTo>
                  <a:pt x="5750420" y="401836"/>
                </a:moveTo>
                <a:lnTo>
                  <a:pt x="5771852" y="401836"/>
                </a:lnTo>
                <a:cubicBezTo>
                  <a:pt x="5773638" y="402059"/>
                  <a:pt x="5774531" y="402952"/>
                  <a:pt x="5774531" y="404515"/>
                </a:cubicBezTo>
                <a:lnTo>
                  <a:pt x="5774531" y="425946"/>
                </a:lnTo>
                <a:cubicBezTo>
                  <a:pt x="5774531" y="427732"/>
                  <a:pt x="5773638" y="428625"/>
                  <a:pt x="5771852" y="428625"/>
                </a:cubicBezTo>
                <a:lnTo>
                  <a:pt x="5750420" y="428625"/>
                </a:lnTo>
                <a:cubicBezTo>
                  <a:pt x="5748635" y="428625"/>
                  <a:pt x="5747742" y="427732"/>
                  <a:pt x="5747742" y="425946"/>
                </a:cubicBezTo>
                <a:lnTo>
                  <a:pt x="5747742" y="404515"/>
                </a:lnTo>
                <a:cubicBezTo>
                  <a:pt x="5747965" y="402729"/>
                  <a:pt x="5748858" y="401836"/>
                  <a:pt x="5750420" y="401836"/>
                </a:cubicBezTo>
                <a:close/>
                <a:moveTo>
                  <a:pt x="5710237" y="401836"/>
                </a:moveTo>
                <a:lnTo>
                  <a:pt x="5731668" y="401836"/>
                </a:lnTo>
                <a:cubicBezTo>
                  <a:pt x="5733454" y="402059"/>
                  <a:pt x="5734348" y="402952"/>
                  <a:pt x="5734348" y="404515"/>
                </a:cubicBezTo>
                <a:lnTo>
                  <a:pt x="5734348" y="425946"/>
                </a:lnTo>
                <a:cubicBezTo>
                  <a:pt x="5734348" y="427732"/>
                  <a:pt x="5733454" y="428625"/>
                  <a:pt x="5731668" y="428625"/>
                </a:cubicBezTo>
                <a:lnTo>
                  <a:pt x="5710237" y="428625"/>
                </a:lnTo>
                <a:cubicBezTo>
                  <a:pt x="5708451" y="428625"/>
                  <a:pt x="5707558" y="427732"/>
                  <a:pt x="5707558" y="425946"/>
                </a:cubicBezTo>
                <a:lnTo>
                  <a:pt x="5707558" y="404515"/>
                </a:lnTo>
                <a:cubicBezTo>
                  <a:pt x="5707782" y="402729"/>
                  <a:pt x="5708674" y="401836"/>
                  <a:pt x="5710237" y="401836"/>
                </a:cubicBezTo>
                <a:close/>
                <a:moveTo>
                  <a:pt x="5670054" y="401836"/>
                </a:moveTo>
                <a:lnTo>
                  <a:pt x="5691485" y="401836"/>
                </a:lnTo>
                <a:cubicBezTo>
                  <a:pt x="5693270" y="402059"/>
                  <a:pt x="5694164" y="402952"/>
                  <a:pt x="5694164" y="404515"/>
                </a:cubicBezTo>
                <a:lnTo>
                  <a:pt x="5694164" y="425946"/>
                </a:lnTo>
                <a:cubicBezTo>
                  <a:pt x="5694164" y="427732"/>
                  <a:pt x="5693270" y="428625"/>
                  <a:pt x="5691485" y="428625"/>
                </a:cubicBezTo>
                <a:lnTo>
                  <a:pt x="5670054" y="428625"/>
                </a:lnTo>
                <a:cubicBezTo>
                  <a:pt x="5668268" y="428625"/>
                  <a:pt x="5667374" y="427732"/>
                  <a:pt x="5667374" y="425946"/>
                </a:cubicBezTo>
                <a:lnTo>
                  <a:pt x="5667374" y="404515"/>
                </a:lnTo>
                <a:cubicBezTo>
                  <a:pt x="5667598" y="402729"/>
                  <a:pt x="5668491" y="401836"/>
                  <a:pt x="5670054" y="401836"/>
                </a:cubicBezTo>
                <a:close/>
                <a:moveTo>
                  <a:pt x="5427464" y="401836"/>
                </a:moveTo>
                <a:lnTo>
                  <a:pt x="5448895" y="401836"/>
                </a:lnTo>
                <a:cubicBezTo>
                  <a:pt x="5450681" y="402059"/>
                  <a:pt x="5451574" y="402952"/>
                  <a:pt x="5451574" y="404515"/>
                </a:cubicBezTo>
                <a:lnTo>
                  <a:pt x="5451574" y="425946"/>
                </a:lnTo>
                <a:cubicBezTo>
                  <a:pt x="5451574" y="427732"/>
                  <a:pt x="5450681" y="428625"/>
                  <a:pt x="5448895" y="428625"/>
                </a:cubicBezTo>
                <a:lnTo>
                  <a:pt x="5427464" y="428625"/>
                </a:lnTo>
                <a:cubicBezTo>
                  <a:pt x="5425678" y="428625"/>
                  <a:pt x="5424785" y="427732"/>
                  <a:pt x="5424785" y="425946"/>
                </a:cubicBezTo>
                <a:lnTo>
                  <a:pt x="5424785" y="404515"/>
                </a:lnTo>
                <a:cubicBezTo>
                  <a:pt x="5425008" y="402729"/>
                  <a:pt x="5425901" y="401836"/>
                  <a:pt x="5427464" y="401836"/>
                </a:cubicBezTo>
                <a:close/>
                <a:moveTo>
                  <a:pt x="5387280" y="401836"/>
                </a:moveTo>
                <a:lnTo>
                  <a:pt x="5408712" y="401836"/>
                </a:lnTo>
                <a:cubicBezTo>
                  <a:pt x="5410498" y="402059"/>
                  <a:pt x="5411390" y="402952"/>
                  <a:pt x="5411390" y="404515"/>
                </a:cubicBezTo>
                <a:lnTo>
                  <a:pt x="5411390" y="425946"/>
                </a:lnTo>
                <a:cubicBezTo>
                  <a:pt x="5411390" y="427732"/>
                  <a:pt x="5410498" y="428625"/>
                  <a:pt x="5408712" y="428625"/>
                </a:cubicBezTo>
                <a:lnTo>
                  <a:pt x="5387280" y="428625"/>
                </a:lnTo>
                <a:cubicBezTo>
                  <a:pt x="5385494" y="428625"/>
                  <a:pt x="5384601" y="427732"/>
                  <a:pt x="5384601" y="425946"/>
                </a:cubicBezTo>
                <a:lnTo>
                  <a:pt x="5384601" y="404515"/>
                </a:lnTo>
                <a:cubicBezTo>
                  <a:pt x="5384825" y="402729"/>
                  <a:pt x="5385718" y="401836"/>
                  <a:pt x="5387280" y="401836"/>
                </a:cubicBezTo>
                <a:close/>
                <a:moveTo>
                  <a:pt x="5347097" y="401836"/>
                </a:moveTo>
                <a:lnTo>
                  <a:pt x="5368528" y="401836"/>
                </a:lnTo>
                <a:cubicBezTo>
                  <a:pt x="5370314" y="402059"/>
                  <a:pt x="5371207" y="402952"/>
                  <a:pt x="5371207" y="404515"/>
                </a:cubicBezTo>
                <a:lnTo>
                  <a:pt x="5371207" y="425946"/>
                </a:lnTo>
                <a:cubicBezTo>
                  <a:pt x="5371207" y="427732"/>
                  <a:pt x="5370314" y="428625"/>
                  <a:pt x="5368528" y="428625"/>
                </a:cubicBezTo>
                <a:lnTo>
                  <a:pt x="5347097" y="428625"/>
                </a:lnTo>
                <a:cubicBezTo>
                  <a:pt x="5345311" y="428625"/>
                  <a:pt x="5344418" y="427732"/>
                  <a:pt x="5344418" y="425946"/>
                </a:cubicBezTo>
                <a:lnTo>
                  <a:pt x="5344418" y="404515"/>
                </a:lnTo>
                <a:cubicBezTo>
                  <a:pt x="5344641" y="402729"/>
                  <a:pt x="5345534" y="401836"/>
                  <a:pt x="5347097" y="401836"/>
                </a:cubicBezTo>
                <a:close/>
                <a:moveTo>
                  <a:pt x="5306913" y="401836"/>
                </a:moveTo>
                <a:lnTo>
                  <a:pt x="5328344" y="401836"/>
                </a:lnTo>
                <a:cubicBezTo>
                  <a:pt x="5330130" y="402059"/>
                  <a:pt x="5331023" y="402952"/>
                  <a:pt x="5331023" y="404515"/>
                </a:cubicBezTo>
                <a:lnTo>
                  <a:pt x="5331023" y="425946"/>
                </a:lnTo>
                <a:cubicBezTo>
                  <a:pt x="5331023" y="427732"/>
                  <a:pt x="5330130" y="428625"/>
                  <a:pt x="5328344" y="428625"/>
                </a:cubicBezTo>
                <a:lnTo>
                  <a:pt x="5306913" y="428625"/>
                </a:lnTo>
                <a:cubicBezTo>
                  <a:pt x="5305127" y="428625"/>
                  <a:pt x="5304234" y="427732"/>
                  <a:pt x="5304234" y="425946"/>
                </a:cubicBezTo>
                <a:lnTo>
                  <a:pt x="5304234" y="404515"/>
                </a:lnTo>
                <a:cubicBezTo>
                  <a:pt x="5304457" y="402729"/>
                  <a:pt x="5305350" y="401836"/>
                  <a:pt x="5306913" y="401836"/>
                </a:cubicBezTo>
                <a:close/>
                <a:moveTo>
                  <a:pt x="5073848" y="401836"/>
                </a:moveTo>
                <a:lnTo>
                  <a:pt x="5095280" y="401836"/>
                </a:lnTo>
                <a:cubicBezTo>
                  <a:pt x="5097065" y="402059"/>
                  <a:pt x="5097958" y="402952"/>
                  <a:pt x="5097958" y="404515"/>
                </a:cubicBezTo>
                <a:lnTo>
                  <a:pt x="5097958" y="425946"/>
                </a:lnTo>
                <a:cubicBezTo>
                  <a:pt x="5097958" y="427732"/>
                  <a:pt x="5097065" y="428625"/>
                  <a:pt x="5095280" y="428625"/>
                </a:cubicBezTo>
                <a:lnTo>
                  <a:pt x="5073848" y="428625"/>
                </a:lnTo>
                <a:cubicBezTo>
                  <a:pt x="5072062" y="428625"/>
                  <a:pt x="5071169" y="427732"/>
                  <a:pt x="5071169" y="425946"/>
                </a:cubicBezTo>
                <a:lnTo>
                  <a:pt x="5071169" y="404515"/>
                </a:lnTo>
                <a:cubicBezTo>
                  <a:pt x="5071393" y="402729"/>
                  <a:pt x="5072286" y="401836"/>
                  <a:pt x="5073848" y="401836"/>
                </a:cubicBezTo>
                <a:close/>
                <a:moveTo>
                  <a:pt x="5033665" y="401836"/>
                </a:moveTo>
                <a:lnTo>
                  <a:pt x="5055096" y="401836"/>
                </a:lnTo>
                <a:cubicBezTo>
                  <a:pt x="5056882" y="402059"/>
                  <a:pt x="5057775" y="402952"/>
                  <a:pt x="5057775" y="404515"/>
                </a:cubicBezTo>
                <a:lnTo>
                  <a:pt x="5057775" y="425946"/>
                </a:lnTo>
                <a:cubicBezTo>
                  <a:pt x="5057775" y="427732"/>
                  <a:pt x="5056882" y="428625"/>
                  <a:pt x="5055096" y="428625"/>
                </a:cubicBezTo>
                <a:lnTo>
                  <a:pt x="5033665" y="428625"/>
                </a:lnTo>
                <a:cubicBezTo>
                  <a:pt x="5031879" y="428625"/>
                  <a:pt x="5030986" y="427732"/>
                  <a:pt x="5030986" y="425946"/>
                </a:cubicBezTo>
                <a:lnTo>
                  <a:pt x="5030986" y="404515"/>
                </a:lnTo>
                <a:cubicBezTo>
                  <a:pt x="5031209" y="402729"/>
                  <a:pt x="5032102" y="401836"/>
                  <a:pt x="5033665" y="401836"/>
                </a:cubicBezTo>
                <a:close/>
                <a:moveTo>
                  <a:pt x="4993481" y="401836"/>
                </a:moveTo>
                <a:lnTo>
                  <a:pt x="5014912" y="401836"/>
                </a:lnTo>
                <a:cubicBezTo>
                  <a:pt x="5016698" y="402059"/>
                  <a:pt x="5017591" y="402952"/>
                  <a:pt x="5017591" y="404515"/>
                </a:cubicBezTo>
                <a:lnTo>
                  <a:pt x="5017591" y="425946"/>
                </a:lnTo>
                <a:cubicBezTo>
                  <a:pt x="5017591" y="427732"/>
                  <a:pt x="5016698" y="428625"/>
                  <a:pt x="5014912" y="428625"/>
                </a:cubicBezTo>
                <a:lnTo>
                  <a:pt x="4993481" y="428625"/>
                </a:lnTo>
                <a:cubicBezTo>
                  <a:pt x="4991695" y="428625"/>
                  <a:pt x="4990802" y="427732"/>
                  <a:pt x="4990802" y="425946"/>
                </a:cubicBezTo>
                <a:lnTo>
                  <a:pt x="4990802" y="404515"/>
                </a:lnTo>
                <a:cubicBezTo>
                  <a:pt x="4991025" y="402729"/>
                  <a:pt x="4991918" y="401836"/>
                  <a:pt x="4993481" y="401836"/>
                </a:cubicBezTo>
                <a:close/>
                <a:moveTo>
                  <a:pt x="4953298" y="401836"/>
                </a:moveTo>
                <a:lnTo>
                  <a:pt x="4974729" y="401836"/>
                </a:lnTo>
                <a:cubicBezTo>
                  <a:pt x="4976515" y="402059"/>
                  <a:pt x="4977408" y="402952"/>
                  <a:pt x="4977408" y="404515"/>
                </a:cubicBezTo>
                <a:lnTo>
                  <a:pt x="4977408" y="425946"/>
                </a:lnTo>
                <a:cubicBezTo>
                  <a:pt x="4977408" y="427732"/>
                  <a:pt x="4976515" y="428625"/>
                  <a:pt x="4974729" y="428625"/>
                </a:cubicBezTo>
                <a:lnTo>
                  <a:pt x="4953298" y="428625"/>
                </a:lnTo>
                <a:cubicBezTo>
                  <a:pt x="4951512" y="428625"/>
                  <a:pt x="4950619" y="427732"/>
                  <a:pt x="4950619" y="425946"/>
                </a:cubicBezTo>
                <a:lnTo>
                  <a:pt x="4950619" y="404515"/>
                </a:lnTo>
                <a:cubicBezTo>
                  <a:pt x="4950842" y="402729"/>
                  <a:pt x="4951735" y="401836"/>
                  <a:pt x="4953298" y="401836"/>
                </a:cubicBezTo>
                <a:close/>
                <a:moveTo>
                  <a:pt x="4752380" y="401836"/>
                </a:moveTo>
                <a:lnTo>
                  <a:pt x="4773811" y="401836"/>
                </a:lnTo>
                <a:cubicBezTo>
                  <a:pt x="4775597" y="402059"/>
                  <a:pt x="4776490" y="402952"/>
                  <a:pt x="4776490" y="404515"/>
                </a:cubicBezTo>
                <a:lnTo>
                  <a:pt x="4776490" y="425946"/>
                </a:lnTo>
                <a:cubicBezTo>
                  <a:pt x="4776490" y="427732"/>
                  <a:pt x="4775597" y="428625"/>
                  <a:pt x="4773811" y="428625"/>
                </a:cubicBezTo>
                <a:lnTo>
                  <a:pt x="4752380" y="428625"/>
                </a:lnTo>
                <a:cubicBezTo>
                  <a:pt x="4750594" y="428625"/>
                  <a:pt x="4749701" y="427732"/>
                  <a:pt x="4749701" y="425946"/>
                </a:cubicBezTo>
                <a:lnTo>
                  <a:pt x="4749701" y="404515"/>
                </a:lnTo>
                <a:cubicBezTo>
                  <a:pt x="4749924" y="402729"/>
                  <a:pt x="4750817" y="401836"/>
                  <a:pt x="4752380" y="401836"/>
                </a:cubicBezTo>
                <a:close/>
                <a:moveTo>
                  <a:pt x="4712196" y="401836"/>
                </a:moveTo>
                <a:lnTo>
                  <a:pt x="4733627" y="401836"/>
                </a:lnTo>
                <a:cubicBezTo>
                  <a:pt x="4735413" y="402059"/>
                  <a:pt x="4736306" y="402952"/>
                  <a:pt x="4736306" y="404515"/>
                </a:cubicBezTo>
                <a:lnTo>
                  <a:pt x="4736306" y="425946"/>
                </a:lnTo>
                <a:cubicBezTo>
                  <a:pt x="4736306" y="427732"/>
                  <a:pt x="4735413" y="428625"/>
                  <a:pt x="4733627" y="428625"/>
                </a:cubicBezTo>
                <a:lnTo>
                  <a:pt x="4712196" y="428625"/>
                </a:lnTo>
                <a:cubicBezTo>
                  <a:pt x="4710410" y="428625"/>
                  <a:pt x="4709517" y="427732"/>
                  <a:pt x="4709517" y="425946"/>
                </a:cubicBezTo>
                <a:lnTo>
                  <a:pt x="4709517" y="404515"/>
                </a:lnTo>
                <a:cubicBezTo>
                  <a:pt x="4709740" y="402729"/>
                  <a:pt x="4710633" y="401836"/>
                  <a:pt x="4712196" y="401836"/>
                </a:cubicBezTo>
                <a:close/>
                <a:moveTo>
                  <a:pt x="4672012" y="401836"/>
                </a:moveTo>
                <a:lnTo>
                  <a:pt x="4693444" y="401836"/>
                </a:lnTo>
                <a:cubicBezTo>
                  <a:pt x="4695230" y="402059"/>
                  <a:pt x="4696123" y="402952"/>
                  <a:pt x="4696123" y="404515"/>
                </a:cubicBezTo>
                <a:lnTo>
                  <a:pt x="4696123" y="425946"/>
                </a:lnTo>
                <a:cubicBezTo>
                  <a:pt x="4696123" y="427732"/>
                  <a:pt x="4695230" y="428625"/>
                  <a:pt x="4693444" y="428625"/>
                </a:cubicBezTo>
                <a:lnTo>
                  <a:pt x="4672012" y="428625"/>
                </a:lnTo>
                <a:cubicBezTo>
                  <a:pt x="4670226" y="428625"/>
                  <a:pt x="4669333" y="427732"/>
                  <a:pt x="4669333" y="425946"/>
                </a:cubicBezTo>
                <a:lnTo>
                  <a:pt x="4669333" y="404515"/>
                </a:lnTo>
                <a:cubicBezTo>
                  <a:pt x="4669557" y="402729"/>
                  <a:pt x="4670450" y="401836"/>
                  <a:pt x="4672012" y="401836"/>
                </a:cubicBezTo>
                <a:close/>
                <a:moveTo>
                  <a:pt x="4631829" y="401836"/>
                </a:moveTo>
                <a:lnTo>
                  <a:pt x="4653260" y="401836"/>
                </a:lnTo>
                <a:cubicBezTo>
                  <a:pt x="4655046" y="402059"/>
                  <a:pt x="4655939" y="402952"/>
                  <a:pt x="4655939" y="404515"/>
                </a:cubicBezTo>
                <a:lnTo>
                  <a:pt x="4655939" y="425946"/>
                </a:lnTo>
                <a:cubicBezTo>
                  <a:pt x="4655939" y="427732"/>
                  <a:pt x="4655046" y="428625"/>
                  <a:pt x="4653260" y="428625"/>
                </a:cubicBezTo>
                <a:lnTo>
                  <a:pt x="4631829" y="428625"/>
                </a:lnTo>
                <a:cubicBezTo>
                  <a:pt x="4630043" y="428625"/>
                  <a:pt x="4629150" y="427732"/>
                  <a:pt x="4629150" y="425946"/>
                </a:cubicBezTo>
                <a:lnTo>
                  <a:pt x="4629150" y="404515"/>
                </a:lnTo>
                <a:cubicBezTo>
                  <a:pt x="4629373" y="402729"/>
                  <a:pt x="4630266" y="401836"/>
                  <a:pt x="4631829" y="401836"/>
                </a:cubicBezTo>
                <a:close/>
                <a:moveTo>
                  <a:pt x="4559498" y="401836"/>
                </a:moveTo>
                <a:lnTo>
                  <a:pt x="4580930" y="401836"/>
                </a:lnTo>
                <a:cubicBezTo>
                  <a:pt x="4582715" y="402059"/>
                  <a:pt x="4583608" y="402952"/>
                  <a:pt x="4583608" y="404515"/>
                </a:cubicBezTo>
                <a:lnTo>
                  <a:pt x="4583608" y="425946"/>
                </a:lnTo>
                <a:cubicBezTo>
                  <a:pt x="4583608" y="427732"/>
                  <a:pt x="4582715" y="428625"/>
                  <a:pt x="4580930" y="428625"/>
                </a:cubicBezTo>
                <a:lnTo>
                  <a:pt x="4559498" y="428625"/>
                </a:lnTo>
                <a:cubicBezTo>
                  <a:pt x="4557712" y="428625"/>
                  <a:pt x="4556819" y="427732"/>
                  <a:pt x="4556819" y="425946"/>
                </a:cubicBezTo>
                <a:lnTo>
                  <a:pt x="4556819" y="404515"/>
                </a:lnTo>
                <a:cubicBezTo>
                  <a:pt x="4557043" y="402729"/>
                  <a:pt x="4557936" y="401836"/>
                  <a:pt x="4559498" y="401836"/>
                </a:cubicBezTo>
                <a:close/>
                <a:moveTo>
                  <a:pt x="4519315" y="401836"/>
                </a:moveTo>
                <a:lnTo>
                  <a:pt x="4540746" y="401836"/>
                </a:lnTo>
                <a:cubicBezTo>
                  <a:pt x="4542532" y="402059"/>
                  <a:pt x="4543425" y="402952"/>
                  <a:pt x="4543425" y="404515"/>
                </a:cubicBezTo>
                <a:lnTo>
                  <a:pt x="4543425" y="425946"/>
                </a:lnTo>
                <a:cubicBezTo>
                  <a:pt x="4543425" y="427732"/>
                  <a:pt x="4542532" y="428625"/>
                  <a:pt x="4540746" y="428625"/>
                </a:cubicBezTo>
                <a:lnTo>
                  <a:pt x="4519315" y="428625"/>
                </a:lnTo>
                <a:cubicBezTo>
                  <a:pt x="4517529" y="428625"/>
                  <a:pt x="4516636" y="427732"/>
                  <a:pt x="4516636" y="425946"/>
                </a:cubicBezTo>
                <a:lnTo>
                  <a:pt x="4516636" y="404515"/>
                </a:lnTo>
                <a:cubicBezTo>
                  <a:pt x="4516859" y="402729"/>
                  <a:pt x="4517752" y="401836"/>
                  <a:pt x="4519315" y="401836"/>
                </a:cubicBezTo>
                <a:close/>
                <a:moveTo>
                  <a:pt x="4479131" y="401836"/>
                </a:moveTo>
                <a:lnTo>
                  <a:pt x="4500562" y="401836"/>
                </a:lnTo>
                <a:cubicBezTo>
                  <a:pt x="4502348" y="402059"/>
                  <a:pt x="4503241" y="402952"/>
                  <a:pt x="4503241" y="404515"/>
                </a:cubicBezTo>
                <a:lnTo>
                  <a:pt x="4503241" y="425946"/>
                </a:lnTo>
                <a:cubicBezTo>
                  <a:pt x="4503241" y="427732"/>
                  <a:pt x="4502348" y="428625"/>
                  <a:pt x="4500562" y="428625"/>
                </a:cubicBezTo>
                <a:lnTo>
                  <a:pt x="4479131" y="428625"/>
                </a:lnTo>
                <a:cubicBezTo>
                  <a:pt x="4477345" y="428625"/>
                  <a:pt x="4476452" y="427732"/>
                  <a:pt x="4476452" y="425946"/>
                </a:cubicBezTo>
                <a:lnTo>
                  <a:pt x="4476452" y="404515"/>
                </a:lnTo>
                <a:cubicBezTo>
                  <a:pt x="4476675" y="402729"/>
                  <a:pt x="4477568" y="401836"/>
                  <a:pt x="4479131" y="401836"/>
                </a:cubicBezTo>
                <a:close/>
                <a:moveTo>
                  <a:pt x="4438948" y="401836"/>
                </a:moveTo>
                <a:lnTo>
                  <a:pt x="4460379" y="401836"/>
                </a:lnTo>
                <a:cubicBezTo>
                  <a:pt x="4462165" y="402059"/>
                  <a:pt x="4463058" y="402952"/>
                  <a:pt x="4463058" y="404515"/>
                </a:cubicBezTo>
                <a:lnTo>
                  <a:pt x="4463058" y="425946"/>
                </a:lnTo>
                <a:cubicBezTo>
                  <a:pt x="4463058" y="427732"/>
                  <a:pt x="4462165" y="428625"/>
                  <a:pt x="4460379" y="428625"/>
                </a:cubicBezTo>
                <a:lnTo>
                  <a:pt x="4438948" y="428625"/>
                </a:lnTo>
                <a:cubicBezTo>
                  <a:pt x="4437162" y="428625"/>
                  <a:pt x="4436269" y="427732"/>
                  <a:pt x="4436269" y="425946"/>
                </a:cubicBezTo>
                <a:lnTo>
                  <a:pt x="4436269" y="404515"/>
                </a:lnTo>
                <a:cubicBezTo>
                  <a:pt x="4436492" y="402729"/>
                  <a:pt x="4437385" y="401836"/>
                  <a:pt x="4438948" y="401836"/>
                </a:cubicBezTo>
                <a:close/>
                <a:moveTo>
                  <a:pt x="4238030" y="401836"/>
                </a:moveTo>
                <a:lnTo>
                  <a:pt x="4259461" y="401836"/>
                </a:lnTo>
                <a:cubicBezTo>
                  <a:pt x="4261247" y="402059"/>
                  <a:pt x="4262140" y="402952"/>
                  <a:pt x="4262140" y="404515"/>
                </a:cubicBezTo>
                <a:lnTo>
                  <a:pt x="4262140" y="425946"/>
                </a:lnTo>
                <a:cubicBezTo>
                  <a:pt x="4262140" y="427732"/>
                  <a:pt x="4261247" y="428625"/>
                  <a:pt x="4259461" y="428625"/>
                </a:cubicBezTo>
                <a:lnTo>
                  <a:pt x="4238030" y="428625"/>
                </a:lnTo>
                <a:cubicBezTo>
                  <a:pt x="4236244" y="428625"/>
                  <a:pt x="4235351" y="427732"/>
                  <a:pt x="4235351" y="425946"/>
                </a:cubicBezTo>
                <a:lnTo>
                  <a:pt x="4235351" y="404515"/>
                </a:lnTo>
                <a:cubicBezTo>
                  <a:pt x="4235574" y="402729"/>
                  <a:pt x="4236467" y="401836"/>
                  <a:pt x="4238030" y="401836"/>
                </a:cubicBezTo>
                <a:close/>
                <a:moveTo>
                  <a:pt x="4197846" y="401836"/>
                </a:moveTo>
                <a:lnTo>
                  <a:pt x="4219277" y="401836"/>
                </a:lnTo>
                <a:cubicBezTo>
                  <a:pt x="4221063" y="402059"/>
                  <a:pt x="4221956" y="402952"/>
                  <a:pt x="4221956" y="404515"/>
                </a:cubicBezTo>
                <a:lnTo>
                  <a:pt x="4221956" y="425946"/>
                </a:lnTo>
                <a:cubicBezTo>
                  <a:pt x="4221956" y="427732"/>
                  <a:pt x="4221063" y="428625"/>
                  <a:pt x="4219277" y="428625"/>
                </a:cubicBezTo>
                <a:lnTo>
                  <a:pt x="4197846" y="428625"/>
                </a:lnTo>
                <a:cubicBezTo>
                  <a:pt x="4196060" y="428625"/>
                  <a:pt x="4195167" y="427732"/>
                  <a:pt x="4195167" y="425946"/>
                </a:cubicBezTo>
                <a:lnTo>
                  <a:pt x="4195167" y="404515"/>
                </a:lnTo>
                <a:cubicBezTo>
                  <a:pt x="4195390" y="402729"/>
                  <a:pt x="4196283" y="401836"/>
                  <a:pt x="4197846" y="401836"/>
                </a:cubicBezTo>
                <a:close/>
                <a:moveTo>
                  <a:pt x="4157662" y="401836"/>
                </a:moveTo>
                <a:lnTo>
                  <a:pt x="4179094" y="401836"/>
                </a:lnTo>
                <a:cubicBezTo>
                  <a:pt x="4180880" y="402059"/>
                  <a:pt x="4181773" y="402952"/>
                  <a:pt x="4181773" y="404515"/>
                </a:cubicBezTo>
                <a:lnTo>
                  <a:pt x="4181773" y="425946"/>
                </a:lnTo>
                <a:cubicBezTo>
                  <a:pt x="4181773" y="427732"/>
                  <a:pt x="4180880" y="428625"/>
                  <a:pt x="4179094" y="428625"/>
                </a:cubicBezTo>
                <a:lnTo>
                  <a:pt x="4157662" y="428625"/>
                </a:lnTo>
                <a:cubicBezTo>
                  <a:pt x="4155876" y="428625"/>
                  <a:pt x="4154983" y="427732"/>
                  <a:pt x="4154983" y="425946"/>
                </a:cubicBezTo>
                <a:lnTo>
                  <a:pt x="4154983" y="404515"/>
                </a:lnTo>
                <a:cubicBezTo>
                  <a:pt x="4155207" y="402729"/>
                  <a:pt x="4156100" y="401836"/>
                  <a:pt x="4157662" y="401836"/>
                </a:cubicBezTo>
                <a:close/>
                <a:moveTo>
                  <a:pt x="4117479" y="401836"/>
                </a:moveTo>
                <a:lnTo>
                  <a:pt x="4138910" y="401836"/>
                </a:lnTo>
                <a:cubicBezTo>
                  <a:pt x="4140696" y="402059"/>
                  <a:pt x="4141589" y="402952"/>
                  <a:pt x="4141589" y="404515"/>
                </a:cubicBezTo>
                <a:lnTo>
                  <a:pt x="4141589" y="425946"/>
                </a:lnTo>
                <a:cubicBezTo>
                  <a:pt x="4141589" y="427732"/>
                  <a:pt x="4140696" y="428625"/>
                  <a:pt x="4138910" y="428625"/>
                </a:cubicBezTo>
                <a:lnTo>
                  <a:pt x="4117479" y="428625"/>
                </a:lnTo>
                <a:cubicBezTo>
                  <a:pt x="4115693" y="428625"/>
                  <a:pt x="4114800" y="427732"/>
                  <a:pt x="4114800" y="425946"/>
                </a:cubicBezTo>
                <a:lnTo>
                  <a:pt x="4114800" y="404515"/>
                </a:lnTo>
                <a:cubicBezTo>
                  <a:pt x="4115023" y="402729"/>
                  <a:pt x="4115916" y="401836"/>
                  <a:pt x="4117479" y="401836"/>
                </a:cubicBezTo>
                <a:close/>
                <a:moveTo>
                  <a:pt x="3723679" y="401836"/>
                </a:moveTo>
                <a:lnTo>
                  <a:pt x="3745111" y="401836"/>
                </a:lnTo>
                <a:cubicBezTo>
                  <a:pt x="3746897" y="402059"/>
                  <a:pt x="3747790" y="402952"/>
                  <a:pt x="3747790" y="404515"/>
                </a:cubicBezTo>
                <a:lnTo>
                  <a:pt x="3747790" y="425946"/>
                </a:lnTo>
                <a:cubicBezTo>
                  <a:pt x="3747790" y="427732"/>
                  <a:pt x="3746897" y="428625"/>
                  <a:pt x="3745111" y="428625"/>
                </a:cubicBezTo>
                <a:lnTo>
                  <a:pt x="3723679" y="428625"/>
                </a:lnTo>
                <a:cubicBezTo>
                  <a:pt x="3721893" y="428625"/>
                  <a:pt x="3721001" y="427732"/>
                  <a:pt x="3721001" y="425946"/>
                </a:cubicBezTo>
                <a:lnTo>
                  <a:pt x="3721001" y="404515"/>
                </a:lnTo>
                <a:cubicBezTo>
                  <a:pt x="3721224" y="402729"/>
                  <a:pt x="3722117" y="401836"/>
                  <a:pt x="3723679" y="401836"/>
                </a:cubicBezTo>
                <a:close/>
                <a:moveTo>
                  <a:pt x="3683496" y="401836"/>
                </a:moveTo>
                <a:lnTo>
                  <a:pt x="3704927" y="401836"/>
                </a:lnTo>
                <a:cubicBezTo>
                  <a:pt x="3706713" y="402059"/>
                  <a:pt x="3707606" y="402952"/>
                  <a:pt x="3707606" y="404515"/>
                </a:cubicBezTo>
                <a:lnTo>
                  <a:pt x="3707606" y="425946"/>
                </a:lnTo>
                <a:cubicBezTo>
                  <a:pt x="3707606" y="427732"/>
                  <a:pt x="3706713" y="428625"/>
                  <a:pt x="3704927" y="428625"/>
                </a:cubicBezTo>
                <a:lnTo>
                  <a:pt x="3683496" y="428625"/>
                </a:lnTo>
                <a:cubicBezTo>
                  <a:pt x="3681710" y="428625"/>
                  <a:pt x="3680817" y="427732"/>
                  <a:pt x="3680817" y="425946"/>
                </a:cubicBezTo>
                <a:lnTo>
                  <a:pt x="3680817" y="404515"/>
                </a:lnTo>
                <a:cubicBezTo>
                  <a:pt x="3681040" y="402729"/>
                  <a:pt x="3681933" y="401836"/>
                  <a:pt x="3683496" y="401836"/>
                </a:cubicBezTo>
                <a:close/>
                <a:moveTo>
                  <a:pt x="3643312" y="401836"/>
                </a:moveTo>
                <a:lnTo>
                  <a:pt x="3664743" y="401836"/>
                </a:lnTo>
                <a:cubicBezTo>
                  <a:pt x="3666529" y="402059"/>
                  <a:pt x="3667422" y="402952"/>
                  <a:pt x="3667422" y="404515"/>
                </a:cubicBezTo>
                <a:lnTo>
                  <a:pt x="3667422" y="425946"/>
                </a:lnTo>
                <a:cubicBezTo>
                  <a:pt x="3667422" y="427732"/>
                  <a:pt x="3666529" y="428625"/>
                  <a:pt x="3664743" y="428625"/>
                </a:cubicBezTo>
                <a:lnTo>
                  <a:pt x="3643312" y="428625"/>
                </a:lnTo>
                <a:cubicBezTo>
                  <a:pt x="3641526" y="428625"/>
                  <a:pt x="3640633" y="427732"/>
                  <a:pt x="3640633" y="425946"/>
                </a:cubicBezTo>
                <a:lnTo>
                  <a:pt x="3640633" y="404515"/>
                </a:lnTo>
                <a:cubicBezTo>
                  <a:pt x="3640857" y="402729"/>
                  <a:pt x="3641750" y="401836"/>
                  <a:pt x="3643312" y="401836"/>
                </a:cubicBezTo>
                <a:close/>
                <a:moveTo>
                  <a:pt x="3603129" y="401836"/>
                </a:moveTo>
                <a:lnTo>
                  <a:pt x="3624560" y="401836"/>
                </a:lnTo>
                <a:cubicBezTo>
                  <a:pt x="3626346" y="402059"/>
                  <a:pt x="3627239" y="402952"/>
                  <a:pt x="3627239" y="404515"/>
                </a:cubicBezTo>
                <a:lnTo>
                  <a:pt x="3627239" y="425946"/>
                </a:lnTo>
                <a:cubicBezTo>
                  <a:pt x="3627239" y="427732"/>
                  <a:pt x="3626346" y="428625"/>
                  <a:pt x="3624560" y="428625"/>
                </a:cubicBezTo>
                <a:lnTo>
                  <a:pt x="3603129" y="428625"/>
                </a:lnTo>
                <a:cubicBezTo>
                  <a:pt x="3601343" y="428625"/>
                  <a:pt x="3600450" y="427732"/>
                  <a:pt x="3600450" y="425946"/>
                </a:cubicBezTo>
                <a:lnTo>
                  <a:pt x="3600450" y="404515"/>
                </a:lnTo>
                <a:cubicBezTo>
                  <a:pt x="3600673" y="402729"/>
                  <a:pt x="3601566" y="401836"/>
                  <a:pt x="3603129" y="401836"/>
                </a:cubicBezTo>
                <a:close/>
                <a:moveTo>
                  <a:pt x="2694979" y="401836"/>
                </a:moveTo>
                <a:lnTo>
                  <a:pt x="2716411" y="401836"/>
                </a:lnTo>
                <a:cubicBezTo>
                  <a:pt x="2718197" y="402059"/>
                  <a:pt x="2719090" y="402952"/>
                  <a:pt x="2719090" y="404515"/>
                </a:cubicBezTo>
                <a:lnTo>
                  <a:pt x="2719090" y="425946"/>
                </a:lnTo>
                <a:cubicBezTo>
                  <a:pt x="2719090" y="427732"/>
                  <a:pt x="2718197" y="428625"/>
                  <a:pt x="2716411" y="428625"/>
                </a:cubicBezTo>
                <a:lnTo>
                  <a:pt x="2694979" y="428625"/>
                </a:lnTo>
                <a:cubicBezTo>
                  <a:pt x="2693193" y="428625"/>
                  <a:pt x="2692301" y="427732"/>
                  <a:pt x="2692301" y="425946"/>
                </a:cubicBezTo>
                <a:lnTo>
                  <a:pt x="2692301" y="404515"/>
                </a:lnTo>
                <a:cubicBezTo>
                  <a:pt x="2692524" y="402729"/>
                  <a:pt x="2693417" y="401836"/>
                  <a:pt x="2694979" y="401836"/>
                </a:cubicBezTo>
                <a:close/>
                <a:moveTo>
                  <a:pt x="2654796" y="401836"/>
                </a:moveTo>
                <a:lnTo>
                  <a:pt x="2676227" y="401836"/>
                </a:lnTo>
                <a:cubicBezTo>
                  <a:pt x="2678013" y="402059"/>
                  <a:pt x="2678906" y="402952"/>
                  <a:pt x="2678906" y="404515"/>
                </a:cubicBezTo>
                <a:lnTo>
                  <a:pt x="2678906" y="425946"/>
                </a:lnTo>
                <a:cubicBezTo>
                  <a:pt x="2678906" y="427732"/>
                  <a:pt x="2678013" y="428625"/>
                  <a:pt x="2676227" y="428625"/>
                </a:cubicBezTo>
                <a:lnTo>
                  <a:pt x="2654796" y="428625"/>
                </a:lnTo>
                <a:cubicBezTo>
                  <a:pt x="2653010" y="428625"/>
                  <a:pt x="2652117" y="427732"/>
                  <a:pt x="2652117" y="425946"/>
                </a:cubicBezTo>
                <a:lnTo>
                  <a:pt x="2652117" y="404515"/>
                </a:lnTo>
                <a:cubicBezTo>
                  <a:pt x="2652340" y="402729"/>
                  <a:pt x="2653233" y="401836"/>
                  <a:pt x="2654796" y="401836"/>
                </a:cubicBezTo>
                <a:close/>
                <a:moveTo>
                  <a:pt x="2614612" y="401836"/>
                </a:moveTo>
                <a:lnTo>
                  <a:pt x="2636043" y="401836"/>
                </a:lnTo>
                <a:cubicBezTo>
                  <a:pt x="2637829" y="402059"/>
                  <a:pt x="2638722" y="402952"/>
                  <a:pt x="2638722" y="404515"/>
                </a:cubicBezTo>
                <a:lnTo>
                  <a:pt x="2638722" y="425946"/>
                </a:lnTo>
                <a:cubicBezTo>
                  <a:pt x="2638722" y="427732"/>
                  <a:pt x="2637829" y="428625"/>
                  <a:pt x="2636043" y="428625"/>
                </a:cubicBezTo>
                <a:lnTo>
                  <a:pt x="2614612" y="428625"/>
                </a:lnTo>
                <a:cubicBezTo>
                  <a:pt x="2612826" y="428625"/>
                  <a:pt x="2611933" y="427732"/>
                  <a:pt x="2611933" y="425946"/>
                </a:cubicBezTo>
                <a:lnTo>
                  <a:pt x="2611933" y="404515"/>
                </a:lnTo>
                <a:cubicBezTo>
                  <a:pt x="2612157" y="402729"/>
                  <a:pt x="2613050" y="401836"/>
                  <a:pt x="2614612" y="401836"/>
                </a:cubicBezTo>
                <a:close/>
                <a:moveTo>
                  <a:pt x="2574429" y="401836"/>
                </a:moveTo>
                <a:lnTo>
                  <a:pt x="2595860" y="401836"/>
                </a:lnTo>
                <a:cubicBezTo>
                  <a:pt x="2597646" y="402059"/>
                  <a:pt x="2598539" y="402952"/>
                  <a:pt x="2598539" y="404515"/>
                </a:cubicBezTo>
                <a:lnTo>
                  <a:pt x="2598539" y="425946"/>
                </a:lnTo>
                <a:cubicBezTo>
                  <a:pt x="2598539" y="427732"/>
                  <a:pt x="2597646" y="428625"/>
                  <a:pt x="2595860" y="428625"/>
                </a:cubicBezTo>
                <a:lnTo>
                  <a:pt x="2574429" y="428625"/>
                </a:lnTo>
                <a:cubicBezTo>
                  <a:pt x="2572643" y="428625"/>
                  <a:pt x="2571750" y="427732"/>
                  <a:pt x="2571750" y="425946"/>
                </a:cubicBezTo>
                <a:lnTo>
                  <a:pt x="2571750" y="404515"/>
                </a:lnTo>
                <a:cubicBezTo>
                  <a:pt x="2571973" y="402729"/>
                  <a:pt x="2572866" y="401836"/>
                  <a:pt x="2574429" y="401836"/>
                </a:cubicBezTo>
                <a:close/>
                <a:moveTo>
                  <a:pt x="2180629" y="401836"/>
                </a:moveTo>
                <a:lnTo>
                  <a:pt x="2202061" y="401836"/>
                </a:lnTo>
                <a:cubicBezTo>
                  <a:pt x="2203847" y="402059"/>
                  <a:pt x="2204740" y="402952"/>
                  <a:pt x="2204740" y="404515"/>
                </a:cubicBezTo>
                <a:lnTo>
                  <a:pt x="2204740" y="425946"/>
                </a:lnTo>
                <a:cubicBezTo>
                  <a:pt x="2204740" y="427732"/>
                  <a:pt x="2203847" y="428625"/>
                  <a:pt x="2202061" y="428625"/>
                </a:cubicBezTo>
                <a:lnTo>
                  <a:pt x="2180629" y="428625"/>
                </a:lnTo>
                <a:cubicBezTo>
                  <a:pt x="2178843" y="428625"/>
                  <a:pt x="2177951" y="427732"/>
                  <a:pt x="2177951" y="425946"/>
                </a:cubicBezTo>
                <a:lnTo>
                  <a:pt x="2177951" y="404515"/>
                </a:lnTo>
                <a:cubicBezTo>
                  <a:pt x="2178174" y="402729"/>
                  <a:pt x="2179067" y="401836"/>
                  <a:pt x="2180629" y="401836"/>
                </a:cubicBezTo>
                <a:close/>
                <a:moveTo>
                  <a:pt x="2140446" y="401836"/>
                </a:moveTo>
                <a:lnTo>
                  <a:pt x="2161877" y="401836"/>
                </a:lnTo>
                <a:cubicBezTo>
                  <a:pt x="2163663" y="402059"/>
                  <a:pt x="2164556" y="402952"/>
                  <a:pt x="2164556" y="404515"/>
                </a:cubicBezTo>
                <a:lnTo>
                  <a:pt x="2164556" y="425946"/>
                </a:lnTo>
                <a:cubicBezTo>
                  <a:pt x="2164556" y="427732"/>
                  <a:pt x="2163663" y="428625"/>
                  <a:pt x="2161877" y="428625"/>
                </a:cubicBezTo>
                <a:lnTo>
                  <a:pt x="2140446" y="428625"/>
                </a:lnTo>
                <a:cubicBezTo>
                  <a:pt x="2138660" y="428625"/>
                  <a:pt x="2137767" y="427732"/>
                  <a:pt x="2137767" y="425946"/>
                </a:cubicBezTo>
                <a:lnTo>
                  <a:pt x="2137767" y="404515"/>
                </a:lnTo>
                <a:cubicBezTo>
                  <a:pt x="2137990" y="402729"/>
                  <a:pt x="2138883" y="401836"/>
                  <a:pt x="2140446" y="401836"/>
                </a:cubicBezTo>
                <a:close/>
                <a:moveTo>
                  <a:pt x="2100262" y="401836"/>
                </a:moveTo>
                <a:lnTo>
                  <a:pt x="2121693" y="401836"/>
                </a:lnTo>
                <a:cubicBezTo>
                  <a:pt x="2123479" y="402059"/>
                  <a:pt x="2124372" y="402952"/>
                  <a:pt x="2124372" y="404515"/>
                </a:cubicBezTo>
                <a:lnTo>
                  <a:pt x="2124372" y="425946"/>
                </a:lnTo>
                <a:cubicBezTo>
                  <a:pt x="2124372" y="427732"/>
                  <a:pt x="2123479" y="428625"/>
                  <a:pt x="2121693" y="428625"/>
                </a:cubicBezTo>
                <a:lnTo>
                  <a:pt x="2100262" y="428625"/>
                </a:lnTo>
                <a:cubicBezTo>
                  <a:pt x="2098476" y="428625"/>
                  <a:pt x="2097583" y="427732"/>
                  <a:pt x="2097583" y="425946"/>
                </a:cubicBezTo>
                <a:lnTo>
                  <a:pt x="2097583" y="404515"/>
                </a:lnTo>
                <a:cubicBezTo>
                  <a:pt x="2097807" y="402729"/>
                  <a:pt x="2098700" y="401836"/>
                  <a:pt x="2100262" y="401836"/>
                </a:cubicBezTo>
                <a:close/>
                <a:moveTo>
                  <a:pt x="2060079" y="401836"/>
                </a:moveTo>
                <a:lnTo>
                  <a:pt x="2081510" y="401836"/>
                </a:lnTo>
                <a:cubicBezTo>
                  <a:pt x="2083296" y="402059"/>
                  <a:pt x="2084189" y="402952"/>
                  <a:pt x="2084189" y="404515"/>
                </a:cubicBezTo>
                <a:lnTo>
                  <a:pt x="2084189" y="425946"/>
                </a:lnTo>
                <a:cubicBezTo>
                  <a:pt x="2084189" y="427732"/>
                  <a:pt x="2083296" y="428625"/>
                  <a:pt x="2081510" y="428625"/>
                </a:cubicBezTo>
                <a:lnTo>
                  <a:pt x="2060079" y="428625"/>
                </a:lnTo>
                <a:cubicBezTo>
                  <a:pt x="2058293" y="428625"/>
                  <a:pt x="2057400" y="427732"/>
                  <a:pt x="2057400" y="425946"/>
                </a:cubicBezTo>
                <a:lnTo>
                  <a:pt x="2057400" y="404515"/>
                </a:lnTo>
                <a:cubicBezTo>
                  <a:pt x="2057623" y="402729"/>
                  <a:pt x="2058516" y="401836"/>
                  <a:pt x="2060079" y="401836"/>
                </a:cubicBezTo>
                <a:close/>
                <a:moveTo>
                  <a:pt x="1987748" y="401836"/>
                </a:moveTo>
                <a:lnTo>
                  <a:pt x="2009179" y="401836"/>
                </a:lnTo>
                <a:cubicBezTo>
                  <a:pt x="2010965" y="402059"/>
                  <a:pt x="2011858" y="402952"/>
                  <a:pt x="2011858" y="404515"/>
                </a:cubicBezTo>
                <a:lnTo>
                  <a:pt x="2011858" y="425946"/>
                </a:lnTo>
                <a:cubicBezTo>
                  <a:pt x="2011858" y="427732"/>
                  <a:pt x="2010965" y="428625"/>
                  <a:pt x="2009179" y="428625"/>
                </a:cubicBezTo>
                <a:lnTo>
                  <a:pt x="1987748" y="428625"/>
                </a:lnTo>
                <a:cubicBezTo>
                  <a:pt x="1985962" y="428625"/>
                  <a:pt x="1985069" y="427732"/>
                  <a:pt x="1985069" y="425946"/>
                </a:cubicBezTo>
                <a:lnTo>
                  <a:pt x="1985069" y="404515"/>
                </a:lnTo>
                <a:cubicBezTo>
                  <a:pt x="1985292" y="402729"/>
                  <a:pt x="1986185" y="401836"/>
                  <a:pt x="1987748" y="401836"/>
                </a:cubicBezTo>
                <a:close/>
                <a:moveTo>
                  <a:pt x="1947564" y="401836"/>
                </a:moveTo>
                <a:lnTo>
                  <a:pt x="1968996" y="401836"/>
                </a:lnTo>
                <a:cubicBezTo>
                  <a:pt x="1970782" y="402059"/>
                  <a:pt x="1971675" y="402952"/>
                  <a:pt x="1971675" y="404515"/>
                </a:cubicBezTo>
                <a:lnTo>
                  <a:pt x="1971675" y="425946"/>
                </a:lnTo>
                <a:cubicBezTo>
                  <a:pt x="1971675" y="427732"/>
                  <a:pt x="1970782" y="428625"/>
                  <a:pt x="1968996" y="428625"/>
                </a:cubicBezTo>
                <a:lnTo>
                  <a:pt x="1947564" y="428625"/>
                </a:lnTo>
                <a:cubicBezTo>
                  <a:pt x="1945779" y="428625"/>
                  <a:pt x="1944886" y="427732"/>
                  <a:pt x="1944886" y="425946"/>
                </a:cubicBezTo>
                <a:lnTo>
                  <a:pt x="1944886" y="404515"/>
                </a:lnTo>
                <a:cubicBezTo>
                  <a:pt x="1945109" y="402729"/>
                  <a:pt x="1946002" y="401836"/>
                  <a:pt x="1947564" y="401836"/>
                </a:cubicBezTo>
                <a:close/>
                <a:moveTo>
                  <a:pt x="1907381" y="401836"/>
                </a:moveTo>
                <a:lnTo>
                  <a:pt x="1928812" y="401836"/>
                </a:lnTo>
                <a:cubicBezTo>
                  <a:pt x="1930598" y="402059"/>
                  <a:pt x="1931491" y="402952"/>
                  <a:pt x="1931491" y="404515"/>
                </a:cubicBezTo>
                <a:lnTo>
                  <a:pt x="1931491" y="425946"/>
                </a:lnTo>
                <a:cubicBezTo>
                  <a:pt x="1931491" y="427732"/>
                  <a:pt x="1930598" y="428625"/>
                  <a:pt x="1928812" y="428625"/>
                </a:cubicBezTo>
                <a:lnTo>
                  <a:pt x="1907381" y="428625"/>
                </a:lnTo>
                <a:cubicBezTo>
                  <a:pt x="1905595" y="428625"/>
                  <a:pt x="1904702" y="427732"/>
                  <a:pt x="1904702" y="425946"/>
                </a:cubicBezTo>
                <a:lnTo>
                  <a:pt x="1904702" y="404515"/>
                </a:lnTo>
                <a:cubicBezTo>
                  <a:pt x="1904925" y="402729"/>
                  <a:pt x="1905818" y="401836"/>
                  <a:pt x="1907381" y="401836"/>
                </a:cubicBezTo>
                <a:close/>
                <a:moveTo>
                  <a:pt x="1867197" y="401836"/>
                </a:moveTo>
                <a:lnTo>
                  <a:pt x="1888629" y="401836"/>
                </a:lnTo>
                <a:cubicBezTo>
                  <a:pt x="1890414" y="402059"/>
                  <a:pt x="1891307" y="402952"/>
                  <a:pt x="1891307" y="404515"/>
                </a:cubicBezTo>
                <a:lnTo>
                  <a:pt x="1891307" y="425946"/>
                </a:lnTo>
                <a:cubicBezTo>
                  <a:pt x="1891307" y="427732"/>
                  <a:pt x="1890414" y="428625"/>
                  <a:pt x="1888629" y="428625"/>
                </a:cubicBezTo>
                <a:lnTo>
                  <a:pt x="1867197" y="428625"/>
                </a:lnTo>
                <a:cubicBezTo>
                  <a:pt x="1865411" y="428625"/>
                  <a:pt x="1864518" y="427732"/>
                  <a:pt x="1864518" y="425946"/>
                </a:cubicBezTo>
                <a:lnTo>
                  <a:pt x="1864518" y="404515"/>
                </a:lnTo>
                <a:cubicBezTo>
                  <a:pt x="1864742" y="402729"/>
                  <a:pt x="1865635" y="401836"/>
                  <a:pt x="1867197" y="401836"/>
                </a:cubicBezTo>
                <a:close/>
                <a:moveTo>
                  <a:pt x="1666279" y="401836"/>
                </a:moveTo>
                <a:lnTo>
                  <a:pt x="1687711" y="401836"/>
                </a:lnTo>
                <a:cubicBezTo>
                  <a:pt x="1689497" y="402059"/>
                  <a:pt x="1690390" y="402952"/>
                  <a:pt x="1690390" y="404515"/>
                </a:cubicBezTo>
                <a:lnTo>
                  <a:pt x="1690390" y="425946"/>
                </a:lnTo>
                <a:cubicBezTo>
                  <a:pt x="1690390" y="427732"/>
                  <a:pt x="1689497" y="428625"/>
                  <a:pt x="1687711" y="428625"/>
                </a:cubicBezTo>
                <a:lnTo>
                  <a:pt x="1666279" y="428625"/>
                </a:lnTo>
                <a:cubicBezTo>
                  <a:pt x="1664493" y="428625"/>
                  <a:pt x="1663600" y="427732"/>
                  <a:pt x="1663600" y="425946"/>
                </a:cubicBezTo>
                <a:lnTo>
                  <a:pt x="1663600" y="404515"/>
                </a:lnTo>
                <a:cubicBezTo>
                  <a:pt x="1663824" y="402729"/>
                  <a:pt x="1664717" y="401836"/>
                  <a:pt x="1666279" y="401836"/>
                </a:cubicBezTo>
                <a:close/>
                <a:moveTo>
                  <a:pt x="1626096" y="401836"/>
                </a:moveTo>
                <a:lnTo>
                  <a:pt x="1647527" y="401836"/>
                </a:lnTo>
                <a:cubicBezTo>
                  <a:pt x="1649313" y="402059"/>
                  <a:pt x="1650206" y="402952"/>
                  <a:pt x="1650206" y="404515"/>
                </a:cubicBezTo>
                <a:lnTo>
                  <a:pt x="1650206" y="425946"/>
                </a:lnTo>
                <a:cubicBezTo>
                  <a:pt x="1650206" y="427732"/>
                  <a:pt x="1649313" y="428625"/>
                  <a:pt x="1647527" y="428625"/>
                </a:cubicBezTo>
                <a:lnTo>
                  <a:pt x="1626096" y="428625"/>
                </a:lnTo>
                <a:cubicBezTo>
                  <a:pt x="1624310" y="428625"/>
                  <a:pt x="1623417" y="427732"/>
                  <a:pt x="1623417" y="425946"/>
                </a:cubicBezTo>
                <a:lnTo>
                  <a:pt x="1623417" y="404515"/>
                </a:lnTo>
                <a:cubicBezTo>
                  <a:pt x="1623640" y="402729"/>
                  <a:pt x="1624533" y="401836"/>
                  <a:pt x="1626096" y="401836"/>
                </a:cubicBezTo>
                <a:close/>
                <a:moveTo>
                  <a:pt x="1585912" y="401836"/>
                </a:moveTo>
                <a:lnTo>
                  <a:pt x="1607343" y="401836"/>
                </a:lnTo>
                <a:cubicBezTo>
                  <a:pt x="1609129" y="402059"/>
                  <a:pt x="1610022" y="402952"/>
                  <a:pt x="1610022" y="404515"/>
                </a:cubicBezTo>
                <a:lnTo>
                  <a:pt x="1610022" y="425946"/>
                </a:lnTo>
                <a:cubicBezTo>
                  <a:pt x="1610022" y="427732"/>
                  <a:pt x="1609129" y="428625"/>
                  <a:pt x="1607343" y="428625"/>
                </a:cubicBezTo>
                <a:lnTo>
                  <a:pt x="1585912" y="428625"/>
                </a:lnTo>
                <a:cubicBezTo>
                  <a:pt x="1584126" y="428625"/>
                  <a:pt x="1583233" y="427732"/>
                  <a:pt x="1583233" y="425946"/>
                </a:cubicBezTo>
                <a:lnTo>
                  <a:pt x="1583233" y="404515"/>
                </a:lnTo>
                <a:cubicBezTo>
                  <a:pt x="1583456" y="402729"/>
                  <a:pt x="1584349" y="401836"/>
                  <a:pt x="1585912" y="401836"/>
                </a:cubicBezTo>
                <a:close/>
                <a:moveTo>
                  <a:pt x="1545729" y="401836"/>
                </a:moveTo>
                <a:lnTo>
                  <a:pt x="1567160" y="401836"/>
                </a:lnTo>
                <a:cubicBezTo>
                  <a:pt x="1568946" y="402059"/>
                  <a:pt x="1569839" y="402952"/>
                  <a:pt x="1569839" y="404515"/>
                </a:cubicBezTo>
                <a:lnTo>
                  <a:pt x="1569839" y="425946"/>
                </a:lnTo>
                <a:cubicBezTo>
                  <a:pt x="1569839" y="427732"/>
                  <a:pt x="1568946" y="428625"/>
                  <a:pt x="1567160" y="428625"/>
                </a:cubicBezTo>
                <a:lnTo>
                  <a:pt x="1545729" y="428625"/>
                </a:lnTo>
                <a:cubicBezTo>
                  <a:pt x="1543943" y="428625"/>
                  <a:pt x="1543050" y="427732"/>
                  <a:pt x="1543050" y="425946"/>
                </a:cubicBezTo>
                <a:lnTo>
                  <a:pt x="1543050" y="404515"/>
                </a:lnTo>
                <a:cubicBezTo>
                  <a:pt x="1543273" y="402729"/>
                  <a:pt x="1544166" y="401836"/>
                  <a:pt x="1545729" y="401836"/>
                </a:cubicBezTo>
                <a:close/>
                <a:moveTo>
                  <a:pt x="1473398" y="401836"/>
                </a:moveTo>
                <a:lnTo>
                  <a:pt x="1494829" y="401836"/>
                </a:lnTo>
                <a:cubicBezTo>
                  <a:pt x="1496615" y="402059"/>
                  <a:pt x="1497508" y="402952"/>
                  <a:pt x="1497508" y="404515"/>
                </a:cubicBezTo>
                <a:lnTo>
                  <a:pt x="1497508" y="425946"/>
                </a:lnTo>
                <a:cubicBezTo>
                  <a:pt x="1497508" y="427732"/>
                  <a:pt x="1496615" y="428625"/>
                  <a:pt x="1494829" y="428625"/>
                </a:cubicBezTo>
                <a:lnTo>
                  <a:pt x="1473398" y="428625"/>
                </a:lnTo>
                <a:cubicBezTo>
                  <a:pt x="1471612" y="428625"/>
                  <a:pt x="1470719" y="427732"/>
                  <a:pt x="1470719" y="425946"/>
                </a:cubicBezTo>
                <a:lnTo>
                  <a:pt x="1470719" y="404515"/>
                </a:lnTo>
                <a:cubicBezTo>
                  <a:pt x="1470942" y="402729"/>
                  <a:pt x="1471835" y="401836"/>
                  <a:pt x="1473398" y="401836"/>
                </a:cubicBezTo>
                <a:close/>
                <a:moveTo>
                  <a:pt x="1433215" y="401836"/>
                </a:moveTo>
                <a:lnTo>
                  <a:pt x="1454646" y="401836"/>
                </a:lnTo>
                <a:cubicBezTo>
                  <a:pt x="1456432" y="402059"/>
                  <a:pt x="1457325" y="402952"/>
                  <a:pt x="1457325" y="404515"/>
                </a:cubicBezTo>
                <a:lnTo>
                  <a:pt x="1457325" y="425946"/>
                </a:lnTo>
                <a:cubicBezTo>
                  <a:pt x="1457325" y="427732"/>
                  <a:pt x="1456432" y="428625"/>
                  <a:pt x="1454646" y="428625"/>
                </a:cubicBezTo>
                <a:lnTo>
                  <a:pt x="1433215" y="428625"/>
                </a:lnTo>
                <a:cubicBezTo>
                  <a:pt x="1431429" y="428625"/>
                  <a:pt x="1430536" y="427732"/>
                  <a:pt x="1430536" y="425946"/>
                </a:cubicBezTo>
                <a:lnTo>
                  <a:pt x="1430536" y="404515"/>
                </a:lnTo>
                <a:cubicBezTo>
                  <a:pt x="1430759" y="402729"/>
                  <a:pt x="1431652" y="401836"/>
                  <a:pt x="1433215" y="401836"/>
                </a:cubicBezTo>
                <a:close/>
                <a:moveTo>
                  <a:pt x="1393031" y="401836"/>
                </a:moveTo>
                <a:lnTo>
                  <a:pt x="1414462" y="401836"/>
                </a:lnTo>
                <a:cubicBezTo>
                  <a:pt x="1416248" y="402059"/>
                  <a:pt x="1417141" y="402952"/>
                  <a:pt x="1417141" y="404515"/>
                </a:cubicBezTo>
                <a:lnTo>
                  <a:pt x="1417141" y="425946"/>
                </a:lnTo>
                <a:cubicBezTo>
                  <a:pt x="1417141" y="427732"/>
                  <a:pt x="1416248" y="428625"/>
                  <a:pt x="1414462" y="428625"/>
                </a:cubicBezTo>
                <a:lnTo>
                  <a:pt x="1393031" y="428625"/>
                </a:lnTo>
                <a:cubicBezTo>
                  <a:pt x="1391245" y="428625"/>
                  <a:pt x="1390352" y="427732"/>
                  <a:pt x="1390352" y="425946"/>
                </a:cubicBezTo>
                <a:lnTo>
                  <a:pt x="1390352" y="404515"/>
                </a:lnTo>
                <a:cubicBezTo>
                  <a:pt x="1390575" y="402729"/>
                  <a:pt x="1391468" y="401836"/>
                  <a:pt x="1393031" y="401836"/>
                </a:cubicBezTo>
                <a:close/>
                <a:moveTo>
                  <a:pt x="1352847" y="401836"/>
                </a:moveTo>
                <a:lnTo>
                  <a:pt x="1374279" y="401836"/>
                </a:lnTo>
                <a:cubicBezTo>
                  <a:pt x="1376065" y="402059"/>
                  <a:pt x="1376957" y="402952"/>
                  <a:pt x="1376957" y="404515"/>
                </a:cubicBezTo>
                <a:lnTo>
                  <a:pt x="1376957" y="425946"/>
                </a:lnTo>
                <a:cubicBezTo>
                  <a:pt x="1376957" y="427732"/>
                  <a:pt x="1376065" y="428625"/>
                  <a:pt x="1374279" y="428625"/>
                </a:cubicBezTo>
                <a:lnTo>
                  <a:pt x="1352847" y="428625"/>
                </a:lnTo>
                <a:cubicBezTo>
                  <a:pt x="1351061" y="428625"/>
                  <a:pt x="1350169" y="427732"/>
                  <a:pt x="1350169" y="425946"/>
                </a:cubicBezTo>
                <a:lnTo>
                  <a:pt x="1350169" y="404515"/>
                </a:lnTo>
                <a:cubicBezTo>
                  <a:pt x="1350392" y="402729"/>
                  <a:pt x="1351285" y="401836"/>
                  <a:pt x="1352847" y="401836"/>
                </a:cubicBezTo>
                <a:close/>
                <a:moveTo>
                  <a:pt x="1151929" y="401836"/>
                </a:moveTo>
                <a:lnTo>
                  <a:pt x="1173361" y="401836"/>
                </a:lnTo>
                <a:cubicBezTo>
                  <a:pt x="1175147" y="402059"/>
                  <a:pt x="1176040" y="402952"/>
                  <a:pt x="1176040" y="404515"/>
                </a:cubicBezTo>
                <a:lnTo>
                  <a:pt x="1176040" y="425946"/>
                </a:lnTo>
                <a:cubicBezTo>
                  <a:pt x="1176040" y="427732"/>
                  <a:pt x="1175147" y="428625"/>
                  <a:pt x="1173361" y="428625"/>
                </a:cubicBezTo>
                <a:lnTo>
                  <a:pt x="1151929" y="428625"/>
                </a:lnTo>
                <a:cubicBezTo>
                  <a:pt x="1150144" y="428625"/>
                  <a:pt x="1149251" y="427732"/>
                  <a:pt x="1149251" y="425946"/>
                </a:cubicBezTo>
                <a:lnTo>
                  <a:pt x="1149251" y="404515"/>
                </a:lnTo>
                <a:cubicBezTo>
                  <a:pt x="1149474" y="402729"/>
                  <a:pt x="1150367" y="401836"/>
                  <a:pt x="1151929" y="401836"/>
                </a:cubicBezTo>
                <a:close/>
                <a:moveTo>
                  <a:pt x="1111746" y="401836"/>
                </a:moveTo>
                <a:lnTo>
                  <a:pt x="1133177" y="401836"/>
                </a:lnTo>
                <a:cubicBezTo>
                  <a:pt x="1134963" y="402059"/>
                  <a:pt x="1135856" y="402952"/>
                  <a:pt x="1135856" y="404515"/>
                </a:cubicBezTo>
                <a:lnTo>
                  <a:pt x="1135856" y="425946"/>
                </a:lnTo>
                <a:cubicBezTo>
                  <a:pt x="1135856" y="427732"/>
                  <a:pt x="1134963" y="428625"/>
                  <a:pt x="1133177" y="428625"/>
                </a:cubicBezTo>
                <a:lnTo>
                  <a:pt x="1111746" y="428625"/>
                </a:lnTo>
                <a:cubicBezTo>
                  <a:pt x="1109960" y="428625"/>
                  <a:pt x="1109067" y="427732"/>
                  <a:pt x="1109067" y="425946"/>
                </a:cubicBezTo>
                <a:lnTo>
                  <a:pt x="1109067" y="404515"/>
                </a:lnTo>
                <a:cubicBezTo>
                  <a:pt x="1109290" y="402729"/>
                  <a:pt x="1110183" y="401836"/>
                  <a:pt x="1111746" y="401836"/>
                </a:cubicBezTo>
                <a:close/>
                <a:moveTo>
                  <a:pt x="1071562" y="401836"/>
                </a:moveTo>
                <a:lnTo>
                  <a:pt x="1092994" y="401836"/>
                </a:lnTo>
                <a:cubicBezTo>
                  <a:pt x="1094780" y="402059"/>
                  <a:pt x="1095673" y="402952"/>
                  <a:pt x="1095673" y="404515"/>
                </a:cubicBezTo>
                <a:lnTo>
                  <a:pt x="1095673" y="425946"/>
                </a:lnTo>
                <a:cubicBezTo>
                  <a:pt x="1095673" y="427732"/>
                  <a:pt x="1094780" y="428625"/>
                  <a:pt x="1092994" y="428625"/>
                </a:cubicBezTo>
                <a:lnTo>
                  <a:pt x="1071562" y="428625"/>
                </a:lnTo>
                <a:cubicBezTo>
                  <a:pt x="1069776" y="428625"/>
                  <a:pt x="1068883" y="427732"/>
                  <a:pt x="1068883" y="425946"/>
                </a:cubicBezTo>
                <a:lnTo>
                  <a:pt x="1068883" y="404515"/>
                </a:lnTo>
                <a:cubicBezTo>
                  <a:pt x="1069106" y="402729"/>
                  <a:pt x="1070000" y="401836"/>
                  <a:pt x="1071562" y="401836"/>
                </a:cubicBezTo>
                <a:close/>
                <a:moveTo>
                  <a:pt x="1031379" y="401836"/>
                </a:moveTo>
                <a:lnTo>
                  <a:pt x="1052810" y="401836"/>
                </a:lnTo>
                <a:cubicBezTo>
                  <a:pt x="1054596" y="402059"/>
                  <a:pt x="1055489" y="402952"/>
                  <a:pt x="1055489" y="404515"/>
                </a:cubicBezTo>
                <a:lnTo>
                  <a:pt x="1055489" y="425946"/>
                </a:lnTo>
                <a:cubicBezTo>
                  <a:pt x="1055489" y="427732"/>
                  <a:pt x="1054596" y="428625"/>
                  <a:pt x="1052810" y="428625"/>
                </a:cubicBezTo>
                <a:lnTo>
                  <a:pt x="1031379" y="428625"/>
                </a:lnTo>
                <a:cubicBezTo>
                  <a:pt x="1029593" y="428625"/>
                  <a:pt x="1028700" y="427732"/>
                  <a:pt x="1028700" y="425946"/>
                </a:cubicBezTo>
                <a:lnTo>
                  <a:pt x="1028700" y="404515"/>
                </a:lnTo>
                <a:cubicBezTo>
                  <a:pt x="1028923" y="402729"/>
                  <a:pt x="1029816" y="401836"/>
                  <a:pt x="1031379" y="401836"/>
                </a:cubicBezTo>
                <a:close/>
                <a:moveTo>
                  <a:pt x="798314" y="401836"/>
                </a:moveTo>
                <a:lnTo>
                  <a:pt x="819745" y="401836"/>
                </a:lnTo>
                <a:cubicBezTo>
                  <a:pt x="821531" y="402059"/>
                  <a:pt x="822424" y="402952"/>
                  <a:pt x="822424" y="404515"/>
                </a:cubicBezTo>
                <a:lnTo>
                  <a:pt x="822424" y="425946"/>
                </a:lnTo>
                <a:cubicBezTo>
                  <a:pt x="822424" y="427732"/>
                  <a:pt x="821531" y="428625"/>
                  <a:pt x="819745" y="428625"/>
                </a:cubicBezTo>
                <a:lnTo>
                  <a:pt x="798314" y="428625"/>
                </a:lnTo>
                <a:cubicBezTo>
                  <a:pt x="796528" y="428625"/>
                  <a:pt x="795635" y="427732"/>
                  <a:pt x="795635" y="425946"/>
                </a:cubicBezTo>
                <a:lnTo>
                  <a:pt x="795635" y="404515"/>
                </a:lnTo>
                <a:cubicBezTo>
                  <a:pt x="795858" y="402729"/>
                  <a:pt x="796751" y="401836"/>
                  <a:pt x="798314" y="401836"/>
                </a:cubicBezTo>
                <a:close/>
                <a:moveTo>
                  <a:pt x="758130" y="401836"/>
                </a:moveTo>
                <a:lnTo>
                  <a:pt x="779562" y="401836"/>
                </a:lnTo>
                <a:cubicBezTo>
                  <a:pt x="781347" y="402059"/>
                  <a:pt x="782241" y="402952"/>
                  <a:pt x="782241" y="404515"/>
                </a:cubicBezTo>
                <a:lnTo>
                  <a:pt x="782241" y="425946"/>
                </a:lnTo>
                <a:cubicBezTo>
                  <a:pt x="782241" y="427732"/>
                  <a:pt x="781347" y="428625"/>
                  <a:pt x="779562" y="428625"/>
                </a:cubicBezTo>
                <a:lnTo>
                  <a:pt x="758130" y="428625"/>
                </a:lnTo>
                <a:cubicBezTo>
                  <a:pt x="756344" y="428625"/>
                  <a:pt x="755451" y="427732"/>
                  <a:pt x="755451" y="425946"/>
                </a:cubicBezTo>
                <a:lnTo>
                  <a:pt x="755451" y="404515"/>
                </a:lnTo>
                <a:cubicBezTo>
                  <a:pt x="755675" y="402729"/>
                  <a:pt x="756568" y="401836"/>
                  <a:pt x="758130" y="401836"/>
                </a:cubicBezTo>
                <a:close/>
                <a:moveTo>
                  <a:pt x="717947" y="401836"/>
                </a:moveTo>
                <a:lnTo>
                  <a:pt x="739378" y="401836"/>
                </a:lnTo>
                <a:cubicBezTo>
                  <a:pt x="741164" y="402059"/>
                  <a:pt x="742057" y="402952"/>
                  <a:pt x="742057" y="404515"/>
                </a:cubicBezTo>
                <a:lnTo>
                  <a:pt x="742057" y="425946"/>
                </a:lnTo>
                <a:cubicBezTo>
                  <a:pt x="742057" y="427732"/>
                  <a:pt x="741164" y="428625"/>
                  <a:pt x="739378" y="428625"/>
                </a:cubicBezTo>
                <a:lnTo>
                  <a:pt x="717947" y="428625"/>
                </a:lnTo>
                <a:cubicBezTo>
                  <a:pt x="716161" y="428625"/>
                  <a:pt x="715268" y="427732"/>
                  <a:pt x="715268" y="425946"/>
                </a:cubicBezTo>
                <a:lnTo>
                  <a:pt x="715268" y="404515"/>
                </a:lnTo>
                <a:cubicBezTo>
                  <a:pt x="715491" y="402729"/>
                  <a:pt x="716384" y="401836"/>
                  <a:pt x="717947" y="401836"/>
                </a:cubicBezTo>
                <a:close/>
                <a:moveTo>
                  <a:pt x="677763" y="401836"/>
                </a:moveTo>
                <a:lnTo>
                  <a:pt x="699194" y="401836"/>
                </a:lnTo>
                <a:cubicBezTo>
                  <a:pt x="700980" y="402059"/>
                  <a:pt x="701873" y="402952"/>
                  <a:pt x="701873" y="404515"/>
                </a:cubicBezTo>
                <a:lnTo>
                  <a:pt x="701873" y="425946"/>
                </a:lnTo>
                <a:cubicBezTo>
                  <a:pt x="701873" y="427732"/>
                  <a:pt x="700980" y="428625"/>
                  <a:pt x="699194" y="428625"/>
                </a:cubicBezTo>
                <a:lnTo>
                  <a:pt x="677763" y="428625"/>
                </a:lnTo>
                <a:cubicBezTo>
                  <a:pt x="675977" y="428625"/>
                  <a:pt x="675084" y="427732"/>
                  <a:pt x="675084" y="425946"/>
                </a:cubicBezTo>
                <a:lnTo>
                  <a:pt x="675084" y="404515"/>
                </a:lnTo>
                <a:cubicBezTo>
                  <a:pt x="675307" y="402729"/>
                  <a:pt x="676200" y="401836"/>
                  <a:pt x="677763" y="401836"/>
                </a:cubicBezTo>
                <a:close/>
                <a:moveTo>
                  <a:pt x="444698" y="401836"/>
                </a:moveTo>
                <a:lnTo>
                  <a:pt x="466130" y="401836"/>
                </a:lnTo>
                <a:cubicBezTo>
                  <a:pt x="467916" y="402059"/>
                  <a:pt x="468808" y="402952"/>
                  <a:pt x="468808" y="404515"/>
                </a:cubicBezTo>
                <a:lnTo>
                  <a:pt x="468808" y="425946"/>
                </a:lnTo>
                <a:cubicBezTo>
                  <a:pt x="468808" y="427732"/>
                  <a:pt x="467916" y="428625"/>
                  <a:pt x="466130" y="428625"/>
                </a:cubicBezTo>
                <a:lnTo>
                  <a:pt x="444698" y="428625"/>
                </a:lnTo>
                <a:cubicBezTo>
                  <a:pt x="442912" y="428625"/>
                  <a:pt x="442019" y="427732"/>
                  <a:pt x="442019" y="425946"/>
                </a:cubicBezTo>
                <a:lnTo>
                  <a:pt x="442019" y="404515"/>
                </a:lnTo>
                <a:cubicBezTo>
                  <a:pt x="442243" y="402729"/>
                  <a:pt x="443136" y="401836"/>
                  <a:pt x="444698" y="401836"/>
                </a:cubicBezTo>
                <a:close/>
                <a:moveTo>
                  <a:pt x="404515" y="401836"/>
                </a:moveTo>
                <a:lnTo>
                  <a:pt x="425946" y="401836"/>
                </a:lnTo>
                <a:cubicBezTo>
                  <a:pt x="427732" y="402059"/>
                  <a:pt x="428625" y="402952"/>
                  <a:pt x="428625" y="404515"/>
                </a:cubicBezTo>
                <a:lnTo>
                  <a:pt x="428625" y="425946"/>
                </a:lnTo>
                <a:cubicBezTo>
                  <a:pt x="428625" y="427732"/>
                  <a:pt x="427732" y="428625"/>
                  <a:pt x="425946" y="428625"/>
                </a:cubicBezTo>
                <a:lnTo>
                  <a:pt x="404515" y="428625"/>
                </a:lnTo>
                <a:cubicBezTo>
                  <a:pt x="402729" y="428625"/>
                  <a:pt x="401836" y="427732"/>
                  <a:pt x="401836" y="425946"/>
                </a:cubicBezTo>
                <a:lnTo>
                  <a:pt x="401836" y="404515"/>
                </a:lnTo>
                <a:cubicBezTo>
                  <a:pt x="402059" y="402729"/>
                  <a:pt x="402952" y="401836"/>
                  <a:pt x="404515" y="401836"/>
                </a:cubicBezTo>
                <a:close/>
                <a:moveTo>
                  <a:pt x="364331" y="401836"/>
                </a:moveTo>
                <a:lnTo>
                  <a:pt x="385763" y="401836"/>
                </a:lnTo>
                <a:cubicBezTo>
                  <a:pt x="387549" y="402059"/>
                  <a:pt x="388441" y="402952"/>
                  <a:pt x="388441" y="404515"/>
                </a:cubicBezTo>
                <a:lnTo>
                  <a:pt x="388441" y="425946"/>
                </a:lnTo>
                <a:cubicBezTo>
                  <a:pt x="388441" y="427732"/>
                  <a:pt x="387549" y="428625"/>
                  <a:pt x="385763" y="428625"/>
                </a:cubicBezTo>
                <a:lnTo>
                  <a:pt x="364331" y="428625"/>
                </a:lnTo>
                <a:cubicBezTo>
                  <a:pt x="362546" y="428625"/>
                  <a:pt x="361652" y="427732"/>
                  <a:pt x="361652" y="425946"/>
                </a:cubicBezTo>
                <a:lnTo>
                  <a:pt x="361652" y="404515"/>
                </a:lnTo>
                <a:cubicBezTo>
                  <a:pt x="361875" y="402729"/>
                  <a:pt x="362768" y="401836"/>
                  <a:pt x="364331" y="401836"/>
                </a:cubicBezTo>
                <a:close/>
                <a:moveTo>
                  <a:pt x="324148" y="401836"/>
                </a:moveTo>
                <a:lnTo>
                  <a:pt x="345579" y="401836"/>
                </a:lnTo>
                <a:cubicBezTo>
                  <a:pt x="347365" y="402059"/>
                  <a:pt x="348258" y="402952"/>
                  <a:pt x="348258" y="404515"/>
                </a:cubicBezTo>
                <a:lnTo>
                  <a:pt x="348258" y="425946"/>
                </a:lnTo>
                <a:cubicBezTo>
                  <a:pt x="348258" y="427732"/>
                  <a:pt x="347365" y="428625"/>
                  <a:pt x="345579" y="428625"/>
                </a:cubicBezTo>
                <a:lnTo>
                  <a:pt x="324148" y="428625"/>
                </a:lnTo>
                <a:cubicBezTo>
                  <a:pt x="322362" y="428625"/>
                  <a:pt x="321469" y="427732"/>
                  <a:pt x="321469" y="425946"/>
                </a:cubicBezTo>
                <a:lnTo>
                  <a:pt x="321469" y="404515"/>
                </a:lnTo>
                <a:cubicBezTo>
                  <a:pt x="321692" y="402729"/>
                  <a:pt x="322585" y="401836"/>
                  <a:pt x="324148" y="401836"/>
                </a:cubicBezTo>
                <a:close/>
                <a:moveTo>
                  <a:pt x="6626423" y="361653"/>
                </a:moveTo>
                <a:lnTo>
                  <a:pt x="6647854" y="361653"/>
                </a:lnTo>
                <a:cubicBezTo>
                  <a:pt x="6649640" y="361876"/>
                  <a:pt x="6650533" y="362769"/>
                  <a:pt x="6650533" y="364331"/>
                </a:cubicBezTo>
                <a:lnTo>
                  <a:pt x="6650533" y="385763"/>
                </a:lnTo>
                <a:cubicBezTo>
                  <a:pt x="6650533" y="387549"/>
                  <a:pt x="6649640" y="388442"/>
                  <a:pt x="6647854" y="388442"/>
                </a:cubicBezTo>
                <a:lnTo>
                  <a:pt x="6626423" y="388442"/>
                </a:lnTo>
                <a:cubicBezTo>
                  <a:pt x="6624637" y="388442"/>
                  <a:pt x="6623744" y="387549"/>
                  <a:pt x="6623744" y="385763"/>
                </a:cubicBezTo>
                <a:lnTo>
                  <a:pt x="6623744" y="364331"/>
                </a:lnTo>
                <a:cubicBezTo>
                  <a:pt x="6623968" y="362545"/>
                  <a:pt x="6624860" y="361653"/>
                  <a:pt x="6626423" y="361653"/>
                </a:cubicBezTo>
                <a:close/>
                <a:moveTo>
                  <a:pt x="6586240" y="361653"/>
                </a:moveTo>
                <a:lnTo>
                  <a:pt x="6607670" y="361653"/>
                </a:lnTo>
                <a:cubicBezTo>
                  <a:pt x="6609456" y="361876"/>
                  <a:pt x="6610350" y="362769"/>
                  <a:pt x="6610350" y="364331"/>
                </a:cubicBezTo>
                <a:lnTo>
                  <a:pt x="6610350" y="385763"/>
                </a:lnTo>
                <a:cubicBezTo>
                  <a:pt x="6610350" y="387549"/>
                  <a:pt x="6609456" y="388442"/>
                  <a:pt x="6607670" y="388442"/>
                </a:cubicBezTo>
                <a:lnTo>
                  <a:pt x="6586240" y="388442"/>
                </a:lnTo>
                <a:cubicBezTo>
                  <a:pt x="6584454" y="388442"/>
                  <a:pt x="6583560" y="387549"/>
                  <a:pt x="6583560" y="385763"/>
                </a:cubicBezTo>
                <a:lnTo>
                  <a:pt x="6583560" y="364331"/>
                </a:lnTo>
                <a:cubicBezTo>
                  <a:pt x="6583784" y="362545"/>
                  <a:pt x="6584677" y="361653"/>
                  <a:pt x="6586240" y="361653"/>
                </a:cubicBezTo>
                <a:close/>
                <a:moveTo>
                  <a:pt x="6546056" y="361653"/>
                </a:moveTo>
                <a:lnTo>
                  <a:pt x="6567487" y="361653"/>
                </a:lnTo>
                <a:cubicBezTo>
                  <a:pt x="6569273" y="361876"/>
                  <a:pt x="6570166" y="362769"/>
                  <a:pt x="6570166" y="364331"/>
                </a:cubicBezTo>
                <a:lnTo>
                  <a:pt x="6570166" y="385763"/>
                </a:lnTo>
                <a:cubicBezTo>
                  <a:pt x="6570166" y="387549"/>
                  <a:pt x="6569273" y="388442"/>
                  <a:pt x="6567487" y="388442"/>
                </a:cubicBezTo>
                <a:lnTo>
                  <a:pt x="6546056" y="388442"/>
                </a:lnTo>
                <a:cubicBezTo>
                  <a:pt x="6544270" y="388442"/>
                  <a:pt x="6543377" y="387549"/>
                  <a:pt x="6543377" y="385763"/>
                </a:cubicBezTo>
                <a:lnTo>
                  <a:pt x="6543377" y="364331"/>
                </a:lnTo>
                <a:cubicBezTo>
                  <a:pt x="6543600" y="362545"/>
                  <a:pt x="6544493" y="361653"/>
                  <a:pt x="6546056" y="361653"/>
                </a:cubicBezTo>
                <a:close/>
                <a:moveTo>
                  <a:pt x="6505872" y="361653"/>
                </a:moveTo>
                <a:lnTo>
                  <a:pt x="6527304" y="361653"/>
                </a:lnTo>
                <a:cubicBezTo>
                  <a:pt x="6529090" y="361876"/>
                  <a:pt x="6529982" y="362769"/>
                  <a:pt x="6529982" y="364331"/>
                </a:cubicBezTo>
                <a:lnTo>
                  <a:pt x="6529982" y="385763"/>
                </a:lnTo>
                <a:cubicBezTo>
                  <a:pt x="6529982" y="387549"/>
                  <a:pt x="6529090" y="388442"/>
                  <a:pt x="6527304" y="388442"/>
                </a:cubicBezTo>
                <a:lnTo>
                  <a:pt x="6505872" y="388442"/>
                </a:lnTo>
                <a:cubicBezTo>
                  <a:pt x="6504086" y="388442"/>
                  <a:pt x="6503194" y="387549"/>
                  <a:pt x="6503194" y="385763"/>
                </a:cubicBezTo>
                <a:lnTo>
                  <a:pt x="6503194" y="364331"/>
                </a:lnTo>
                <a:cubicBezTo>
                  <a:pt x="6503416" y="362545"/>
                  <a:pt x="6504310" y="361653"/>
                  <a:pt x="6505872" y="361653"/>
                </a:cubicBezTo>
                <a:close/>
                <a:moveTo>
                  <a:pt x="6465688" y="361653"/>
                </a:moveTo>
                <a:lnTo>
                  <a:pt x="6487120" y="361653"/>
                </a:lnTo>
                <a:cubicBezTo>
                  <a:pt x="6488906" y="361876"/>
                  <a:pt x="6489799" y="362769"/>
                  <a:pt x="6489799" y="364331"/>
                </a:cubicBezTo>
                <a:lnTo>
                  <a:pt x="6489799" y="385763"/>
                </a:lnTo>
                <a:cubicBezTo>
                  <a:pt x="6489799" y="387549"/>
                  <a:pt x="6488906" y="388442"/>
                  <a:pt x="6487120" y="388442"/>
                </a:cubicBezTo>
                <a:lnTo>
                  <a:pt x="6465688" y="388442"/>
                </a:lnTo>
                <a:cubicBezTo>
                  <a:pt x="6463902" y="388442"/>
                  <a:pt x="6463010" y="387549"/>
                  <a:pt x="6463010" y="385763"/>
                </a:cubicBezTo>
                <a:lnTo>
                  <a:pt x="6463010" y="364331"/>
                </a:lnTo>
                <a:cubicBezTo>
                  <a:pt x="6463233" y="362545"/>
                  <a:pt x="6464126" y="361653"/>
                  <a:pt x="6465688" y="361653"/>
                </a:cubicBezTo>
                <a:close/>
                <a:moveTo>
                  <a:pt x="6425505" y="361653"/>
                </a:moveTo>
                <a:lnTo>
                  <a:pt x="6446936" y="361653"/>
                </a:lnTo>
                <a:cubicBezTo>
                  <a:pt x="6448722" y="361876"/>
                  <a:pt x="6449615" y="362769"/>
                  <a:pt x="6449615" y="364331"/>
                </a:cubicBezTo>
                <a:lnTo>
                  <a:pt x="6449615" y="385763"/>
                </a:lnTo>
                <a:cubicBezTo>
                  <a:pt x="6449615" y="387549"/>
                  <a:pt x="6448722" y="388442"/>
                  <a:pt x="6446936" y="388442"/>
                </a:cubicBezTo>
                <a:lnTo>
                  <a:pt x="6425505" y="388442"/>
                </a:lnTo>
                <a:cubicBezTo>
                  <a:pt x="6423719" y="388442"/>
                  <a:pt x="6422826" y="387549"/>
                  <a:pt x="6422826" y="385763"/>
                </a:cubicBezTo>
                <a:lnTo>
                  <a:pt x="6422826" y="364331"/>
                </a:lnTo>
                <a:cubicBezTo>
                  <a:pt x="6423050" y="362545"/>
                  <a:pt x="6423942" y="361653"/>
                  <a:pt x="6425505" y="361653"/>
                </a:cubicBezTo>
                <a:close/>
                <a:moveTo>
                  <a:pt x="6385322" y="361653"/>
                </a:moveTo>
                <a:lnTo>
                  <a:pt x="6406752" y="361653"/>
                </a:lnTo>
                <a:cubicBezTo>
                  <a:pt x="6408538" y="361876"/>
                  <a:pt x="6409432" y="362769"/>
                  <a:pt x="6409432" y="364331"/>
                </a:cubicBezTo>
                <a:lnTo>
                  <a:pt x="6409432" y="385763"/>
                </a:lnTo>
                <a:cubicBezTo>
                  <a:pt x="6409432" y="387549"/>
                  <a:pt x="6408538" y="388442"/>
                  <a:pt x="6406752" y="388442"/>
                </a:cubicBezTo>
                <a:lnTo>
                  <a:pt x="6385322" y="388442"/>
                </a:lnTo>
                <a:cubicBezTo>
                  <a:pt x="6383536" y="388442"/>
                  <a:pt x="6382642" y="387549"/>
                  <a:pt x="6382642" y="385763"/>
                </a:cubicBezTo>
                <a:lnTo>
                  <a:pt x="6382642" y="364331"/>
                </a:lnTo>
                <a:cubicBezTo>
                  <a:pt x="6382866" y="362545"/>
                  <a:pt x="6383759" y="361653"/>
                  <a:pt x="6385322" y="361653"/>
                </a:cubicBezTo>
                <a:close/>
                <a:moveTo>
                  <a:pt x="6345138" y="361653"/>
                </a:moveTo>
                <a:lnTo>
                  <a:pt x="6366569" y="361653"/>
                </a:lnTo>
                <a:cubicBezTo>
                  <a:pt x="6368355" y="361876"/>
                  <a:pt x="6369248" y="362769"/>
                  <a:pt x="6369248" y="364331"/>
                </a:cubicBezTo>
                <a:lnTo>
                  <a:pt x="6369248" y="385763"/>
                </a:lnTo>
                <a:cubicBezTo>
                  <a:pt x="6369248" y="387549"/>
                  <a:pt x="6368355" y="388442"/>
                  <a:pt x="6366569" y="388442"/>
                </a:cubicBezTo>
                <a:lnTo>
                  <a:pt x="6345138" y="388442"/>
                </a:lnTo>
                <a:cubicBezTo>
                  <a:pt x="6343352" y="388442"/>
                  <a:pt x="6342459" y="387549"/>
                  <a:pt x="6342459" y="385763"/>
                </a:cubicBezTo>
                <a:lnTo>
                  <a:pt x="6342459" y="364331"/>
                </a:lnTo>
                <a:cubicBezTo>
                  <a:pt x="6342682" y="362545"/>
                  <a:pt x="6343575" y="361653"/>
                  <a:pt x="6345138" y="361653"/>
                </a:cubicBezTo>
                <a:close/>
                <a:moveTo>
                  <a:pt x="6304954" y="361653"/>
                </a:moveTo>
                <a:lnTo>
                  <a:pt x="6326386" y="361653"/>
                </a:lnTo>
                <a:cubicBezTo>
                  <a:pt x="6328172" y="361876"/>
                  <a:pt x="6329064" y="362769"/>
                  <a:pt x="6329064" y="364331"/>
                </a:cubicBezTo>
                <a:lnTo>
                  <a:pt x="6329064" y="385763"/>
                </a:lnTo>
                <a:cubicBezTo>
                  <a:pt x="6329064" y="387549"/>
                  <a:pt x="6328172" y="388442"/>
                  <a:pt x="6326386" y="388442"/>
                </a:cubicBezTo>
                <a:lnTo>
                  <a:pt x="6304954" y="388442"/>
                </a:lnTo>
                <a:cubicBezTo>
                  <a:pt x="6303168" y="388442"/>
                  <a:pt x="6302276" y="387549"/>
                  <a:pt x="6302276" y="385763"/>
                </a:cubicBezTo>
                <a:lnTo>
                  <a:pt x="6302276" y="364331"/>
                </a:lnTo>
                <a:cubicBezTo>
                  <a:pt x="6302498" y="362545"/>
                  <a:pt x="6303392" y="361653"/>
                  <a:pt x="6304954" y="361653"/>
                </a:cubicBezTo>
                <a:close/>
                <a:moveTo>
                  <a:pt x="6264770" y="361653"/>
                </a:moveTo>
                <a:lnTo>
                  <a:pt x="6286202" y="361653"/>
                </a:lnTo>
                <a:cubicBezTo>
                  <a:pt x="6287988" y="361876"/>
                  <a:pt x="6288881" y="362769"/>
                  <a:pt x="6288881" y="364331"/>
                </a:cubicBezTo>
                <a:lnTo>
                  <a:pt x="6288881" y="385763"/>
                </a:lnTo>
                <a:cubicBezTo>
                  <a:pt x="6288881" y="387549"/>
                  <a:pt x="6287988" y="388442"/>
                  <a:pt x="6286202" y="388442"/>
                </a:cubicBezTo>
                <a:lnTo>
                  <a:pt x="6264770" y="388442"/>
                </a:lnTo>
                <a:cubicBezTo>
                  <a:pt x="6262985" y="388442"/>
                  <a:pt x="6262092" y="387549"/>
                  <a:pt x="6262092" y="385763"/>
                </a:cubicBezTo>
                <a:lnTo>
                  <a:pt x="6262092" y="364331"/>
                </a:lnTo>
                <a:cubicBezTo>
                  <a:pt x="6262315" y="362545"/>
                  <a:pt x="6263208" y="361653"/>
                  <a:pt x="6264770" y="361653"/>
                </a:cubicBezTo>
                <a:close/>
                <a:moveTo>
                  <a:pt x="6224587" y="361653"/>
                </a:moveTo>
                <a:lnTo>
                  <a:pt x="6246018" y="361653"/>
                </a:lnTo>
                <a:cubicBezTo>
                  <a:pt x="6247804" y="361876"/>
                  <a:pt x="6248698" y="362769"/>
                  <a:pt x="6248698" y="364331"/>
                </a:cubicBezTo>
                <a:lnTo>
                  <a:pt x="6248698" y="385763"/>
                </a:lnTo>
                <a:cubicBezTo>
                  <a:pt x="6248698" y="387549"/>
                  <a:pt x="6247804" y="388442"/>
                  <a:pt x="6246018" y="388442"/>
                </a:cubicBezTo>
                <a:lnTo>
                  <a:pt x="6224587" y="388442"/>
                </a:lnTo>
                <a:cubicBezTo>
                  <a:pt x="6222801" y="388442"/>
                  <a:pt x="6221908" y="387549"/>
                  <a:pt x="6221908" y="385763"/>
                </a:cubicBezTo>
                <a:lnTo>
                  <a:pt x="6221908" y="364331"/>
                </a:lnTo>
                <a:cubicBezTo>
                  <a:pt x="6222132" y="362545"/>
                  <a:pt x="6223024" y="361653"/>
                  <a:pt x="6224587" y="361653"/>
                </a:cubicBezTo>
                <a:close/>
                <a:moveTo>
                  <a:pt x="6184404" y="361653"/>
                </a:moveTo>
                <a:lnTo>
                  <a:pt x="6205835" y="361653"/>
                </a:lnTo>
                <a:cubicBezTo>
                  <a:pt x="6207620" y="361876"/>
                  <a:pt x="6208514" y="362769"/>
                  <a:pt x="6208514" y="364331"/>
                </a:cubicBezTo>
                <a:lnTo>
                  <a:pt x="6208514" y="385763"/>
                </a:lnTo>
                <a:cubicBezTo>
                  <a:pt x="6208514" y="387549"/>
                  <a:pt x="6207620" y="388442"/>
                  <a:pt x="6205835" y="388442"/>
                </a:cubicBezTo>
                <a:lnTo>
                  <a:pt x="6184404" y="388442"/>
                </a:lnTo>
                <a:cubicBezTo>
                  <a:pt x="6182618" y="388442"/>
                  <a:pt x="6181724" y="387549"/>
                  <a:pt x="6181724" y="385763"/>
                </a:cubicBezTo>
                <a:lnTo>
                  <a:pt x="6181724" y="364331"/>
                </a:lnTo>
                <a:cubicBezTo>
                  <a:pt x="6181948" y="362545"/>
                  <a:pt x="6182841" y="361653"/>
                  <a:pt x="6184404" y="361653"/>
                </a:cubicBezTo>
                <a:close/>
                <a:moveTo>
                  <a:pt x="6112073" y="361653"/>
                </a:moveTo>
                <a:lnTo>
                  <a:pt x="6133504" y="361653"/>
                </a:lnTo>
                <a:cubicBezTo>
                  <a:pt x="6135290" y="361876"/>
                  <a:pt x="6136183" y="362769"/>
                  <a:pt x="6136183" y="364331"/>
                </a:cubicBezTo>
                <a:lnTo>
                  <a:pt x="6136183" y="385763"/>
                </a:lnTo>
                <a:cubicBezTo>
                  <a:pt x="6136183" y="387549"/>
                  <a:pt x="6135290" y="388442"/>
                  <a:pt x="6133504" y="388442"/>
                </a:cubicBezTo>
                <a:lnTo>
                  <a:pt x="6112073" y="388442"/>
                </a:lnTo>
                <a:cubicBezTo>
                  <a:pt x="6110287" y="388442"/>
                  <a:pt x="6109394" y="387549"/>
                  <a:pt x="6109394" y="385763"/>
                </a:cubicBezTo>
                <a:lnTo>
                  <a:pt x="6109394" y="364331"/>
                </a:lnTo>
                <a:cubicBezTo>
                  <a:pt x="6109618" y="362545"/>
                  <a:pt x="6110510" y="361653"/>
                  <a:pt x="6112073" y="361653"/>
                </a:cubicBezTo>
                <a:close/>
                <a:moveTo>
                  <a:pt x="6071890" y="361653"/>
                </a:moveTo>
                <a:lnTo>
                  <a:pt x="6093320" y="361653"/>
                </a:lnTo>
                <a:cubicBezTo>
                  <a:pt x="6095106" y="361876"/>
                  <a:pt x="6096000" y="362769"/>
                  <a:pt x="6096000" y="364331"/>
                </a:cubicBezTo>
                <a:lnTo>
                  <a:pt x="6096000" y="385763"/>
                </a:lnTo>
                <a:cubicBezTo>
                  <a:pt x="6096000" y="387549"/>
                  <a:pt x="6095106" y="388442"/>
                  <a:pt x="6093320" y="388442"/>
                </a:cubicBezTo>
                <a:lnTo>
                  <a:pt x="6071890" y="388442"/>
                </a:lnTo>
                <a:cubicBezTo>
                  <a:pt x="6070104" y="388442"/>
                  <a:pt x="6069210" y="387549"/>
                  <a:pt x="6069210" y="385763"/>
                </a:cubicBezTo>
                <a:lnTo>
                  <a:pt x="6069210" y="364331"/>
                </a:lnTo>
                <a:cubicBezTo>
                  <a:pt x="6069434" y="362545"/>
                  <a:pt x="6070327" y="361653"/>
                  <a:pt x="6071890" y="361653"/>
                </a:cubicBezTo>
                <a:close/>
                <a:moveTo>
                  <a:pt x="6031706" y="361653"/>
                </a:moveTo>
                <a:lnTo>
                  <a:pt x="6053137" y="361653"/>
                </a:lnTo>
                <a:cubicBezTo>
                  <a:pt x="6054923" y="361876"/>
                  <a:pt x="6055816" y="362769"/>
                  <a:pt x="6055816" y="364331"/>
                </a:cubicBezTo>
                <a:lnTo>
                  <a:pt x="6055816" y="385763"/>
                </a:lnTo>
                <a:cubicBezTo>
                  <a:pt x="6055816" y="387549"/>
                  <a:pt x="6054923" y="388442"/>
                  <a:pt x="6053137" y="388442"/>
                </a:cubicBezTo>
                <a:lnTo>
                  <a:pt x="6031706" y="388442"/>
                </a:lnTo>
                <a:cubicBezTo>
                  <a:pt x="6029920" y="388442"/>
                  <a:pt x="6029027" y="387549"/>
                  <a:pt x="6029027" y="385763"/>
                </a:cubicBezTo>
                <a:lnTo>
                  <a:pt x="6029027" y="364331"/>
                </a:lnTo>
                <a:cubicBezTo>
                  <a:pt x="6029250" y="362545"/>
                  <a:pt x="6030143" y="361653"/>
                  <a:pt x="6031706" y="361653"/>
                </a:cubicBezTo>
                <a:close/>
                <a:moveTo>
                  <a:pt x="5991522" y="361653"/>
                </a:moveTo>
                <a:lnTo>
                  <a:pt x="6012954" y="361653"/>
                </a:lnTo>
                <a:cubicBezTo>
                  <a:pt x="6014740" y="361876"/>
                  <a:pt x="6015632" y="362769"/>
                  <a:pt x="6015632" y="364331"/>
                </a:cubicBezTo>
                <a:lnTo>
                  <a:pt x="6015632" y="385763"/>
                </a:lnTo>
                <a:cubicBezTo>
                  <a:pt x="6015632" y="387549"/>
                  <a:pt x="6014740" y="388442"/>
                  <a:pt x="6012954" y="388442"/>
                </a:cubicBezTo>
                <a:lnTo>
                  <a:pt x="5991522" y="388442"/>
                </a:lnTo>
                <a:cubicBezTo>
                  <a:pt x="5989736" y="388442"/>
                  <a:pt x="5988844" y="387549"/>
                  <a:pt x="5988844" y="385763"/>
                </a:cubicBezTo>
                <a:lnTo>
                  <a:pt x="5988844" y="364331"/>
                </a:lnTo>
                <a:cubicBezTo>
                  <a:pt x="5989066" y="362545"/>
                  <a:pt x="5989960" y="361653"/>
                  <a:pt x="5991522" y="361653"/>
                </a:cubicBezTo>
                <a:close/>
                <a:moveTo>
                  <a:pt x="5790604" y="361653"/>
                </a:moveTo>
                <a:lnTo>
                  <a:pt x="5812036" y="361653"/>
                </a:lnTo>
                <a:cubicBezTo>
                  <a:pt x="5813822" y="361876"/>
                  <a:pt x="5814714" y="362769"/>
                  <a:pt x="5814714" y="364331"/>
                </a:cubicBezTo>
                <a:lnTo>
                  <a:pt x="5814714" y="385763"/>
                </a:lnTo>
                <a:cubicBezTo>
                  <a:pt x="5814714" y="387549"/>
                  <a:pt x="5813822" y="388442"/>
                  <a:pt x="5812036" y="388442"/>
                </a:cubicBezTo>
                <a:lnTo>
                  <a:pt x="5790604" y="388442"/>
                </a:lnTo>
                <a:cubicBezTo>
                  <a:pt x="5788818" y="388442"/>
                  <a:pt x="5787926" y="387549"/>
                  <a:pt x="5787926" y="385763"/>
                </a:cubicBezTo>
                <a:lnTo>
                  <a:pt x="5787926" y="364331"/>
                </a:lnTo>
                <a:cubicBezTo>
                  <a:pt x="5788148" y="362545"/>
                  <a:pt x="5789042" y="361653"/>
                  <a:pt x="5790604" y="361653"/>
                </a:cubicBezTo>
                <a:close/>
                <a:moveTo>
                  <a:pt x="5750420" y="361653"/>
                </a:moveTo>
                <a:lnTo>
                  <a:pt x="5771852" y="361653"/>
                </a:lnTo>
                <a:cubicBezTo>
                  <a:pt x="5773638" y="361876"/>
                  <a:pt x="5774531" y="362769"/>
                  <a:pt x="5774531" y="364331"/>
                </a:cubicBezTo>
                <a:lnTo>
                  <a:pt x="5774531" y="385763"/>
                </a:lnTo>
                <a:cubicBezTo>
                  <a:pt x="5774531" y="387549"/>
                  <a:pt x="5773638" y="388442"/>
                  <a:pt x="5771852" y="388442"/>
                </a:cubicBezTo>
                <a:lnTo>
                  <a:pt x="5750420" y="388442"/>
                </a:lnTo>
                <a:cubicBezTo>
                  <a:pt x="5748635" y="388442"/>
                  <a:pt x="5747742" y="387549"/>
                  <a:pt x="5747742" y="385763"/>
                </a:cubicBezTo>
                <a:lnTo>
                  <a:pt x="5747742" y="364331"/>
                </a:lnTo>
                <a:cubicBezTo>
                  <a:pt x="5747965" y="362545"/>
                  <a:pt x="5748858" y="361653"/>
                  <a:pt x="5750420" y="361653"/>
                </a:cubicBezTo>
                <a:close/>
                <a:moveTo>
                  <a:pt x="5710237" y="361653"/>
                </a:moveTo>
                <a:lnTo>
                  <a:pt x="5731668" y="361653"/>
                </a:lnTo>
                <a:cubicBezTo>
                  <a:pt x="5733454" y="361876"/>
                  <a:pt x="5734348" y="362769"/>
                  <a:pt x="5734348" y="364331"/>
                </a:cubicBezTo>
                <a:lnTo>
                  <a:pt x="5734348" y="385763"/>
                </a:lnTo>
                <a:cubicBezTo>
                  <a:pt x="5734348" y="387549"/>
                  <a:pt x="5733454" y="388442"/>
                  <a:pt x="5731668" y="388442"/>
                </a:cubicBezTo>
                <a:lnTo>
                  <a:pt x="5710237" y="388442"/>
                </a:lnTo>
                <a:cubicBezTo>
                  <a:pt x="5708451" y="388442"/>
                  <a:pt x="5707558" y="387549"/>
                  <a:pt x="5707558" y="385763"/>
                </a:cubicBezTo>
                <a:lnTo>
                  <a:pt x="5707558" y="364331"/>
                </a:lnTo>
                <a:cubicBezTo>
                  <a:pt x="5707782" y="362545"/>
                  <a:pt x="5708674" y="361653"/>
                  <a:pt x="5710237" y="361653"/>
                </a:cubicBezTo>
                <a:close/>
                <a:moveTo>
                  <a:pt x="5670054" y="361653"/>
                </a:moveTo>
                <a:lnTo>
                  <a:pt x="5691485" y="361653"/>
                </a:lnTo>
                <a:cubicBezTo>
                  <a:pt x="5693270" y="361876"/>
                  <a:pt x="5694164" y="362769"/>
                  <a:pt x="5694164" y="364331"/>
                </a:cubicBezTo>
                <a:lnTo>
                  <a:pt x="5694164" y="385763"/>
                </a:lnTo>
                <a:cubicBezTo>
                  <a:pt x="5694164" y="387549"/>
                  <a:pt x="5693270" y="388442"/>
                  <a:pt x="5691485" y="388442"/>
                </a:cubicBezTo>
                <a:lnTo>
                  <a:pt x="5670054" y="388442"/>
                </a:lnTo>
                <a:cubicBezTo>
                  <a:pt x="5668268" y="388442"/>
                  <a:pt x="5667374" y="387549"/>
                  <a:pt x="5667374" y="385763"/>
                </a:cubicBezTo>
                <a:lnTo>
                  <a:pt x="5667374" y="364331"/>
                </a:lnTo>
                <a:cubicBezTo>
                  <a:pt x="5667598" y="362545"/>
                  <a:pt x="5668491" y="361653"/>
                  <a:pt x="5670054" y="361653"/>
                </a:cubicBezTo>
                <a:close/>
                <a:moveTo>
                  <a:pt x="5427464" y="361653"/>
                </a:moveTo>
                <a:lnTo>
                  <a:pt x="5448895" y="361653"/>
                </a:lnTo>
                <a:cubicBezTo>
                  <a:pt x="5450681" y="361876"/>
                  <a:pt x="5451574" y="362769"/>
                  <a:pt x="5451574" y="364331"/>
                </a:cubicBezTo>
                <a:lnTo>
                  <a:pt x="5451574" y="385763"/>
                </a:lnTo>
                <a:cubicBezTo>
                  <a:pt x="5451574" y="387549"/>
                  <a:pt x="5450681" y="388442"/>
                  <a:pt x="5448895" y="388442"/>
                </a:cubicBezTo>
                <a:lnTo>
                  <a:pt x="5427464" y="388442"/>
                </a:lnTo>
                <a:cubicBezTo>
                  <a:pt x="5425678" y="388442"/>
                  <a:pt x="5424785" y="387549"/>
                  <a:pt x="5424785" y="385763"/>
                </a:cubicBezTo>
                <a:lnTo>
                  <a:pt x="5424785" y="364331"/>
                </a:lnTo>
                <a:cubicBezTo>
                  <a:pt x="5425008" y="362545"/>
                  <a:pt x="5425901" y="361653"/>
                  <a:pt x="5427464" y="361653"/>
                </a:cubicBezTo>
                <a:close/>
                <a:moveTo>
                  <a:pt x="5387280" y="361653"/>
                </a:moveTo>
                <a:lnTo>
                  <a:pt x="5408712" y="361653"/>
                </a:lnTo>
                <a:cubicBezTo>
                  <a:pt x="5410498" y="361876"/>
                  <a:pt x="5411390" y="362769"/>
                  <a:pt x="5411390" y="364331"/>
                </a:cubicBezTo>
                <a:lnTo>
                  <a:pt x="5411390" y="385763"/>
                </a:lnTo>
                <a:cubicBezTo>
                  <a:pt x="5411390" y="387549"/>
                  <a:pt x="5410498" y="388442"/>
                  <a:pt x="5408712" y="388442"/>
                </a:cubicBezTo>
                <a:lnTo>
                  <a:pt x="5387280" y="388442"/>
                </a:lnTo>
                <a:cubicBezTo>
                  <a:pt x="5385494" y="388442"/>
                  <a:pt x="5384601" y="387549"/>
                  <a:pt x="5384601" y="385763"/>
                </a:cubicBezTo>
                <a:lnTo>
                  <a:pt x="5384601" y="364331"/>
                </a:lnTo>
                <a:cubicBezTo>
                  <a:pt x="5384825" y="362545"/>
                  <a:pt x="5385718" y="361653"/>
                  <a:pt x="5387280" y="361653"/>
                </a:cubicBezTo>
                <a:close/>
                <a:moveTo>
                  <a:pt x="5347097" y="361653"/>
                </a:moveTo>
                <a:lnTo>
                  <a:pt x="5368528" y="361653"/>
                </a:lnTo>
                <a:cubicBezTo>
                  <a:pt x="5370314" y="361876"/>
                  <a:pt x="5371207" y="362769"/>
                  <a:pt x="5371207" y="364331"/>
                </a:cubicBezTo>
                <a:lnTo>
                  <a:pt x="5371207" y="385763"/>
                </a:lnTo>
                <a:cubicBezTo>
                  <a:pt x="5371207" y="387549"/>
                  <a:pt x="5370314" y="388442"/>
                  <a:pt x="5368528" y="388442"/>
                </a:cubicBezTo>
                <a:lnTo>
                  <a:pt x="5347097" y="388442"/>
                </a:lnTo>
                <a:cubicBezTo>
                  <a:pt x="5345311" y="388442"/>
                  <a:pt x="5344418" y="387549"/>
                  <a:pt x="5344418" y="385763"/>
                </a:cubicBezTo>
                <a:lnTo>
                  <a:pt x="5344418" y="364331"/>
                </a:lnTo>
                <a:cubicBezTo>
                  <a:pt x="5344641" y="362545"/>
                  <a:pt x="5345534" y="361653"/>
                  <a:pt x="5347097" y="361653"/>
                </a:cubicBezTo>
                <a:close/>
                <a:moveTo>
                  <a:pt x="5306913" y="361653"/>
                </a:moveTo>
                <a:lnTo>
                  <a:pt x="5328344" y="361653"/>
                </a:lnTo>
                <a:cubicBezTo>
                  <a:pt x="5330130" y="361876"/>
                  <a:pt x="5331023" y="362769"/>
                  <a:pt x="5331023" y="364331"/>
                </a:cubicBezTo>
                <a:lnTo>
                  <a:pt x="5331023" y="385763"/>
                </a:lnTo>
                <a:cubicBezTo>
                  <a:pt x="5331023" y="387549"/>
                  <a:pt x="5330130" y="388442"/>
                  <a:pt x="5328344" y="388442"/>
                </a:cubicBezTo>
                <a:lnTo>
                  <a:pt x="5306913" y="388442"/>
                </a:lnTo>
                <a:cubicBezTo>
                  <a:pt x="5305127" y="388442"/>
                  <a:pt x="5304234" y="387549"/>
                  <a:pt x="5304234" y="385763"/>
                </a:cubicBezTo>
                <a:lnTo>
                  <a:pt x="5304234" y="364331"/>
                </a:lnTo>
                <a:cubicBezTo>
                  <a:pt x="5304457" y="362545"/>
                  <a:pt x="5305350" y="361653"/>
                  <a:pt x="5306913" y="361653"/>
                </a:cubicBezTo>
                <a:close/>
                <a:moveTo>
                  <a:pt x="5073848" y="361653"/>
                </a:moveTo>
                <a:lnTo>
                  <a:pt x="5095280" y="361653"/>
                </a:lnTo>
                <a:cubicBezTo>
                  <a:pt x="5097065" y="361876"/>
                  <a:pt x="5097958" y="362769"/>
                  <a:pt x="5097958" y="364331"/>
                </a:cubicBezTo>
                <a:lnTo>
                  <a:pt x="5097958" y="385763"/>
                </a:lnTo>
                <a:cubicBezTo>
                  <a:pt x="5097958" y="387549"/>
                  <a:pt x="5097065" y="388442"/>
                  <a:pt x="5095280" y="388442"/>
                </a:cubicBezTo>
                <a:lnTo>
                  <a:pt x="5073848" y="388442"/>
                </a:lnTo>
                <a:cubicBezTo>
                  <a:pt x="5072062" y="388442"/>
                  <a:pt x="5071169" y="387549"/>
                  <a:pt x="5071169" y="385763"/>
                </a:cubicBezTo>
                <a:lnTo>
                  <a:pt x="5071169" y="364331"/>
                </a:lnTo>
                <a:cubicBezTo>
                  <a:pt x="5071393" y="362545"/>
                  <a:pt x="5072286" y="361653"/>
                  <a:pt x="5073848" y="361653"/>
                </a:cubicBezTo>
                <a:close/>
                <a:moveTo>
                  <a:pt x="5033665" y="361653"/>
                </a:moveTo>
                <a:lnTo>
                  <a:pt x="5055096" y="361653"/>
                </a:lnTo>
                <a:cubicBezTo>
                  <a:pt x="5056882" y="361876"/>
                  <a:pt x="5057775" y="362769"/>
                  <a:pt x="5057775" y="364331"/>
                </a:cubicBezTo>
                <a:lnTo>
                  <a:pt x="5057775" y="385763"/>
                </a:lnTo>
                <a:cubicBezTo>
                  <a:pt x="5057775" y="387549"/>
                  <a:pt x="5056882" y="388442"/>
                  <a:pt x="5055096" y="388442"/>
                </a:cubicBezTo>
                <a:lnTo>
                  <a:pt x="5033665" y="388442"/>
                </a:lnTo>
                <a:cubicBezTo>
                  <a:pt x="5031879" y="388442"/>
                  <a:pt x="5030986" y="387549"/>
                  <a:pt x="5030986" y="385763"/>
                </a:cubicBezTo>
                <a:lnTo>
                  <a:pt x="5030986" y="364331"/>
                </a:lnTo>
                <a:cubicBezTo>
                  <a:pt x="5031209" y="362545"/>
                  <a:pt x="5032102" y="361653"/>
                  <a:pt x="5033665" y="361653"/>
                </a:cubicBezTo>
                <a:close/>
                <a:moveTo>
                  <a:pt x="4993481" y="361653"/>
                </a:moveTo>
                <a:lnTo>
                  <a:pt x="5014912" y="361653"/>
                </a:lnTo>
                <a:cubicBezTo>
                  <a:pt x="5016698" y="361876"/>
                  <a:pt x="5017591" y="362769"/>
                  <a:pt x="5017591" y="364331"/>
                </a:cubicBezTo>
                <a:lnTo>
                  <a:pt x="5017591" y="385763"/>
                </a:lnTo>
                <a:cubicBezTo>
                  <a:pt x="5017591" y="387549"/>
                  <a:pt x="5016698" y="388442"/>
                  <a:pt x="5014912" y="388442"/>
                </a:cubicBezTo>
                <a:lnTo>
                  <a:pt x="4993481" y="388442"/>
                </a:lnTo>
                <a:cubicBezTo>
                  <a:pt x="4991695" y="388442"/>
                  <a:pt x="4990802" y="387549"/>
                  <a:pt x="4990802" y="385763"/>
                </a:cubicBezTo>
                <a:lnTo>
                  <a:pt x="4990802" y="364331"/>
                </a:lnTo>
                <a:cubicBezTo>
                  <a:pt x="4991025" y="362545"/>
                  <a:pt x="4991918" y="361653"/>
                  <a:pt x="4993481" y="361653"/>
                </a:cubicBezTo>
                <a:close/>
                <a:moveTo>
                  <a:pt x="4953298" y="361653"/>
                </a:moveTo>
                <a:lnTo>
                  <a:pt x="4974729" y="361653"/>
                </a:lnTo>
                <a:cubicBezTo>
                  <a:pt x="4976515" y="361876"/>
                  <a:pt x="4977408" y="362769"/>
                  <a:pt x="4977408" y="364331"/>
                </a:cubicBezTo>
                <a:lnTo>
                  <a:pt x="4977408" y="385763"/>
                </a:lnTo>
                <a:cubicBezTo>
                  <a:pt x="4977408" y="387549"/>
                  <a:pt x="4976515" y="388442"/>
                  <a:pt x="4974729" y="388442"/>
                </a:cubicBezTo>
                <a:lnTo>
                  <a:pt x="4953298" y="388442"/>
                </a:lnTo>
                <a:cubicBezTo>
                  <a:pt x="4951512" y="388442"/>
                  <a:pt x="4950619" y="387549"/>
                  <a:pt x="4950619" y="385763"/>
                </a:cubicBezTo>
                <a:lnTo>
                  <a:pt x="4950619" y="364331"/>
                </a:lnTo>
                <a:cubicBezTo>
                  <a:pt x="4950842" y="362545"/>
                  <a:pt x="4951735" y="361653"/>
                  <a:pt x="4953298" y="361653"/>
                </a:cubicBezTo>
                <a:close/>
                <a:moveTo>
                  <a:pt x="4913114" y="361653"/>
                </a:moveTo>
                <a:lnTo>
                  <a:pt x="4934545" y="361653"/>
                </a:lnTo>
                <a:cubicBezTo>
                  <a:pt x="4936331" y="361876"/>
                  <a:pt x="4937224" y="362769"/>
                  <a:pt x="4937224" y="364331"/>
                </a:cubicBezTo>
                <a:lnTo>
                  <a:pt x="4937224" y="385763"/>
                </a:lnTo>
                <a:cubicBezTo>
                  <a:pt x="4937224" y="387549"/>
                  <a:pt x="4936331" y="388442"/>
                  <a:pt x="4934545" y="388442"/>
                </a:cubicBezTo>
                <a:lnTo>
                  <a:pt x="4913114" y="388442"/>
                </a:lnTo>
                <a:cubicBezTo>
                  <a:pt x="4911328" y="388442"/>
                  <a:pt x="4910435" y="387549"/>
                  <a:pt x="4910435" y="385763"/>
                </a:cubicBezTo>
                <a:lnTo>
                  <a:pt x="4910435" y="364331"/>
                </a:lnTo>
                <a:cubicBezTo>
                  <a:pt x="4910658" y="362545"/>
                  <a:pt x="4911551" y="361653"/>
                  <a:pt x="4913114" y="361653"/>
                </a:cubicBezTo>
                <a:close/>
                <a:moveTo>
                  <a:pt x="4872930" y="361653"/>
                </a:moveTo>
                <a:lnTo>
                  <a:pt x="4894362" y="361653"/>
                </a:lnTo>
                <a:cubicBezTo>
                  <a:pt x="4896148" y="361876"/>
                  <a:pt x="4897040" y="362769"/>
                  <a:pt x="4897040" y="364331"/>
                </a:cubicBezTo>
                <a:lnTo>
                  <a:pt x="4897040" y="385763"/>
                </a:lnTo>
                <a:cubicBezTo>
                  <a:pt x="4897040" y="387549"/>
                  <a:pt x="4896148" y="388442"/>
                  <a:pt x="4894362" y="388442"/>
                </a:cubicBezTo>
                <a:lnTo>
                  <a:pt x="4872930" y="388442"/>
                </a:lnTo>
                <a:cubicBezTo>
                  <a:pt x="4871144" y="388442"/>
                  <a:pt x="4870251" y="387549"/>
                  <a:pt x="4870251" y="385763"/>
                </a:cubicBezTo>
                <a:lnTo>
                  <a:pt x="4870251" y="364331"/>
                </a:lnTo>
                <a:cubicBezTo>
                  <a:pt x="4870475" y="362545"/>
                  <a:pt x="4871368" y="361653"/>
                  <a:pt x="4872930" y="361653"/>
                </a:cubicBezTo>
                <a:close/>
                <a:moveTo>
                  <a:pt x="4752380" y="361653"/>
                </a:moveTo>
                <a:lnTo>
                  <a:pt x="4773811" y="361653"/>
                </a:lnTo>
                <a:cubicBezTo>
                  <a:pt x="4775597" y="361876"/>
                  <a:pt x="4776490" y="362769"/>
                  <a:pt x="4776490" y="364331"/>
                </a:cubicBezTo>
                <a:lnTo>
                  <a:pt x="4776490" y="385763"/>
                </a:lnTo>
                <a:cubicBezTo>
                  <a:pt x="4776490" y="387549"/>
                  <a:pt x="4775597" y="388442"/>
                  <a:pt x="4773811" y="388442"/>
                </a:cubicBezTo>
                <a:lnTo>
                  <a:pt x="4752380" y="388442"/>
                </a:lnTo>
                <a:cubicBezTo>
                  <a:pt x="4750594" y="388442"/>
                  <a:pt x="4749701" y="387549"/>
                  <a:pt x="4749701" y="385763"/>
                </a:cubicBezTo>
                <a:lnTo>
                  <a:pt x="4749701" y="364331"/>
                </a:lnTo>
                <a:cubicBezTo>
                  <a:pt x="4749924" y="362545"/>
                  <a:pt x="4750817" y="361653"/>
                  <a:pt x="4752380" y="361653"/>
                </a:cubicBezTo>
                <a:close/>
                <a:moveTo>
                  <a:pt x="4712196" y="361653"/>
                </a:moveTo>
                <a:lnTo>
                  <a:pt x="4733627" y="361653"/>
                </a:lnTo>
                <a:cubicBezTo>
                  <a:pt x="4735413" y="361876"/>
                  <a:pt x="4736306" y="362769"/>
                  <a:pt x="4736306" y="364331"/>
                </a:cubicBezTo>
                <a:lnTo>
                  <a:pt x="4736306" y="385763"/>
                </a:lnTo>
                <a:cubicBezTo>
                  <a:pt x="4736306" y="387549"/>
                  <a:pt x="4735413" y="388442"/>
                  <a:pt x="4733627" y="388442"/>
                </a:cubicBezTo>
                <a:lnTo>
                  <a:pt x="4712196" y="388442"/>
                </a:lnTo>
                <a:cubicBezTo>
                  <a:pt x="4710410" y="388442"/>
                  <a:pt x="4709517" y="387549"/>
                  <a:pt x="4709517" y="385763"/>
                </a:cubicBezTo>
                <a:lnTo>
                  <a:pt x="4709517" y="364331"/>
                </a:lnTo>
                <a:cubicBezTo>
                  <a:pt x="4709740" y="362545"/>
                  <a:pt x="4710633" y="361653"/>
                  <a:pt x="4712196" y="361653"/>
                </a:cubicBezTo>
                <a:close/>
                <a:moveTo>
                  <a:pt x="4672012" y="361653"/>
                </a:moveTo>
                <a:lnTo>
                  <a:pt x="4693444" y="361653"/>
                </a:lnTo>
                <a:cubicBezTo>
                  <a:pt x="4695230" y="361876"/>
                  <a:pt x="4696123" y="362769"/>
                  <a:pt x="4696123" y="364331"/>
                </a:cubicBezTo>
                <a:lnTo>
                  <a:pt x="4696123" y="385763"/>
                </a:lnTo>
                <a:cubicBezTo>
                  <a:pt x="4696123" y="387549"/>
                  <a:pt x="4695230" y="388442"/>
                  <a:pt x="4693444" y="388442"/>
                </a:cubicBezTo>
                <a:lnTo>
                  <a:pt x="4672012" y="388442"/>
                </a:lnTo>
                <a:cubicBezTo>
                  <a:pt x="4670226" y="388442"/>
                  <a:pt x="4669333" y="387549"/>
                  <a:pt x="4669333" y="385763"/>
                </a:cubicBezTo>
                <a:lnTo>
                  <a:pt x="4669333" y="364331"/>
                </a:lnTo>
                <a:cubicBezTo>
                  <a:pt x="4669557" y="362545"/>
                  <a:pt x="4670450" y="361653"/>
                  <a:pt x="4672012" y="361653"/>
                </a:cubicBezTo>
                <a:close/>
                <a:moveTo>
                  <a:pt x="4631829" y="361653"/>
                </a:moveTo>
                <a:lnTo>
                  <a:pt x="4653260" y="361653"/>
                </a:lnTo>
                <a:cubicBezTo>
                  <a:pt x="4655046" y="361876"/>
                  <a:pt x="4655939" y="362769"/>
                  <a:pt x="4655939" y="364331"/>
                </a:cubicBezTo>
                <a:lnTo>
                  <a:pt x="4655939" y="385763"/>
                </a:lnTo>
                <a:cubicBezTo>
                  <a:pt x="4655939" y="387549"/>
                  <a:pt x="4655046" y="388442"/>
                  <a:pt x="4653260" y="388442"/>
                </a:cubicBezTo>
                <a:lnTo>
                  <a:pt x="4631829" y="388442"/>
                </a:lnTo>
                <a:cubicBezTo>
                  <a:pt x="4630043" y="388442"/>
                  <a:pt x="4629150" y="387549"/>
                  <a:pt x="4629150" y="385763"/>
                </a:cubicBezTo>
                <a:lnTo>
                  <a:pt x="4629150" y="364331"/>
                </a:lnTo>
                <a:cubicBezTo>
                  <a:pt x="4629373" y="362545"/>
                  <a:pt x="4630266" y="361653"/>
                  <a:pt x="4631829" y="361653"/>
                </a:cubicBezTo>
                <a:close/>
                <a:moveTo>
                  <a:pt x="4559498" y="361653"/>
                </a:moveTo>
                <a:lnTo>
                  <a:pt x="4580930" y="361653"/>
                </a:lnTo>
                <a:cubicBezTo>
                  <a:pt x="4582715" y="361876"/>
                  <a:pt x="4583608" y="362769"/>
                  <a:pt x="4583608" y="364331"/>
                </a:cubicBezTo>
                <a:lnTo>
                  <a:pt x="4583608" y="385763"/>
                </a:lnTo>
                <a:cubicBezTo>
                  <a:pt x="4583608" y="387549"/>
                  <a:pt x="4582715" y="388442"/>
                  <a:pt x="4580930" y="388442"/>
                </a:cubicBezTo>
                <a:lnTo>
                  <a:pt x="4559498" y="388442"/>
                </a:lnTo>
                <a:cubicBezTo>
                  <a:pt x="4557712" y="388442"/>
                  <a:pt x="4556819" y="387549"/>
                  <a:pt x="4556819" y="385763"/>
                </a:cubicBezTo>
                <a:lnTo>
                  <a:pt x="4556819" y="364331"/>
                </a:lnTo>
                <a:cubicBezTo>
                  <a:pt x="4557043" y="362545"/>
                  <a:pt x="4557936" y="361653"/>
                  <a:pt x="4559498" y="361653"/>
                </a:cubicBezTo>
                <a:close/>
                <a:moveTo>
                  <a:pt x="4519315" y="361653"/>
                </a:moveTo>
                <a:lnTo>
                  <a:pt x="4540746" y="361653"/>
                </a:lnTo>
                <a:cubicBezTo>
                  <a:pt x="4542532" y="361876"/>
                  <a:pt x="4543425" y="362769"/>
                  <a:pt x="4543425" y="364331"/>
                </a:cubicBezTo>
                <a:lnTo>
                  <a:pt x="4543425" y="385763"/>
                </a:lnTo>
                <a:cubicBezTo>
                  <a:pt x="4543425" y="387549"/>
                  <a:pt x="4542532" y="388442"/>
                  <a:pt x="4540746" y="388442"/>
                </a:cubicBezTo>
                <a:lnTo>
                  <a:pt x="4519315" y="388442"/>
                </a:lnTo>
                <a:cubicBezTo>
                  <a:pt x="4517529" y="388442"/>
                  <a:pt x="4516636" y="387549"/>
                  <a:pt x="4516636" y="385763"/>
                </a:cubicBezTo>
                <a:lnTo>
                  <a:pt x="4516636" y="364331"/>
                </a:lnTo>
                <a:cubicBezTo>
                  <a:pt x="4516859" y="362545"/>
                  <a:pt x="4517752" y="361653"/>
                  <a:pt x="4519315" y="361653"/>
                </a:cubicBezTo>
                <a:close/>
                <a:moveTo>
                  <a:pt x="4479131" y="361653"/>
                </a:moveTo>
                <a:lnTo>
                  <a:pt x="4500562" y="361653"/>
                </a:lnTo>
                <a:cubicBezTo>
                  <a:pt x="4502348" y="361876"/>
                  <a:pt x="4503241" y="362769"/>
                  <a:pt x="4503241" y="364331"/>
                </a:cubicBezTo>
                <a:lnTo>
                  <a:pt x="4503241" y="385763"/>
                </a:lnTo>
                <a:cubicBezTo>
                  <a:pt x="4503241" y="387549"/>
                  <a:pt x="4502348" y="388442"/>
                  <a:pt x="4500562" y="388442"/>
                </a:cubicBezTo>
                <a:lnTo>
                  <a:pt x="4479131" y="388442"/>
                </a:lnTo>
                <a:cubicBezTo>
                  <a:pt x="4477345" y="388442"/>
                  <a:pt x="4476452" y="387549"/>
                  <a:pt x="4476452" y="385763"/>
                </a:cubicBezTo>
                <a:lnTo>
                  <a:pt x="4476452" y="364331"/>
                </a:lnTo>
                <a:cubicBezTo>
                  <a:pt x="4476675" y="362545"/>
                  <a:pt x="4477568" y="361653"/>
                  <a:pt x="4479131" y="361653"/>
                </a:cubicBezTo>
                <a:close/>
                <a:moveTo>
                  <a:pt x="4438948" y="361653"/>
                </a:moveTo>
                <a:lnTo>
                  <a:pt x="4460379" y="361653"/>
                </a:lnTo>
                <a:cubicBezTo>
                  <a:pt x="4462165" y="361876"/>
                  <a:pt x="4463058" y="362769"/>
                  <a:pt x="4463058" y="364331"/>
                </a:cubicBezTo>
                <a:lnTo>
                  <a:pt x="4463058" y="385763"/>
                </a:lnTo>
                <a:cubicBezTo>
                  <a:pt x="4463058" y="387549"/>
                  <a:pt x="4462165" y="388442"/>
                  <a:pt x="4460379" y="388442"/>
                </a:cubicBezTo>
                <a:lnTo>
                  <a:pt x="4438948" y="388442"/>
                </a:lnTo>
                <a:cubicBezTo>
                  <a:pt x="4437162" y="388442"/>
                  <a:pt x="4436269" y="387549"/>
                  <a:pt x="4436269" y="385763"/>
                </a:cubicBezTo>
                <a:lnTo>
                  <a:pt x="4436269" y="364331"/>
                </a:lnTo>
                <a:cubicBezTo>
                  <a:pt x="4436492" y="362545"/>
                  <a:pt x="4437385" y="361653"/>
                  <a:pt x="4438948" y="361653"/>
                </a:cubicBezTo>
                <a:close/>
                <a:moveTo>
                  <a:pt x="4238030" y="361653"/>
                </a:moveTo>
                <a:lnTo>
                  <a:pt x="4259461" y="361653"/>
                </a:lnTo>
                <a:cubicBezTo>
                  <a:pt x="4261247" y="361876"/>
                  <a:pt x="4262140" y="362769"/>
                  <a:pt x="4262140" y="364331"/>
                </a:cubicBezTo>
                <a:lnTo>
                  <a:pt x="4262140" y="385763"/>
                </a:lnTo>
                <a:cubicBezTo>
                  <a:pt x="4262140" y="387549"/>
                  <a:pt x="4261247" y="388442"/>
                  <a:pt x="4259461" y="388442"/>
                </a:cubicBezTo>
                <a:lnTo>
                  <a:pt x="4238030" y="388442"/>
                </a:lnTo>
                <a:cubicBezTo>
                  <a:pt x="4236244" y="388442"/>
                  <a:pt x="4235351" y="387549"/>
                  <a:pt x="4235351" y="385763"/>
                </a:cubicBezTo>
                <a:lnTo>
                  <a:pt x="4235351" y="364331"/>
                </a:lnTo>
                <a:cubicBezTo>
                  <a:pt x="4235574" y="362545"/>
                  <a:pt x="4236467" y="361653"/>
                  <a:pt x="4238030" y="361653"/>
                </a:cubicBezTo>
                <a:close/>
                <a:moveTo>
                  <a:pt x="4197846" y="361653"/>
                </a:moveTo>
                <a:lnTo>
                  <a:pt x="4219277" y="361653"/>
                </a:lnTo>
                <a:cubicBezTo>
                  <a:pt x="4221063" y="361876"/>
                  <a:pt x="4221956" y="362769"/>
                  <a:pt x="4221956" y="364331"/>
                </a:cubicBezTo>
                <a:lnTo>
                  <a:pt x="4221956" y="385763"/>
                </a:lnTo>
                <a:cubicBezTo>
                  <a:pt x="4221956" y="387549"/>
                  <a:pt x="4221063" y="388442"/>
                  <a:pt x="4219277" y="388442"/>
                </a:cubicBezTo>
                <a:lnTo>
                  <a:pt x="4197846" y="388442"/>
                </a:lnTo>
                <a:cubicBezTo>
                  <a:pt x="4196060" y="388442"/>
                  <a:pt x="4195167" y="387549"/>
                  <a:pt x="4195167" y="385763"/>
                </a:cubicBezTo>
                <a:lnTo>
                  <a:pt x="4195167" y="364331"/>
                </a:lnTo>
                <a:cubicBezTo>
                  <a:pt x="4195390" y="362545"/>
                  <a:pt x="4196283" y="361653"/>
                  <a:pt x="4197846" y="361653"/>
                </a:cubicBezTo>
                <a:close/>
                <a:moveTo>
                  <a:pt x="4157662" y="361653"/>
                </a:moveTo>
                <a:lnTo>
                  <a:pt x="4179094" y="361653"/>
                </a:lnTo>
                <a:cubicBezTo>
                  <a:pt x="4180880" y="361876"/>
                  <a:pt x="4181773" y="362769"/>
                  <a:pt x="4181773" y="364331"/>
                </a:cubicBezTo>
                <a:lnTo>
                  <a:pt x="4181773" y="385763"/>
                </a:lnTo>
                <a:cubicBezTo>
                  <a:pt x="4181773" y="387549"/>
                  <a:pt x="4180880" y="388442"/>
                  <a:pt x="4179094" y="388442"/>
                </a:cubicBezTo>
                <a:lnTo>
                  <a:pt x="4157662" y="388442"/>
                </a:lnTo>
                <a:cubicBezTo>
                  <a:pt x="4155876" y="388442"/>
                  <a:pt x="4154983" y="387549"/>
                  <a:pt x="4154983" y="385763"/>
                </a:cubicBezTo>
                <a:lnTo>
                  <a:pt x="4154983" y="364331"/>
                </a:lnTo>
                <a:cubicBezTo>
                  <a:pt x="4155207" y="362545"/>
                  <a:pt x="4156100" y="361653"/>
                  <a:pt x="4157662" y="361653"/>
                </a:cubicBezTo>
                <a:close/>
                <a:moveTo>
                  <a:pt x="4117479" y="361653"/>
                </a:moveTo>
                <a:lnTo>
                  <a:pt x="4138910" y="361653"/>
                </a:lnTo>
                <a:cubicBezTo>
                  <a:pt x="4140696" y="361876"/>
                  <a:pt x="4141589" y="362769"/>
                  <a:pt x="4141589" y="364331"/>
                </a:cubicBezTo>
                <a:lnTo>
                  <a:pt x="4141589" y="385763"/>
                </a:lnTo>
                <a:cubicBezTo>
                  <a:pt x="4141589" y="387549"/>
                  <a:pt x="4140696" y="388442"/>
                  <a:pt x="4138910" y="388442"/>
                </a:cubicBezTo>
                <a:lnTo>
                  <a:pt x="4117479" y="388442"/>
                </a:lnTo>
                <a:cubicBezTo>
                  <a:pt x="4115693" y="388442"/>
                  <a:pt x="4114800" y="387549"/>
                  <a:pt x="4114800" y="385763"/>
                </a:cubicBezTo>
                <a:lnTo>
                  <a:pt x="4114800" y="364331"/>
                </a:lnTo>
                <a:cubicBezTo>
                  <a:pt x="4115023" y="362545"/>
                  <a:pt x="4115916" y="361653"/>
                  <a:pt x="4117479" y="361653"/>
                </a:cubicBezTo>
                <a:close/>
                <a:moveTo>
                  <a:pt x="4045148" y="361653"/>
                </a:moveTo>
                <a:lnTo>
                  <a:pt x="4066580" y="361653"/>
                </a:lnTo>
                <a:cubicBezTo>
                  <a:pt x="4068365" y="361876"/>
                  <a:pt x="4069258" y="362769"/>
                  <a:pt x="4069258" y="364331"/>
                </a:cubicBezTo>
                <a:lnTo>
                  <a:pt x="4069258" y="385763"/>
                </a:lnTo>
                <a:cubicBezTo>
                  <a:pt x="4069258" y="387549"/>
                  <a:pt x="4068365" y="388442"/>
                  <a:pt x="4066580" y="388442"/>
                </a:cubicBezTo>
                <a:lnTo>
                  <a:pt x="4045148" y="388442"/>
                </a:lnTo>
                <a:cubicBezTo>
                  <a:pt x="4043362" y="388442"/>
                  <a:pt x="4042469" y="387549"/>
                  <a:pt x="4042469" y="385763"/>
                </a:cubicBezTo>
                <a:lnTo>
                  <a:pt x="4042469" y="364331"/>
                </a:lnTo>
                <a:cubicBezTo>
                  <a:pt x="4042693" y="362545"/>
                  <a:pt x="4043586" y="361653"/>
                  <a:pt x="4045148" y="361653"/>
                </a:cubicBezTo>
                <a:close/>
                <a:moveTo>
                  <a:pt x="4004965" y="361653"/>
                </a:moveTo>
                <a:lnTo>
                  <a:pt x="4026396" y="361653"/>
                </a:lnTo>
                <a:cubicBezTo>
                  <a:pt x="4028182" y="361876"/>
                  <a:pt x="4029075" y="362769"/>
                  <a:pt x="4029075" y="364331"/>
                </a:cubicBezTo>
                <a:lnTo>
                  <a:pt x="4029075" y="385763"/>
                </a:lnTo>
                <a:cubicBezTo>
                  <a:pt x="4029075" y="387549"/>
                  <a:pt x="4028182" y="388442"/>
                  <a:pt x="4026396" y="388442"/>
                </a:cubicBezTo>
                <a:lnTo>
                  <a:pt x="4004965" y="388442"/>
                </a:lnTo>
                <a:cubicBezTo>
                  <a:pt x="4003179" y="388442"/>
                  <a:pt x="4002286" y="387549"/>
                  <a:pt x="4002286" y="385763"/>
                </a:cubicBezTo>
                <a:lnTo>
                  <a:pt x="4002286" y="364331"/>
                </a:lnTo>
                <a:cubicBezTo>
                  <a:pt x="4002509" y="362545"/>
                  <a:pt x="4003402" y="361653"/>
                  <a:pt x="4004965" y="361653"/>
                </a:cubicBezTo>
                <a:close/>
                <a:moveTo>
                  <a:pt x="3964781" y="361653"/>
                </a:moveTo>
                <a:lnTo>
                  <a:pt x="3986212" y="361653"/>
                </a:lnTo>
                <a:cubicBezTo>
                  <a:pt x="3987998" y="361876"/>
                  <a:pt x="3988891" y="362769"/>
                  <a:pt x="3988891" y="364331"/>
                </a:cubicBezTo>
                <a:lnTo>
                  <a:pt x="3988891" y="385763"/>
                </a:lnTo>
                <a:cubicBezTo>
                  <a:pt x="3988891" y="387549"/>
                  <a:pt x="3987998" y="388442"/>
                  <a:pt x="3986212" y="388442"/>
                </a:cubicBezTo>
                <a:lnTo>
                  <a:pt x="3964781" y="388442"/>
                </a:lnTo>
                <a:cubicBezTo>
                  <a:pt x="3962995" y="388442"/>
                  <a:pt x="3962102" y="387549"/>
                  <a:pt x="3962102" y="385763"/>
                </a:cubicBezTo>
                <a:lnTo>
                  <a:pt x="3962102" y="364331"/>
                </a:lnTo>
                <a:cubicBezTo>
                  <a:pt x="3962325" y="362545"/>
                  <a:pt x="3963218" y="361653"/>
                  <a:pt x="3964781" y="361653"/>
                </a:cubicBezTo>
                <a:close/>
                <a:moveTo>
                  <a:pt x="3924598" y="361653"/>
                </a:moveTo>
                <a:lnTo>
                  <a:pt x="3946029" y="361653"/>
                </a:lnTo>
                <a:cubicBezTo>
                  <a:pt x="3947815" y="361876"/>
                  <a:pt x="3948708" y="362769"/>
                  <a:pt x="3948708" y="364331"/>
                </a:cubicBezTo>
                <a:lnTo>
                  <a:pt x="3948708" y="385763"/>
                </a:lnTo>
                <a:cubicBezTo>
                  <a:pt x="3948708" y="387549"/>
                  <a:pt x="3947815" y="388442"/>
                  <a:pt x="3946029" y="388442"/>
                </a:cubicBezTo>
                <a:lnTo>
                  <a:pt x="3924598" y="388442"/>
                </a:lnTo>
                <a:cubicBezTo>
                  <a:pt x="3922812" y="388442"/>
                  <a:pt x="3921919" y="387549"/>
                  <a:pt x="3921919" y="385763"/>
                </a:cubicBezTo>
                <a:lnTo>
                  <a:pt x="3921919" y="364331"/>
                </a:lnTo>
                <a:cubicBezTo>
                  <a:pt x="3922142" y="362545"/>
                  <a:pt x="3923035" y="361653"/>
                  <a:pt x="3924598" y="361653"/>
                </a:cubicBezTo>
                <a:close/>
                <a:moveTo>
                  <a:pt x="3884414" y="361653"/>
                </a:moveTo>
                <a:lnTo>
                  <a:pt x="3905845" y="361653"/>
                </a:lnTo>
                <a:cubicBezTo>
                  <a:pt x="3907631" y="361876"/>
                  <a:pt x="3908524" y="362769"/>
                  <a:pt x="3908524" y="364331"/>
                </a:cubicBezTo>
                <a:lnTo>
                  <a:pt x="3908524" y="385763"/>
                </a:lnTo>
                <a:cubicBezTo>
                  <a:pt x="3908524" y="387549"/>
                  <a:pt x="3907631" y="388442"/>
                  <a:pt x="3905845" y="388442"/>
                </a:cubicBezTo>
                <a:lnTo>
                  <a:pt x="3884414" y="388442"/>
                </a:lnTo>
                <a:cubicBezTo>
                  <a:pt x="3882628" y="388442"/>
                  <a:pt x="3881735" y="387549"/>
                  <a:pt x="3881735" y="385763"/>
                </a:cubicBezTo>
                <a:lnTo>
                  <a:pt x="3881735" y="364331"/>
                </a:lnTo>
                <a:cubicBezTo>
                  <a:pt x="3881958" y="362545"/>
                  <a:pt x="3882851" y="361653"/>
                  <a:pt x="3884414" y="361653"/>
                </a:cubicBezTo>
                <a:close/>
                <a:moveTo>
                  <a:pt x="3844230" y="361653"/>
                </a:moveTo>
                <a:lnTo>
                  <a:pt x="3865662" y="361653"/>
                </a:lnTo>
                <a:cubicBezTo>
                  <a:pt x="3867448" y="361876"/>
                  <a:pt x="3868340" y="362769"/>
                  <a:pt x="3868340" y="364331"/>
                </a:cubicBezTo>
                <a:lnTo>
                  <a:pt x="3868340" y="385763"/>
                </a:lnTo>
                <a:cubicBezTo>
                  <a:pt x="3868340" y="387549"/>
                  <a:pt x="3867448" y="388442"/>
                  <a:pt x="3865662" y="388442"/>
                </a:cubicBezTo>
                <a:lnTo>
                  <a:pt x="3844230" y="388442"/>
                </a:lnTo>
                <a:cubicBezTo>
                  <a:pt x="3842444" y="388442"/>
                  <a:pt x="3841551" y="387549"/>
                  <a:pt x="3841551" y="385763"/>
                </a:cubicBezTo>
                <a:lnTo>
                  <a:pt x="3841551" y="364331"/>
                </a:lnTo>
                <a:cubicBezTo>
                  <a:pt x="3841775" y="362545"/>
                  <a:pt x="3842668" y="361653"/>
                  <a:pt x="3844230" y="361653"/>
                </a:cubicBezTo>
                <a:close/>
                <a:moveTo>
                  <a:pt x="3804047" y="361653"/>
                </a:moveTo>
                <a:lnTo>
                  <a:pt x="3825478" y="361653"/>
                </a:lnTo>
                <a:cubicBezTo>
                  <a:pt x="3827264" y="361876"/>
                  <a:pt x="3828157" y="362769"/>
                  <a:pt x="3828157" y="364331"/>
                </a:cubicBezTo>
                <a:lnTo>
                  <a:pt x="3828157" y="385763"/>
                </a:lnTo>
                <a:cubicBezTo>
                  <a:pt x="3828157" y="387549"/>
                  <a:pt x="3827264" y="388442"/>
                  <a:pt x="3825478" y="388442"/>
                </a:cubicBezTo>
                <a:lnTo>
                  <a:pt x="3804047" y="388442"/>
                </a:lnTo>
                <a:cubicBezTo>
                  <a:pt x="3802261" y="388442"/>
                  <a:pt x="3801368" y="387549"/>
                  <a:pt x="3801368" y="385763"/>
                </a:cubicBezTo>
                <a:lnTo>
                  <a:pt x="3801368" y="364331"/>
                </a:lnTo>
                <a:cubicBezTo>
                  <a:pt x="3801591" y="362545"/>
                  <a:pt x="3802484" y="361653"/>
                  <a:pt x="3804047" y="361653"/>
                </a:cubicBezTo>
                <a:close/>
                <a:moveTo>
                  <a:pt x="3763863" y="361653"/>
                </a:moveTo>
                <a:lnTo>
                  <a:pt x="3785294" y="361653"/>
                </a:lnTo>
                <a:cubicBezTo>
                  <a:pt x="3787080" y="361876"/>
                  <a:pt x="3787973" y="362769"/>
                  <a:pt x="3787973" y="364331"/>
                </a:cubicBezTo>
                <a:lnTo>
                  <a:pt x="3787973" y="385763"/>
                </a:lnTo>
                <a:cubicBezTo>
                  <a:pt x="3787973" y="387549"/>
                  <a:pt x="3787080" y="388442"/>
                  <a:pt x="3785294" y="388442"/>
                </a:cubicBezTo>
                <a:lnTo>
                  <a:pt x="3763863" y="388442"/>
                </a:lnTo>
                <a:cubicBezTo>
                  <a:pt x="3762077" y="388442"/>
                  <a:pt x="3761184" y="387549"/>
                  <a:pt x="3761184" y="385763"/>
                </a:cubicBezTo>
                <a:lnTo>
                  <a:pt x="3761184" y="364331"/>
                </a:lnTo>
                <a:cubicBezTo>
                  <a:pt x="3761407" y="362545"/>
                  <a:pt x="3762300" y="361653"/>
                  <a:pt x="3763863" y="361653"/>
                </a:cubicBezTo>
                <a:close/>
                <a:moveTo>
                  <a:pt x="3723679" y="361653"/>
                </a:moveTo>
                <a:lnTo>
                  <a:pt x="3745111" y="361653"/>
                </a:lnTo>
                <a:cubicBezTo>
                  <a:pt x="3746897" y="361876"/>
                  <a:pt x="3747790" y="362769"/>
                  <a:pt x="3747790" y="364331"/>
                </a:cubicBezTo>
                <a:lnTo>
                  <a:pt x="3747790" y="385763"/>
                </a:lnTo>
                <a:cubicBezTo>
                  <a:pt x="3747790" y="387549"/>
                  <a:pt x="3746897" y="388442"/>
                  <a:pt x="3745111" y="388442"/>
                </a:cubicBezTo>
                <a:lnTo>
                  <a:pt x="3723679" y="388442"/>
                </a:lnTo>
                <a:cubicBezTo>
                  <a:pt x="3721893" y="388442"/>
                  <a:pt x="3721001" y="387549"/>
                  <a:pt x="3721001" y="385763"/>
                </a:cubicBezTo>
                <a:lnTo>
                  <a:pt x="3721001" y="364331"/>
                </a:lnTo>
                <a:cubicBezTo>
                  <a:pt x="3721224" y="362545"/>
                  <a:pt x="3722117" y="361653"/>
                  <a:pt x="3723679" y="361653"/>
                </a:cubicBezTo>
                <a:close/>
                <a:moveTo>
                  <a:pt x="3683496" y="361653"/>
                </a:moveTo>
                <a:lnTo>
                  <a:pt x="3704927" y="361653"/>
                </a:lnTo>
                <a:cubicBezTo>
                  <a:pt x="3706713" y="361876"/>
                  <a:pt x="3707606" y="362769"/>
                  <a:pt x="3707606" y="364331"/>
                </a:cubicBezTo>
                <a:lnTo>
                  <a:pt x="3707606" y="385763"/>
                </a:lnTo>
                <a:cubicBezTo>
                  <a:pt x="3707606" y="387549"/>
                  <a:pt x="3706713" y="388442"/>
                  <a:pt x="3704927" y="388442"/>
                </a:cubicBezTo>
                <a:lnTo>
                  <a:pt x="3683496" y="388442"/>
                </a:lnTo>
                <a:cubicBezTo>
                  <a:pt x="3681710" y="388442"/>
                  <a:pt x="3680817" y="387549"/>
                  <a:pt x="3680817" y="385763"/>
                </a:cubicBezTo>
                <a:lnTo>
                  <a:pt x="3680817" y="364331"/>
                </a:lnTo>
                <a:cubicBezTo>
                  <a:pt x="3681040" y="362545"/>
                  <a:pt x="3681933" y="361653"/>
                  <a:pt x="3683496" y="361653"/>
                </a:cubicBezTo>
                <a:close/>
                <a:moveTo>
                  <a:pt x="3643312" y="361653"/>
                </a:moveTo>
                <a:lnTo>
                  <a:pt x="3664743" y="361653"/>
                </a:lnTo>
                <a:cubicBezTo>
                  <a:pt x="3666529" y="361876"/>
                  <a:pt x="3667422" y="362769"/>
                  <a:pt x="3667422" y="364331"/>
                </a:cubicBezTo>
                <a:lnTo>
                  <a:pt x="3667422" y="385763"/>
                </a:lnTo>
                <a:cubicBezTo>
                  <a:pt x="3667422" y="387549"/>
                  <a:pt x="3666529" y="388442"/>
                  <a:pt x="3664743" y="388442"/>
                </a:cubicBezTo>
                <a:lnTo>
                  <a:pt x="3643312" y="388442"/>
                </a:lnTo>
                <a:cubicBezTo>
                  <a:pt x="3641526" y="388442"/>
                  <a:pt x="3640633" y="387549"/>
                  <a:pt x="3640633" y="385763"/>
                </a:cubicBezTo>
                <a:lnTo>
                  <a:pt x="3640633" y="364331"/>
                </a:lnTo>
                <a:cubicBezTo>
                  <a:pt x="3640857" y="362545"/>
                  <a:pt x="3641750" y="361653"/>
                  <a:pt x="3643312" y="361653"/>
                </a:cubicBezTo>
                <a:close/>
                <a:moveTo>
                  <a:pt x="3603129" y="361653"/>
                </a:moveTo>
                <a:lnTo>
                  <a:pt x="3624560" y="361653"/>
                </a:lnTo>
                <a:cubicBezTo>
                  <a:pt x="3626346" y="361876"/>
                  <a:pt x="3627239" y="362769"/>
                  <a:pt x="3627239" y="364331"/>
                </a:cubicBezTo>
                <a:lnTo>
                  <a:pt x="3627239" y="385763"/>
                </a:lnTo>
                <a:cubicBezTo>
                  <a:pt x="3627239" y="387549"/>
                  <a:pt x="3626346" y="388442"/>
                  <a:pt x="3624560" y="388442"/>
                </a:cubicBezTo>
                <a:lnTo>
                  <a:pt x="3603129" y="388442"/>
                </a:lnTo>
                <a:cubicBezTo>
                  <a:pt x="3601343" y="388442"/>
                  <a:pt x="3600450" y="387549"/>
                  <a:pt x="3600450" y="385763"/>
                </a:cubicBezTo>
                <a:lnTo>
                  <a:pt x="3600450" y="364331"/>
                </a:lnTo>
                <a:cubicBezTo>
                  <a:pt x="3600673" y="362545"/>
                  <a:pt x="3601566" y="361653"/>
                  <a:pt x="3603129" y="361653"/>
                </a:cubicBezTo>
                <a:close/>
                <a:moveTo>
                  <a:pt x="3016448" y="361653"/>
                </a:moveTo>
                <a:lnTo>
                  <a:pt x="3037879" y="361653"/>
                </a:lnTo>
                <a:cubicBezTo>
                  <a:pt x="3039665" y="361876"/>
                  <a:pt x="3040558" y="362769"/>
                  <a:pt x="3040558" y="364331"/>
                </a:cubicBezTo>
                <a:lnTo>
                  <a:pt x="3040558" y="385763"/>
                </a:lnTo>
                <a:cubicBezTo>
                  <a:pt x="3040558" y="387549"/>
                  <a:pt x="3039665" y="388442"/>
                  <a:pt x="3037879" y="388442"/>
                </a:cubicBezTo>
                <a:lnTo>
                  <a:pt x="3016448" y="388442"/>
                </a:lnTo>
                <a:cubicBezTo>
                  <a:pt x="3014662" y="388442"/>
                  <a:pt x="3013769" y="387549"/>
                  <a:pt x="3013769" y="385763"/>
                </a:cubicBezTo>
                <a:lnTo>
                  <a:pt x="3013769" y="364331"/>
                </a:lnTo>
                <a:cubicBezTo>
                  <a:pt x="3013993" y="362545"/>
                  <a:pt x="3014885" y="361653"/>
                  <a:pt x="3016448" y="361653"/>
                </a:cubicBezTo>
                <a:close/>
                <a:moveTo>
                  <a:pt x="2976265" y="361653"/>
                </a:moveTo>
                <a:lnTo>
                  <a:pt x="2997696" y="361653"/>
                </a:lnTo>
                <a:cubicBezTo>
                  <a:pt x="2999482" y="361876"/>
                  <a:pt x="3000375" y="362769"/>
                  <a:pt x="3000375" y="364331"/>
                </a:cubicBezTo>
                <a:lnTo>
                  <a:pt x="3000375" y="385763"/>
                </a:lnTo>
                <a:cubicBezTo>
                  <a:pt x="3000375" y="387549"/>
                  <a:pt x="2999482" y="388442"/>
                  <a:pt x="2997696" y="388442"/>
                </a:cubicBezTo>
                <a:lnTo>
                  <a:pt x="2976265" y="388442"/>
                </a:lnTo>
                <a:cubicBezTo>
                  <a:pt x="2974479" y="388442"/>
                  <a:pt x="2973586" y="387549"/>
                  <a:pt x="2973586" y="385763"/>
                </a:cubicBezTo>
                <a:lnTo>
                  <a:pt x="2973586" y="364331"/>
                </a:lnTo>
                <a:cubicBezTo>
                  <a:pt x="2973809" y="362545"/>
                  <a:pt x="2974702" y="361653"/>
                  <a:pt x="2976265" y="361653"/>
                </a:cubicBezTo>
                <a:close/>
                <a:moveTo>
                  <a:pt x="2936081" y="361653"/>
                </a:moveTo>
                <a:lnTo>
                  <a:pt x="2957512" y="361653"/>
                </a:lnTo>
                <a:cubicBezTo>
                  <a:pt x="2959298" y="361876"/>
                  <a:pt x="2960191" y="362769"/>
                  <a:pt x="2960191" y="364331"/>
                </a:cubicBezTo>
                <a:lnTo>
                  <a:pt x="2960191" y="385763"/>
                </a:lnTo>
                <a:cubicBezTo>
                  <a:pt x="2960191" y="387549"/>
                  <a:pt x="2959298" y="388442"/>
                  <a:pt x="2957512" y="388442"/>
                </a:cubicBezTo>
                <a:lnTo>
                  <a:pt x="2936081" y="388442"/>
                </a:lnTo>
                <a:cubicBezTo>
                  <a:pt x="2934295" y="388442"/>
                  <a:pt x="2933402" y="387549"/>
                  <a:pt x="2933402" y="385763"/>
                </a:cubicBezTo>
                <a:lnTo>
                  <a:pt x="2933402" y="364331"/>
                </a:lnTo>
                <a:cubicBezTo>
                  <a:pt x="2933625" y="362545"/>
                  <a:pt x="2934518" y="361653"/>
                  <a:pt x="2936081" y="361653"/>
                </a:cubicBezTo>
                <a:close/>
                <a:moveTo>
                  <a:pt x="2895897" y="361653"/>
                </a:moveTo>
                <a:lnTo>
                  <a:pt x="2917329" y="361653"/>
                </a:lnTo>
                <a:cubicBezTo>
                  <a:pt x="2919115" y="361876"/>
                  <a:pt x="2920008" y="362769"/>
                  <a:pt x="2920008" y="364331"/>
                </a:cubicBezTo>
                <a:lnTo>
                  <a:pt x="2920008" y="385763"/>
                </a:lnTo>
                <a:cubicBezTo>
                  <a:pt x="2920008" y="387549"/>
                  <a:pt x="2919115" y="388442"/>
                  <a:pt x="2917329" y="388442"/>
                </a:cubicBezTo>
                <a:lnTo>
                  <a:pt x="2895897" y="388442"/>
                </a:lnTo>
                <a:cubicBezTo>
                  <a:pt x="2894111" y="388442"/>
                  <a:pt x="2893218" y="387549"/>
                  <a:pt x="2893218" y="385763"/>
                </a:cubicBezTo>
                <a:lnTo>
                  <a:pt x="2893218" y="364331"/>
                </a:lnTo>
                <a:cubicBezTo>
                  <a:pt x="2893442" y="362545"/>
                  <a:pt x="2894335" y="361653"/>
                  <a:pt x="2895897" y="361653"/>
                </a:cubicBezTo>
                <a:close/>
                <a:moveTo>
                  <a:pt x="2855714" y="361653"/>
                </a:moveTo>
                <a:lnTo>
                  <a:pt x="2877145" y="361653"/>
                </a:lnTo>
                <a:cubicBezTo>
                  <a:pt x="2878931" y="361876"/>
                  <a:pt x="2879824" y="362769"/>
                  <a:pt x="2879824" y="364331"/>
                </a:cubicBezTo>
                <a:lnTo>
                  <a:pt x="2879824" y="385763"/>
                </a:lnTo>
                <a:cubicBezTo>
                  <a:pt x="2879824" y="387549"/>
                  <a:pt x="2878931" y="388442"/>
                  <a:pt x="2877145" y="388442"/>
                </a:cubicBezTo>
                <a:lnTo>
                  <a:pt x="2855714" y="388442"/>
                </a:lnTo>
                <a:cubicBezTo>
                  <a:pt x="2853928" y="388442"/>
                  <a:pt x="2853035" y="387549"/>
                  <a:pt x="2853035" y="385763"/>
                </a:cubicBezTo>
                <a:lnTo>
                  <a:pt x="2853035" y="364331"/>
                </a:lnTo>
                <a:cubicBezTo>
                  <a:pt x="2853258" y="362545"/>
                  <a:pt x="2854151" y="361653"/>
                  <a:pt x="2855714" y="361653"/>
                </a:cubicBezTo>
                <a:close/>
                <a:moveTo>
                  <a:pt x="2815530" y="361653"/>
                </a:moveTo>
                <a:lnTo>
                  <a:pt x="2836961" y="361653"/>
                </a:lnTo>
                <a:cubicBezTo>
                  <a:pt x="2838747" y="361876"/>
                  <a:pt x="2839640" y="362769"/>
                  <a:pt x="2839640" y="364331"/>
                </a:cubicBezTo>
                <a:lnTo>
                  <a:pt x="2839640" y="385763"/>
                </a:lnTo>
                <a:cubicBezTo>
                  <a:pt x="2839640" y="387549"/>
                  <a:pt x="2838747" y="388442"/>
                  <a:pt x="2836961" y="388442"/>
                </a:cubicBezTo>
                <a:lnTo>
                  <a:pt x="2815530" y="388442"/>
                </a:lnTo>
                <a:cubicBezTo>
                  <a:pt x="2813744" y="388442"/>
                  <a:pt x="2812851" y="387549"/>
                  <a:pt x="2812851" y="385763"/>
                </a:cubicBezTo>
                <a:lnTo>
                  <a:pt x="2812851" y="364331"/>
                </a:lnTo>
                <a:cubicBezTo>
                  <a:pt x="2813075" y="362545"/>
                  <a:pt x="2813968" y="361653"/>
                  <a:pt x="2815530" y="361653"/>
                </a:cubicBezTo>
                <a:close/>
                <a:moveTo>
                  <a:pt x="2775347" y="361653"/>
                </a:moveTo>
                <a:lnTo>
                  <a:pt x="2796778" y="361653"/>
                </a:lnTo>
                <a:cubicBezTo>
                  <a:pt x="2798564" y="361876"/>
                  <a:pt x="2799457" y="362769"/>
                  <a:pt x="2799457" y="364331"/>
                </a:cubicBezTo>
                <a:lnTo>
                  <a:pt x="2799457" y="385763"/>
                </a:lnTo>
                <a:cubicBezTo>
                  <a:pt x="2799457" y="387549"/>
                  <a:pt x="2798564" y="388442"/>
                  <a:pt x="2796778" y="388442"/>
                </a:cubicBezTo>
                <a:lnTo>
                  <a:pt x="2775347" y="388442"/>
                </a:lnTo>
                <a:cubicBezTo>
                  <a:pt x="2773561" y="388442"/>
                  <a:pt x="2772668" y="387549"/>
                  <a:pt x="2772668" y="385763"/>
                </a:cubicBezTo>
                <a:lnTo>
                  <a:pt x="2772668" y="364331"/>
                </a:lnTo>
                <a:cubicBezTo>
                  <a:pt x="2772891" y="362545"/>
                  <a:pt x="2773784" y="361653"/>
                  <a:pt x="2775347" y="361653"/>
                </a:cubicBezTo>
                <a:close/>
                <a:moveTo>
                  <a:pt x="2735163" y="361653"/>
                </a:moveTo>
                <a:lnTo>
                  <a:pt x="2756594" y="361653"/>
                </a:lnTo>
                <a:cubicBezTo>
                  <a:pt x="2758380" y="361876"/>
                  <a:pt x="2759273" y="362769"/>
                  <a:pt x="2759273" y="364331"/>
                </a:cubicBezTo>
                <a:lnTo>
                  <a:pt x="2759273" y="385763"/>
                </a:lnTo>
                <a:cubicBezTo>
                  <a:pt x="2759273" y="387549"/>
                  <a:pt x="2758380" y="388442"/>
                  <a:pt x="2756594" y="388442"/>
                </a:cubicBezTo>
                <a:lnTo>
                  <a:pt x="2735163" y="388442"/>
                </a:lnTo>
                <a:cubicBezTo>
                  <a:pt x="2733377" y="388442"/>
                  <a:pt x="2732484" y="387549"/>
                  <a:pt x="2732484" y="385763"/>
                </a:cubicBezTo>
                <a:lnTo>
                  <a:pt x="2732484" y="364331"/>
                </a:lnTo>
                <a:cubicBezTo>
                  <a:pt x="2732707" y="362545"/>
                  <a:pt x="2733600" y="361653"/>
                  <a:pt x="2735163" y="361653"/>
                </a:cubicBezTo>
                <a:close/>
                <a:moveTo>
                  <a:pt x="2694979" y="361653"/>
                </a:moveTo>
                <a:lnTo>
                  <a:pt x="2716411" y="361653"/>
                </a:lnTo>
                <a:cubicBezTo>
                  <a:pt x="2718197" y="361876"/>
                  <a:pt x="2719090" y="362769"/>
                  <a:pt x="2719090" y="364331"/>
                </a:cubicBezTo>
                <a:lnTo>
                  <a:pt x="2719090" y="385763"/>
                </a:lnTo>
                <a:cubicBezTo>
                  <a:pt x="2719090" y="387549"/>
                  <a:pt x="2718197" y="388442"/>
                  <a:pt x="2716411" y="388442"/>
                </a:cubicBezTo>
                <a:lnTo>
                  <a:pt x="2694979" y="388442"/>
                </a:lnTo>
                <a:cubicBezTo>
                  <a:pt x="2693193" y="388442"/>
                  <a:pt x="2692301" y="387549"/>
                  <a:pt x="2692301" y="385763"/>
                </a:cubicBezTo>
                <a:lnTo>
                  <a:pt x="2692301" y="364331"/>
                </a:lnTo>
                <a:cubicBezTo>
                  <a:pt x="2692524" y="362545"/>
                  <a:pt x="2693417" y="361653"/>
                  <a:pt x="2694979" y="361653"/>
                </a:cubicBezTo>
                <a:close/>
                <a:moveTo>
                  <a:pt x="2654796" y="361653"/>
                </a:moveTo>
                <a:lnTo>
                  <a:pt x="2676227" y="361653"/>
                </a:lnTo>
                <a:cubicBezTo>
                  <a:pt x="2678013" y="361876"/>
                  <a:pt x="2678906" y="362769"/>
                  <a:pt x="2678906" y="364331"/>
                </a:cubicBezTo>
                <a:lnTo>
                  <a:pt x="2678906" y="385763"/>
                </a:lnTo>
                <a:cubicBezTo>
                  <a:pt x="2678906" y="387549"/>
                  <a:pt x="2678013" y="388442"/>
                  <a:pt x="2676227" y="388442"/>
                </a:cubicBezTo>
                <a:lnTo>
                  <a:pt x="2654796" y="388442"/>
                </a:lnTo>
                <a:cubicBezTo>
                  <a:pt x="2653010" y="388442"/>
                  <a:pt x="2652117" y="387549"/>
                  <a:pt x="2652117" y="385763"/>
                </a:cubicBezTo>
                <a:lnTo>
                  <a:pt x="2652117" y="364331"/>
                </a:lnTo>
                <a:cubicBezTo>
                  <a:pt x="2652340" y="362545"/>
                  <a:pt x="2653233" y="361653"/>
                  <a:pt x="2654796" y="361653"/>
                </a:cubicBezTo>
                <a:close/>
                <a:moveTo>
                  <a:pt x="2614612" y="361653"/>
                </a:moveTo>
                <a:lnTo>
                  <a:pt x="2636043" y="361653"/>
                </a:lnTo>
                <a:cubicBezTo>
                  <a:pt x="2637829" y="361876"/>
                  <a:pt x="2638722" y="362769"/>
                  <a:pt x="2638722" y="364331"/>
                </a:cubicBezTo>
                <a:lnTo>
                  <a:pt x="2638722" y="385763"/>
                </a:lnTo>
                <a:cubicBezTo>
                  <a:pt x="2638722" y="387549"/>
                  <a:pt x="2637829" y="388442"/>
                  <a:pt x="2636043" y="388442"/>
                </a:cubicBezTo>
                <a:lnTo>
                  <a:pt x="2614612" y="388442"/>
                </a:lnTo>
                <a:cubicBezTo>
                  <a:pt x="2612826" y="388442"/>
                  <a:pt x="2611933" y="387549"/>
                  <a:pt x="2611933" y="385763"/>
                </a:cubicBezTo>
                <a:lnTo>
                  <a:pt x="2611933" y="364331"/>
                </a:lnTo>
                <a:cubicBezTo>
                  <a:pt x="2612157" y="362545"/>
                  <a:pt x="2613050" y="361653"/>
                  <a:pt x="2614612" y="361653"/>
                </a:cubicBezTo>
                <a:close/>
                <a:moveTo>
                  <a:pt x="2574429" y="361653"/>
                </a:moveTo>
                <a:lnTo>
                  <a:pt x="2595860" y="361653"/>
                </a:lnTo>
                <a:cubicBezTo>
                  <a:pt x="2597646" y="361876"/>
                  <a:pt x="2598539" y="362769"/>
                  <a:pt x="2598539" y="364331"/>
                </a:cubicBezTo>
                <a:lnTo>
                  <a:pt x="2598539" y="385763"/>
                </a:lnTo>
                <a:cubicBezTo>
                  <a:pt x="2598539" y="387549"/>
                  <a:pt x="2597646" y="388442"/>
                  <a:pt x="2595860" y="388442"/>
                </a:cubicBezTo>
                <a:lnTo>
                  <a:pt x="2574429" y="388442"/>
                </a:lnTo>
                <a:cubicBezTo>
                  <a:pt x="2572643" y="388442"/>
                  <a:pt x="2571750" y="387549"/>
                  <a:pt x="2571750" y="385763"/>
                </a:cubicBezTo>
                <a:lnTo>
                  <a:pt x="2571750" y="364331"/>
                </a:lnTo>
                <a:cubicBezTo>
                  <a:pt x="2571973" y="362545"/>
                  <a:pt x="2572866" y="361653"/>
                  <a:pt x="2574429" y="361653"/>
                </a:cubicBezTo>
                <a:close/>
                <a:moveTo>
                  <a:pt x="2180629" y="361653"/>
                </a:moveTo>
                <a:lnTo>
                  <a:pt x="2202061" y="361653"/>
                </a:lnTo>
                <a:cubicBezTo>
                  <a:pt x="2203847" y="361876"/>
                  <a:pt x="2204740" y="362769"/>
                  <a:pt x="2204740" y="364331"/>
                </a:cubicBezTo>
                <a:lnTo>
                  <a:pt x="2204740" y="385763"/>
                </a:lnTo>
                <a:cubicBezTo>
                  <a:pt x="2204740" y="387549"/>
                  <a:pt x="2203847" y="388442"/>
                  <a:pt x="2202061" y="388442"/>
                </a:cubicBezTo>
                <a:lnTo>
                  <a:pt x="2180629" y="388442"/>
                </a:lnTo>
                <a:cubicBezTo>
                  <a:pt x="2178843" y="388442"/>
                  <a:pt x="2177951" y="387549"/>
                  <a:pt x="2177951" y="385763"/>
                </a:cubicBezTo>
                <a:lnTo>
                  <a:pt x="2177951" y="364331"/>
                </a:lnTo>
                <a:cubicBezTo>
                  <a:pt x="2178174" y="362545"/>
                  <a:pt x="2179067" y="361653"/>
                  <a:pt x="2180629" y="361653"/>
                </a:cubicBezTo>
                <a:close/>
                <a:moveTo>
                  <a:pt x="2140446" y="361653"/>
                </a:moveTo>
                <a:lnTo>
                  <a:pt x="2161877" y="361653"/>
                </a:lnTo>
                <a:cubicBezTo>
                  <a:pt x="2163663" y="361876"/>
                  <a:pt x="2164556" y="362769"/>
                  <a:pt x="2164556" y="364331"/>
                </a:cubicBezTo>
                <a:lnTo>
                  <a:pt x="2164556" y="385763"/>
                </a:lnTo>
                <a:cubicBezTo>
                  <a:pt x="2164556" y="387549"/>
                  <a:pt x="2163663" y="388442"/>
                  <a:pt x="2161877" y="388442"/>
                </a:cubicBezTo>
                <a:lnTo>
                  <a:pt x="2140446" y="388442"/>
                </a:lnTo>
                <a:cubicBezTo>
                  <a:pt x="2138660" y="388442"/>
                  <a:pt x="2137767" y="387549"/>
                  <a:pt x="2137767" y="385763"/>
                </a:cubicBezTo>
                <a:lnTo>
                  <a:pt x="2137767" y="364331"/>
                </a:lnTo>
                <a:cubicBezTo>
                  <a:pt x="2137990" y="362545"/>
                  <a:pt x="2138883" y="361653"/>
                  <a:pt x="2140446" y="361653"/>
                </a:cubicBezTo>
                <a:close/>
                <a:moveTo>
                  <a:pt x="2100262" y="361653"/>
                </a:moveTo>
                <a:lnTo>
                  <a:pt x="2121693" y="361653"/>
                </a:lnTo>
                <a:cubicBezTo>
                  <a:pt x="2123479" y="361876"/>
                  <a:pt x="2124372" y="362769"/>
                  <a:pt x="2124372" y="364331"/>
                </a:cubicBezTo>
                <a:lnTo>
                  <a:pt x="2124372" y="385763"/>
                </a:lnTo>
                <a:cubicBezTo>
                  <a:pt x="2124372" y="387549"/>
                  <a:pt x="2123479" y="388442"/>
                  <a:pt x="2121693" y="388442"/>
                </a:cubicBezTo>
                <a:lnTo>
                  <a:pt x="2100262" y="388442"/>
                </a:lnTo>
                <a:cubicBezTo>
                  <a:pt x="2098476" y="388442"/>
                  <a:pt x="2097583" y="387549"/>
                  <a:pt x="2097583" y="385763"/>
                </a:cubicBezTo>
                <a:lnTo>
                  <a:pt x="2097583" y="364331"/>
                </a:lnTo>
                <a:cubicBezTo>
                  <a:pt x="2097807" y="362545"/>
                  <a:pt x="2098700" y="361653"/>
                  <a:pt x="2100262" y="361653"/>
                </a:cubicBezTo>
                <a:close/>
                <a:moveTo>
                  <a:pt x="2060079" y="361653"/>
                </a:moveTo>
                <a:lnTo>
                  <a:pt x="2081510" y="361653"/>
                </a:lnTo>
                <a:cubicBezTo>
                  <a:pt x="2083296" y="361876"/>
                  <a:pt x="2084189" y="362769"/>
                  <a:pt x="2084189" y="364331"/>
                </a:cubicBezTo>
                <a:lnTo>
                  <a:pt x="2084189" y="385763"/>
                </a:lnTo>
                <a:cubicBezTo>
                  <a:pt x="2084189" y="387549"/>
                  <a:pt x="2083296" y="388442"/>
                  <a:pt x="2081510" y="388442"/>
                </a:cubicBezTo>
                <a:lnTo>
                  <a:pt x="2060079" y="388442"/>
                </a:lnTo>
                <a:cubicBezTo>
                  <a:pt x="2058293" y="388442"/>
                  <a:pt x="2057400" y="387549"/>
                  <a:pt x="2057400" y="385763"/>
                </a:cubicBezTo>
                <a:lnTo>
                  <a:pt x="2057400" y="364331"/>
                </a:lnTo>
                <a:cubicBezTo>
                  <a:pt x="2057623" y="362545"/>
                  <a:pt x="2058516" y="361653"/>
                  <a:pt x="2060079" y="361653"/>
                </a:cubicBezTo>
                <a:close/>
                <a:moveTo>
                  <a:pt x="1987748" y="361653"/>
                </a:moveTo>
                <a:lnTo>
                  <a:pt x="2009179" y="361653"/>
                </a:lnTo>
                <a:cubicBezTo>
                  <a:pt x="2010965" y="361876"/>
                  <a:pt x="2011858" y="362769"/>
                  <a:pt x="2011858" y="364331"/>
                </a:cubicBezTo>
                <a:lnTo>
                  <a:pt x="2011858" y="385763"/>
                </a:lnTo>
                <a:cubicBezTo>
                  <a:pt x="2011858" y="387549"/>
                  <a:pt x="2010965" y="388442"/>
                  <a:pt x="2009179" y="388442"/>
                </a:cubicBezTo>
                <a:lnTo>
                  <a:pt x="1987748" y="388442"/>
                </a:lnTo>
                <a:cubicBezTo>
                  <a:pt x="1985962" y="388442"/>
                  <a:pt x="1985069" y="387549"/>
                  <a:pt x="1985069" y="385763"/>
                </a:cubicBezTo>
                <a:lnTo>
                  <a:pt x="1985069" y="364331"/>
                </a:lnTo>
                <a:cubicBezTo>
                  <a:pt x="1985292" y="362545"/>
                  <a:pt x="1986185" y="361653"/>
                  <a:pt x="1987748" y="361653"/>
                </a:cubicBezTo>
                <a:close/>
                <a:moveTo>
                  <a:pt x="1947564" y="361653"/>
                </a:moveTo>
                <a:lnTo>
                  <a:pt x="1968996" y="361653"/>
                </a:lnTo>
                <a:cubicBezTo>
                  <a:pt x="1970782" y="361876"/>
                  <a:pt x="1971675" y="362769"/>
                  <a:pt x="1971675" y="364331"/>
                </a:cubicBezTo>
                <a:lnTo>
                  <a:pt x="1971675" y="385763"/>
                </a:lnTo>
                <a:cubicBezTo>
                  <a:pt x="1971675" y="387549"/>
                  <a:pt x="1970782" y="388442"/>
                  <a:pt x="1968996" y="388442"/>
                </a:cubicBezTo>
                <a:lnTo>
                  <a:pt x="1947564" y="388442"/>
                </a:lnTo>
                <a:cubicBezTo>
                  <a:pt x="1945779" y="388442"/>
                  <a:pt x="1944886" y="387549"/>
                  <a:pt x="1944886" y="385763"/>
                </a:cubicBezTo>
                <a:lnTo>
                  <a:pt x="1944886" y="364331"/>
                </a:lnTo>
                <a:cubicBezTo>
                  <a:pt x="1945109" y="362545"/>
                  <a:pt x="1946002" y="361653"/>
                  <a:pt x="1947564" y="361653"/>
                </a:cubicBezTo>
                <a:close/>
                <a:moveTo>
                  <a:pt x="1907381" y="361653"/>
                </a:moveTo>
                <a:lnTo>
                  <a:pt x="1928812" y="361653"/>
                </a:lnTo>
                <a:cubicBezTo>
                  <a:pt x="1930598" y="361876"/>
                  <a:pt x="1931491" y="362769"/>
                  <a:pt x="1931491" y="364331"/>
                </a:cubicBezTo>
                <a:lnTo>
                  <a:pt x="1931491" y="385763"/>
                </a:lnTo>
                <a:cubicBezTo>
                  <a:pt x="1931491" y="387549"/>
                  <a:pt x="1930598" y="388442"/>
                  <a:pt x="1928812" y="388442"/>
                </a:cubicBezTo>
                <a:lnTo>
                  <a:pt x="1907381" y="388442"/>
                </a:lnTo>
                <a:cubicBezTo>
                  <a:pt x="1905595" y="388442"/>
                  <a:pt x="1904702" y="387549"/>
                  <a:pt x="1904702" y="385763"/>
                </a:cubicBezTo>
                <a:lnTo>
                  <a:pt x="1904702" y="364331"/>
                </a:lnTo>
                <a:cubicBezTo>
                  <a:pt x="1904925" y="362545"/>
                  <a:pt x="1905818" y="361653"/>
                  <a:pt x="1907381" y="361653"/>
                </a:cubicBezTo>
                <a:close/>
                <a:moveTo>
                  <a:pt x="1867197" y="361653"/>
                </a:moveTo>
                <a:lnTo>
                  <a:pt x="1888629" y="361653"/>
                </a:lnTo>
                <a:cubicBezTo>
                  <a:pt x="1890414" y="361876"/>
                  <a:pt x="1891307" y="362769"/>
                  <a:pt x="1891307" y="364331"/>
                </a:cubicBezTo>
                <a:lnTo>
                  <a:pt x="1891307" y="385763"/>
                </a:lnTo>
                <a:cubicBezTo>
                  <a:pt x="1891307" y="387549"/>
                  <a:pt x="1890414" y="388442"/>
                  <a:pt x="1888629" y="388442"/>
                </a:cubicBezTo>
                <a:lnTo>
                  <a:pt x="1867197" y="388442"/>
                </a:lnTo>
                <a:cubicBezTo>
                  <a:pt x="1865411" y="388442"/>
                  <a:pt x="1864518" y="387549"/>
                  <a:pt x="1864518" y="385763"/>
                </a:cubicBezTo>
                <a:lnTo>
                  <a:pt x="1864518" y="364331"/>
                </a:lnTo>
                <a:cubicBezTo>
                  <a:pt x="1864742" y="362545"/>
                  <a:pt x="1865635" y="361653"/>
                  <a:pt x="1867197" y="361653"/>
                </a:cubicBezTo>
                <a:close/>
                <a:moveTo>
                  <a:pt x="1827014" y="361653"/>
                </a:moveTo>
                <a:lnTo>
                  <a:pt x="1848445" y="361653"/>
                </a:lnTo>
                <a:cubicBezTo>
                  <a:pt x="1850231" y="361876"/>
                  <a:pt x="1851124" y="362769"/>
                  <a:pt x="1851124" y="364331"/>
                </a:cubicBezTo>
                <a:lnTo>
                  <a:pt x="1851124" y="385763"/>
                </a:lnTo>
                <a:cubicBezTo>
                  <a:pt x="1851124" y="387549"/>
                  <a:pt x="1850231" y="388442"/>
                  <a:pt x="1848445" y="388442"/>
                </a:cubicBezTo>
                <a:lnTo>
                  <a:pt x="1827014" y="388442"/>
                </a:lnTo>
                <a:cubicBezTo>
                  <a:pt x="1825228" y="388442"/>
                  <a:pt x="1824335" y="387549"/>
                  <a:pt x="1824335" y="385763"/>
                </a:cubicBezTo>
                <a:lnTo>
                  <a:pt x="1824335" y="364331"/>
                </a:lnTo>
                <a:cubicBezTo>
                  <a:pt x="1824558" y="362545"/>
                  <a:pt x="1825451" y="361653"/>
                  <a:pt x="1827014" y="361653"/>
                </a:cubicBezTo>
                <a:close/>
                <a:moveTo>
                  <a:pt x="1786830" y="361653"/>
                </a:moveTo>
                <a:lnTo>
                  <a:pt x="1808261" y="361653"/>
                </a:lnTo>
                <a:cubicBezTo>
                  <a:pt x="1810047" y="361876"/>
                  <a:pt x="1810940" y="362769"/>
                  <a:pt x="1810940" y="364331"/>
                </a:cubicBezTo>
                <a:lnTo>
                  <a:pt x="1810940" y="385763"/>
                </a:lnTo>
                <a:cubicBezTo>
                  <a:pt x="1810940" y="387549"/>
                  <a:pt x="1810047" y="388442"/>
                  <a:pt x="1808261" y="388442"/>
                </a:cubicBezTo>
                <a:lnTo>
                  <a:pt x="1786830" y="388442"/>
                </a:lnTo>
                <a:cubicBezTo>
                  <a:pt x="1785044" y="388442"/>
                  <a:pt x="1784151" y="387549"/>
                  <a:pt x="1784151" y="385763"/>
                </a:cubicBezTo>
                <a:lnTo>
                  <a:pt x="1784151" y="364331"/>
                </a:lnTo>
                <a:cubicBezTo>
                  <a:pt x="1784374" y="362545"/>
                  <a:pt x="1785267" y="361653"/>
                  <a:pt x="1786830" y="361653"/>
                </a:cubicBezTo>
                <a:close/>
                <a:moveTo>
                  <a:pt x="1666279" y="361653"/>
                </a:moveTo>
                <a:lnTo>
                  <a:pt x="1687711" y="361653"/>
                </a:lnTo>
                <a:cubicBezTo>
                  <a:pt x="1689497" y="361876"/>
                  <a:pt x="1690390" y="362769"/>
                  <a:pt x="1690390" y="364331"/>
                </a:cubicBezTo>
                <a:lnTo>
                  <a:pt x="1690390" y="385763"/>
                </a:lnTo>
                <a:cubicBezTo>
                  <a:pt x="1690390" y="387549"/>
                  <a:pt x="1689497" y="388442"/>
                  <a:pt x="1687711" y="388442"/>
                </a:cubicBezTo>
                <a:lnTo>
                  <a:pt x="1666279" y="388442"/>
                </a:lnTo>
                <a:cubicBezTo>
                  <a:pt x="1664493" y="388442"/>
                  <a:pt x="1663600" y="387549"/>
                  <a:pt x="1663600" y="385763"/>
                </a:cubicBezTo>
                <a:lnTo>
                  <a:pt x="1663600" y="364331"/>
                </a:lnTo>
                <a:cubicBezTo>
                  <a:pt x="1663824" y="362545"/>
                  <a:pt x="1664717" y="361653"/>
                  <a:pt x="1666279" y="361653"/>
                </a:cubicBezTo>
                <a:close/>
                <a:moveTo>
                  <a:pt x="1626096" y="361653"/>
                </a:moveTo>
                <a:lnTo>
                  <a:pt x="1647527" y="361653"/>
                </a:lnTo>
                <a:cubicBezTo>
                  <a:pt x="1649313" y="361876"/>
                  <a:pt x="1650206" y="362769"/>
                  <a:pt x="1650206" y="364331"/>
                </a:cubicBezTo>
                <a:lnTo>
                  <a:pt x="1650206" y="385763"/>
                </a:lnTo>
                <a:cubicBezTo>
                  <a:pt x="1650206" y="387549"/>
                  <a:pt x="1649313" y="388442"/>
                  <a:pt x="1647527" y="388442"/>
                </a:cubicBezTo>
                <a:lnTo>
                  <a:pt x="1626096" y="388442"/>
                </a:lnTo>
                <a:cubicBezTo>
                  <a:pt x="1624310" y="388442"/>
                  <a:pt x="1623417" y="387549"/>
                  <a:pt x="1623417" y="385763"/>
                </a:cubicBezTo>
                <a:lnTo>
                  <a:pt x="1623417" y="364331"/>
                </a:lnTo>
                <a:cubicBezTo>
                  <a:pt x="1623640" y="362545"/>
                  <a:pt x="1624533" y="361653"/>
                  <a:pt x="1626096" y="361653"/>
                </a:cubicBezTo>
                <a:close/>
                <a:moveTo>
                  <a:pt x="1585912" y="361653"/>
                </a:moveTo>
                <a:lnTo>
                  <a:pt x="1607343" y="361653"/>
                </a:lnTo>
                <a:cubicBezTo>
                  <a:pt x="1609129" y="361876"/>
                  <a:pt x="1610022" y="362769"/>
                  <a:pt x="1610022" y="364331"/>
                </a:cubicBezTo>
                <a:lnTo>
                  <a:pt x="1610022" y="385763"/>
                </a:lnTo>
                <a:cubicBezTo>
                  <a:pt x="1610022" y="387549"/>
                  <a:pt x="1609129" y="388442"/>
                  <a:pt x="1607343" y="388442"/>
                </a:cubicBezTo>
                <a:lnTo>
                  <a:pt x="1585912" y="388442"/>
                </a:lnTo>
                <a:cubicBezTo>
                  <a:pt x="1584126" y="388442"/>
                  <a:pt x="1583233" y="387549"/>
                  <a:pt x="1583233" y="385763"/>
                </a:cubicBezTo>
                <a:lnTo>
                  <a:pt x="1583233" y="364331"/>
                </a:lnTo>
                <a:cubicBezTo>
                  <a:pt x="1583456" y="362545"/>
                  <a:pt x="1584349" y="361653"/>
                  <a:pt x="1585912" y="361653"/>
                </a:cubicBezTo>
                <a:close/>
                <a:moveTo>
                  <a:pt x="1545729" y="361653"/>
                </a:moveTo>
                <a:lnTo>
                  <a:pt x="1567160" y="361653"/>
                </a:lnTo>
                <a:cubicBezTo>
                  <a:pt x="1568946" y="361876"/>
                  <a:pt x="1569839" y="362769"/>
                  <a:pt x="1569839" y="364331"/>
                </a:cubicBezTo>
                <a:lnTo>
                  <a:pt x="1569839" y="385763"/>
                </a:lnTo>
                <a:cubicBezTo>
                  <a:pt x="1569839" y="387549"/>
                  <a:pt x="1568946" y="388442"/>
                  <a:pt x="1567160" y="388442"/>
                </a:cubicBezTo>
                <a:lnTo>
                  <a:pt x="1545729" y="388442"/>
                </a:lnTo>
                <a:cubicBezTo>
                  <a:pt x="1543943" y="388442"/>
                  <a:pt x="1543050" y="387549"/>
                  <a:pt x="1543050" y="385763"/>
                </a:cubicBezTo>
                <a:lnTo>
                  <a:pt x="1543050" y="364331"/>
                </a:lnTo>
                <a:cubicBezTo>
                  <a:pt x="1543273" y="362545"/>
                  <a:pt x="1544166" y="361653"/>
                  <a:pt x="1545729" y="361653"/>
                </a:cubicBezTo>
                <a:close/>
                <a:moveTo>
                  <a:pt x="1473398" y="361653"/>
                </a:moveTo>
                <a:lnTo>
                  <a:pt x="1494829" y="361653"/>
                </a:lnTo>
                <a:cubicBezTo>
                  <a:pt x="1496615" y="361876"/>
                  <a:pt x="1497508" y="362769"/>
                  <a:pt x="1497508" y="364331"/>
                </a:cubicBezTo>
                <a:lnTo>
                  <a:pt x="1497508" y="385763"/>
                </a:lnTo>
                <a:cubicBezTo>
                  <a:pt x="1497508" y="387549"/>
                  <a:pt x="1496615" y="388442"/>
                  <a:pt x="1494829" y="388442"/>
                </a:cubicBezTo>
                <a:lnTo>
                  <a:pt x="1473398" y="388442"/>
                </a:lnTo>
                <a:cubicBezTo>
                  <a:pt x="1471612" y="388442"/>
                  <a:pt x="1470719" y="387549"/>
                  <a:pt x="1470719" y="385763"/>
                </a:cubicBezTo>
                <a:lnTo>
                  <a:pt x="1470719" y="364331"/>
                </a:lnTo>
                <a:cubicBezTo>
                  <a:pt x="1470942" y="362545"/>
                  <a:pt x="1471835" y="361653"/>
                  <a:pt x="1473398" y="361653"/>
                </a:cubicBezTo>
                <a:close/>
                <a:moveTo>
                  <a:pt x="1433215" y="361653"/>
                </a:moveTo>
                <a:lnTo>
                  <a:pt x="1454646" y="361653"/>
                </a:lnTo>
                <a:cubicBezTo>
                  <a:pt x="1456432" y="361876"/>
                  <a:pt x="1457325" y="362769"/>
                  <a:pt x="1457325" y="364331"/>
                </a:cubicBezTo>
                <a:lnTo>
                  <a:pt x="1457325" y="385763"/>
                </a:lnTo>
                <a:cubicBezTo>
                  <a:pt x="1457325" y="387549"/>
                  <a:pt x="1456432" y="388442"/>
                  <a:pt x="1454646" y="388442"/>
                </a:cubicBezTo>
                <a:lnTo>
                  <a:pt x="1433215" y="388442"/>
                </a:lnTo>
                <a:cubicBezTo>
                  <a:pt x="1431429" y="388442"/>
                  <a:pt x="1430536" y="387549"/>
                  <a:pt x="1430536" y="385763"/>
                </a:cubicBezTo>
                <a:lnTo>
                  <a:pt x="1430536" y="364331"/>
                </a:lnTo>
                <a:cubicBezTo>
                  <a:pt x="1430759" y="362545"/>
                  <a:pt x="1431652" y="361653"/>
                  <a:pt x="1433215" y="361653"/>
                </a:cubicBezTo>
                <a:close/>
                <a:moveTo>
                  <a:pt x="1393031" y="361653"/>
                </a:moveTo>
                <a:lnTo>
                  <a:pt x="1414462" y="361653"/>
                </a:lnTo>
                <a:cubicBezTo>
                  <a:pt x="1416248" y="361876"/>
                  <a:pt x="1417141" y="362769"/>
                  <a:pt x="1417141" y="364331"/>
                </a:cubicBezTo>
                <a:lnTo>
                  <a:pt x="1417141" y="385763"/>
                </a:lnTo>
                <a:cubicBezTo>
                  <a:pt x="1417141" y="387549"/>
                  <a:pt x="1416248" y="388442"/>
                  <a:pt x="1414462" y="388442"/>
                </a:cubicBezTo>
                <a:lnTo>
                  <a:pt x="1393031" y="388442"/>
                </a:lnTo>
                <a:cubicBezTo>
                  <a:pt x="1391245" y="388442"/>
                  <a:pt x="1390352" y="387549"/>
                  <a:pt x="1390352" y="385763"/>
                </a:cubicBezTo>
                <a:lnTo>
                  <a:pt x="1390352" y="364331"/>
                </a:lnTo>
                <a:cubicBezTo>
                  <a:pt x="1390575" y="362545"/>
                  <a:pt x="1391468" y="361653"/>
                  <a:pt x="1393031" y="361653"/>
                </a:cubicBezTo>
                <a:close/>
                <a:moveTo>
                  <a:pt x="1352847" y="361653"/>
                </a:moveTo>
                <a:lnTo>
                  <a:pt x="1374279" y="361653"/>
                </a:lnTo>
                <a:cubicBezTo>
                  <a:pt x="1376065" y="361876"/>
                  <a:pt x="1376957" y="362769"/>
                  <a:pt x="1376957" y="364331"/>
                </a:cubicBezTo>
                <a:lnTo>
                  <a:pt x="1376957" y="385763"/>
                </a:lnTo>
                <a:cubicBezTo>
                  <a:pt x="1376957" y="387549"/>
                  <a:pt x="1376065" y="388442"/>
                  <a:pt x="1374279" y="388442"/>
                </a:cubicBezTo>
                <a:lnTo>
                  <a:pt x="1352847" y="388442"/>
                </a:lnTo>
                <a:cubicBezTo>
                  <a:pt x="1351061" y="388442"/>
                  <a:pt x="1350169" y="387549"/>
                  <a:pt x="1350169" y="385763"/>
                </a:cubicBezTo>
                <a:lnTo>
                  <a:pt x="1350169" y="364331"/>
                </a:lnTo>
                <a:cubicBezTo>
                  <a:pt x="1350392" y="362545"/>
                  <a:pt x="1351285" y="361653"/>
                  <a:pt x="1352847" y="361653"/>
                </a:cubicBezTo>
                <a:close/>
                <a:moveTo>
                  <a:pt x="1151929" y="361653"/>
                </a:moveTo>
                <a:lnTo>
                  <a:pt x="1173361" y="361653"/>
                </a:lnTo>
                <a:cubicBezTo>
                  <a:pt x="1175147" y="361876"/>
                  <a:pt x="1176040" y="362769"/>
                  <a:pt x="1176040" y="364331"/>
                </a:cubicBezTo>
                <a:lnTo>
                  <a:pt x="1176040" y="385763"/>
                </a:lnTo>
                <a:cubicBezTo>
                  <a:pt x="1176040" y="387549"/>
                  <a:pt x="1175147" y="388442"/>
                  <a:pt x="1173361" y="388442"/>
                </a:cubicBezTo>
                <a:lnTo>
                  <a:pt x="1151929" y="388442"/>
                </a:lnTo>
                <a:cubicBezTo>
                  <a:pt x="1150144" y="388442"/>
                  <a:pt x="1149251" y="387549"/>
                  <a:pt x="1149251" y="385763"/>
                </a:cubicBezTo>
                <a:lnTo>
                  <a:pt x="1149251" y="364331"/>
                </a:lnTo>
                <a:cubicBezTo>
                  <a:pt x="1149474" y="362545"/>
                  <a:pt x="1150367" y="361653"/>
                  <a:pt x="1151929" y="361653"/>
                </a:cubicBezTo>
                <a:close/>
                <a:moveTo>
                  <a:pt x="1111746" y="361653"/>
                </a:moveTo>
                <a:lnTo>
                  <a:pt x="1133177" y="361653"/>
                </a:lnTo>
                <a:cubicBezTo>
                  <a:pt x="1134963" y="361876"/>
                  <a:pt x="1135856" y="362769"/>
                  <a:pt x="1135856" y="364331"/>
                </a:cubicBezTo>
                <a:lnTo>
                  <a:pt x="1135856" y="385763"/>
                </a:lnTo>
                <a:cubicBezTo>
                  <a:pt x="1135856" y="387549"/>
                  <a:pt x="1134963" y="388442"/>
                  <a:pt x="1133177" y="388442"/>
                </a:cubicBezTo>
                <a:lnTo>
                  <a:pt x="1111746" y="388442"/>
                </a:lnTo>
                <a:cubicBezTo>
                  <a:pt x="1109960" y="388442"/>
                  <a:pt x="1109067" y="387549"/>
                  <a:pt x="1109067" y="385763"/>
                </a:cubicBezTo>
                <a:lnTo>
                  <a:pt x="1109067" y="364331"/>
                </a:lnTo>
                <a:cubicBezTo>
                  <a:pt x="1109290" y="362545"/>
                  <a:pt x="1110183" y="361653"/>
                  <a:pt x="1111746" y="361653"/>
                </a:cubicBezTo>
                <a:close/>
                <a:moveTo>
                  <a:pt x="1071562" y="361653"/>
                </a:moveTo>
                <a:lnTo>
                  <a:pt x="1092994" y="361653"/>
                </a:lnTo>
                <a:cubicBezTo>
                  <a:pt x="1094780" y="361876"/>
                  <a:pt x="1095673" y="362769"/>
                  <a:pt x="1095673" y="364331"/>
                </a:cubicBezTo>
                <a:lnTo>
                  <a:pt x="1095673" y="385763"/>
                </a:lnTo>
                <a:cubicBezTo>
                  <a:pt x="1095673" y="387549"/>
                  <a:pt x="1094780" y="388442"/>
                  <a:pt x="1092994" y="388442"/>
                </a:cubicBezTo>
                <a:lnTo>
                  <a:pt x="1071562" y="388442"/>
                </a:lnTo>
                <a:cubicBezTo>
                  <a:pt x="1069776" y="388442"/>
                  <a:pt x="1068883" y="387549"/>
                  <a:pt x="1068883" y="385763"/>
                </a:cubicBezTo>
                <a:lnTo>
                  <a:pt x="1068883" y="364331"/>
                </a:lnTo>
                <a:cubicBezTo>
                  <a:pt x="1069106" y="362545"/>
                  <a:pt x="1070000" y="361653"/>
                  <a:pt x="1071562" y="361653"/>
                </a:cubicBezTo>
                <a:close/>
                <a:moveTo>
                  <a:pt x="1031379" y="361653"/>
                </a:moveTo>
                <a:lnTo>
                  <a:pt x="1052810" y="361653"/>
                </a:lnTo>
                <a:cubicBezTo>
                  <a:pt x="1054596" y="361876"/>
                  <a:pt x="1055489" y="362769"/>
                  <a:pt x="1055489" y="364331"/>
                </a:cubicBezTo>
                <a:lnTo>
                  <a:pt x="1055489" y="385763"/>
                </a:lnTo>
                <a:cubicBezTo>
                  <a:pt x="1055489" y="387549"/>
                  <a:pt x="1054596" y="388442"/>
                  <a:pt x="1052810" y="388442"/>
                </a:cubicBezTo>
                <a:lnTo>
                  <a:pt x="1031379" y="388442"/>
                </a:lnTo>
                <a:cubicBezTo>
                  <a:pt x="1029593" y="388442"/>
                  <a:pt x="1028700" y="387549"/>
                  <a:pt x="1028700" y="385763"/>
                </a:cubicBezTo>
                <a:lnTo>
                  <a:pt x="1028700" y="364331"/>
                </a:lnTo>
                <a:cubicBezTo>
                  <a:pt x="1028923" y="362545"/>
                  <a:pt x="1029816" y="361653"/>
                  <a:pt x="1031379" y="361653"/>
                </a:cubicBezTo>
                <a:close/>
                <a:moveTo>
                  <a:pt x="798314" y="361653"/>
                </a:moveTo>
                <a:lnTo>
                  <a:pt x="819745" y="361653"/>
                </a:lnTo>
                <a:cubicBezTo>
                  <a:pt x="821531" y="361876"/>
                  <a:pt x="822424" y="362769"/>
                  <a:pt x="822424" y="364331"/>
                </a:cubicBezTo>
                <a:lnTo>
                  <a:pt x="822424" y="385763"/>
                </a:lnTo>
                <a:cubicBezTo>
                  <a:pt x="822424" y="387549"/>
                  <a:pt x="821531" y="388442"/>
                  <a:pt x="819745" y="388442"/>
                </a:cubicBezTo>
                <a:lnTo>
                  <a:pt x="798314" y="388442"/>
                </a:lnTo>
                <a:cubicBezTo>
                  <a:pt x="796528" y="388442"/>
                  <a:pt x="795635" y="387549"/>
                  <a:pt x="795635" y="385763"/>
                </a:cubicBezTo>
                <a:lnTo>
                  <a:pt x="795635" y="364331"/>
                </a:lnTo>
                <a:cubicBezTo>
                  <a:pt x="795858" y="362545"/>
                  <a:pt x="796751" y="361653"/>
                  <a:pt x="798314" y="361653"/>
                </a:cubicBezTo>
                <a:close/>
                <a:moveTo>
                  <a:pt x="758130" y="361653"/>
                </a:moveTo>
                <a:lnTo>
                  <a:pt x="779562" y="361653"/>
                </a:lnTo>
                <a:cubicBezTo>
                  <a:pt x="781347" y="361876"/>
                  <a:pt x="782241" y="362769"/>
                  <a:pt x="782241" y="364331"/>
                </a:cubicBezTo>
                <a:lnTo>
                  <a:pt x="782241" y="385763"/>
                </a:lnTo>
                <a:cubicBezTo>
                  <a:pt x="782241" y="387549"/>
                  <a:pt x="781347" y="388442"/>
                  <a:pt x="779562" y="388442"/>
                </a:cubicBezTo>
                <a:lnTo>
                  <a:pt x="758130" y="388442"/>
                </a:lnTo>
                <a:cubicBezTo>
                  <a:pt x="756344" y="388442"/>
                  <a:pt x="755451" y="387549"/>
                  <a:pt x="755451" y="385763"/>
                </a:cubicBezTo>
                <a:lnTo>
                  <a:pt x="755451" y="364331"/>
                </a:lnTo>
                <a:cubicBezTo>
                  <a:pt x="755675" y="362545"/>
                  <a:pt x="756568" y="361653"/>
                  <a:pt x="758130" y="361653"/>
                </a:cubicBezTo>
                <a:close/>
                <a:moveTo>
                  <a:pt x="717947" y="361653"/>
                </a:moveTo>
                <a:lnTo>
                  <a:pt x="739378" y="361653"/>
                </a:lnTo>
                <a:cubicBezTo>
                  <a:pt x="741164" y="361876"/>
                  <a:pt x="742057" y="362769"/>
                  <a:pt x="742057" y="364331"/>
                </a:cubicBezTo>
                <a:lnTo>
                  <a:pt x="742057" y="385763"/>
                </a:lnTo>
                <a:cubicBezTo>
                  <a:pt x="742057" y="387549"/>
                  <a:pt x="741164" y="388442"/>
                  <a:pt x="739378" y="388442"/>
                </a:cubicBezTo>
                <a:lnTo>
                  <a:pt x="717947" y="388442"/>
                </a:lnTo>
                <a:cubicBezTo>
                  <a:pt x="716161" y="388442"/>
                  <a:pt x="715268" y="387549"/>
                  <a:pt x="715268" y="385763"/>
                </a:cubicBezTo>
                <a:lnTo>
                  <a:pt x="715268" y="364331"/>
                </a:lnTo>
                <a:cubicBezTo>
                  <a:pt x="715491" y="362545"/>
                  <a:pt x="716384" y="361653"/>
                  <a:pt x="717947" y="361653"/>
                </a:cubicBezTo>
                <a:close/>
                <a:moveTo>
                  <a:pt x="677763" y="361653"/>
                </a:moveTo>
                <a:lnTo>
                  <a:pt x="699194" y="361653"/>
                </a:lnTo>
                <a:cubicBezTo>
                  <a:pt x="700980" y="361876"/>
                  <a:pt x="701873" y="362769"/>
                  <a:pt x="701873" y="364331"/>
                </a:cubicBezTo>
                <a:lnTo>
                  <a:pt x="701873" y="385763"/>
                </a:lnTo>
                <a:cubicBezTo>
                  <a:pt x="701873" y="387549"/>
                  <a:pt x="700980" y="388442"/>
                  <a:pt x="699194" y="388442"/>
                </a:cubicBezTo>
                <a:lnTo>
                  <a:pt x="677763" y="388442"/>
                </a:lnTo>
                <a:cubicBezTo>
                  <a:pt x="675977" y="388442"/>
                  <a:pt x="675084" y="387549"/>
                  <a:pt x="675084" y="385763"/>
                </a:cubicBezTo>
                <a:lnTo>
                  <a:pt x="675084" y="364331"/>
                </a:lnTo>
                <a:cubicBezTo>
                  <a:pt x="675307" y="362545"/>
                  <a:pt x="676200" y="361653"/>
                  <a:pt x="677763" y="361653"/>
                </a:cubicBezTo>
                <a:close/>
                <a:moveTo>
                  <a:pt x="444698" y="361653"/>
                </a:moveTo>
                <a:lnTo>
                  <a:pt x="466130" y="361653"/>
                </a:lnTo>
                <a:cubicBezTo>
                  <a:pt x="467916" y="361876"/>
                  <a:pt x="468808" y="362769"/>
                  <a:pt x="468808" y="364331"/>
                </a:cubicBezTo>
                <a:lnTo>
                  <a:pt x="468808" y="385763"/>
                </a:lnTo>
                <a:cubicBezTo>
                  <a:pt x="468808" y="387549"/>
                  <a:pt x="467916" y="388442"/>
                  <a:pt x="466130" y="388442"/>
                </a:cubicBezTo>
                <a:lnTo>
                  <a:pt x="444698" y="388442"/>
                </a:lnTo>
                <a:cubicBezTo>
                  <a:pt x="442912" y="388442"/>
                  <a:pt x="442019" y="387549"/>
                  <a:pt x="442019" y="385763"/>
                </a:cubicBezTo>
                <a:lnTo>
                  <a:pt x="442019" y="364331"/>
                </a:lnTo>
                <a:cubicBezTo>
                  <a:pt x="442243" y="362545"/>
                  <a:pt x="443136" y="361653"/>
                  <a:pt x="444698" y="361653"/>
                </a:cubicBezTo>
                <a:close/>
                <a:moveTo>
                  <a:pt x="404515" y="361653"/>
                </a:moveTo>
                <a:lnTo>
                  <a:pt x="425946" y="361653"/>
                </a:lnTo>
                <a:cubicBezTo>
                  <a:pt x="427732" y="361876"/>
                  <a:pt x="428625" y="362769"/>
                  <a:pt x="428625" y="364331"/>
                </a:cubicBezTo>
                <a:lnTo>
                  <a:pt x="428625" y="385763"/>
                </a:lnTo>
                <a:cubicBezTo>
                  <a:pt x="428625" y="387549"/>
                  <a:pt x="427732" y="388442"/>
                  <a:pt x="425946" y="388442"/>
                </a:cubicBezTo>
                <a:lnTo>
                  <a:pt x="404515" y="388442"/>
                </a:lnTo>
                <a:cubicBezTo>
                  <a:pt x="402729" y="388442"/>
                  <a:pt x="401836" y="387549"/>
                  <a:pt x="401836" y="385763"/>
                </a:cubicBezTo>
                <a:lnTo>
                  <a:pt x="401836" y="364331"/>
                </a:lnTo>
                <a:cubicBezTo>
                  <a:pt x="402059" y="362545"/>
                  <a:pt x="402952" y="361653"/>
                  <a:pt x="404515" y="361653"/>
                </a:cubicBezTo>
                <a:close/>
                <a:moveTo>
                  <a:pt x="364331" y="361653"/>
                </a:moveTo>
                <a:lnTo>
                  <a:pt x="385763" y="361653"/>
                </a:lnTo>
                <a:cubicBezTo>
                  <a:pt x="387549" y="361876"/>
                  <a:pt x="388441" y="362769"/>
                  <a:pt x="388441" y="364331"/>
                </a:cubicBezTo>
                <a:lnTo>
                  <a:pt x="388441" y="385763"/>
                </a:lnTo>
                <a:cubicBezTo>
                  <a:pt x="388441" y="387549"/>
                  <a:pt x="387549" y="388442"/>
                  <a:pt x="385763" y="388442"/>
                </a:cubicBezTo>
                <a:lnTo>
                  <a:pt x="364331" y="388442"/>
                </a:lnTo>
                <a:cubicBezTo>
                  <a:pt x="362546" y="388442"/>
                  <a:pt x="361652" y="387549"/>
                  <a:pt x="361652" y="385763"/>
                </a:cubicBezTo>
                <a:lnTo>
                  <a:pt x="361652" y="364331"/>
                </a:lnTo>
                <a:cubicBezTo>
                  <a:pt x="361875" y="362545"/>
                  <a:pt x="362768" y="361653"/>
                  <a:pt x="364331" y="361653"/>
                </a:cubicBezTo>
                <a:close/>
                <a:moveTo>
                  <a:pt x="324148" y="361653"/>
                </a:moveTo>
                <a:lnTo>
                  <a:pt x="345579" y="361653"/>
                </a:lnTo>
                <a:cubicBezTo>
                  <a:pt x="347365" y="361876"/>
                  <a:pt x="348258" y="362769"/>
                  <a:pt x="348258" y="364331"/>
                </a:cubicBezTo>
                <a:lnTo>
                  <a:pt x="348258" y="385763"/>
                </a:lnTo>
                <a:cubicBezTo>
                  <a:pt x="348258" y="387549"/>
                  <a:pt x="347365" y="388442"/>
                  <a:pt x="345579" y="388442"/>
                </a:cubicBezTo>
                <a:lnTo>
                  <a:pt x="324148" y="388442"/>
                </a:lnTo>
                <a:cubicBezTo>
                  <a:pt x="322362" y="388442"/>
                  <a:pt x="321469" y="387549"/>
                  <a:pt x="321469" y="385763"/>
                </a:cubicBezTo>
                <a:lnTo>
                  <a:pt x="321469" y="364331"/>
                </a:lnTo>
                <a:cubicBezTo>
                  <a:pt x="321692" y="362545"/>
                  <a:pt x="322585" y="361653"/>
                  <a:pt x="324148" y="361653"/>
                </a:cubicBezTo>
                <a:close/>
                <a:moveTo>
                  <a:pt x="283964" y="361653"/>
                </a:moveTo>
                <a:lnTo>
                  <a:pt x="305395" y="361653"/>
                </a:lnTo>
                <a:cubicBezTo>
                  <a:pt x="307181" y="361876"/>
                  <a:pt x="308074" y="362769"/>
                  <a:pt x="308074" y="364331"/>
                </a:cubicBezTo>
                <a:lnTo>
                  <a:pt x="308074" y="385763"/>
                </a:lnTo>
                <a:cubicBezTo>
                  <a:pt x="308074" y="387549"/>
                  <a:pt x="307181" y="388442"/>
                  <a:pt x="305395" y="388442"/>
                </a:cubicBezTo>
                <a:lnTo>
                  <a:pt x="283964" y="388442"/>
                </a:lnTo>
                <a:cubicBezTo>
                  <a:pt x="282178" y="388442"/>
                  <a:pt x="281285" y="387549"/>
                  <a:pt x="281285" y="385763"/>
                </a:cubicBezTo>
                <a:lnTo>
                  <a:pt x="281285" y="364331"/>
                </a:lnTo>
                <a:cubicBezTo>
                  <a:pt x="281509" y="362545"/>
                  <a:pt x="282401" y="361653"/>
                  <a:pt x="283964" y="361653"/>
                </a:cubicBezTo>
                <a:close/>
                <a:moveTo>
                  <a:pt x="243780" y="361653"/>
                </a:moveTo>
                <a:lnTo>
                  <a:pt x="265211" y="361653"/>
                </a:lnTo>
                <a:cubicBezTo>
                  <a:pt x="266998" y="361876"/>
                  <a:pt x="267890" y="362769"/>
                  <a:pt x="267890" y="364331"/>
                </a:cubicBezTo>
                <a:lnTo>
                  <a:pt x="267890" y="385763"/>
                </a:lnTo>
                <a:cubicBezTo>
                  <a:pt x="267890" y="387549"/>
                  <a:pt x="266998" y="388442"/>
                  <a:pt x="265211" y="388442"/>
                </a:cubicBezTo>
                <a:lnTo>
                  <a:pt x="243780" y="388442"/>
                </a:lnTo>
                <a:cubicBezTo>
                  <a:pt x="241994" y="388442"/>
                  <a:pt x="241102" y="387549"/>
                  <a:pt x="241102" y="385763"/>
                </a:cubicBezTo>
                <a:lnTo>
                  <a:pt x="241102" y="364331"/>
                </a:lnTo>
                <a:cubicBezTo>
                  <a:pt x="241325" y="362545"/>
                  <a:pt x="242218" y="361653"/>
                  <a:pt x="243780" y="361653"/>
                </a:cubicBezTo>
                <a:close/>
                <a:moveTo>
                  <a:pt x="203597" y="361653"/>
                </a:moveTo>
                <a:lnTo>
                  <a:pt x="225028" y="361653"/>
                </a:lnTo>
                <a:cubicBezTo>
                  <a:pt x="226814" y="361876"/>
                  <a:pt x="227707" y="362769"/>
                  <a:pt x="227707" y="364331"/>
                </a:cubicBezTo>
                <a:lnTo>
                  <a:pt x="227707" y="385763"/>
                </a:lnTo>
                <a:cubicBezTo>
                  <a:pt x="227707" y="387549"/>
                  <a:pt x="226814" y="388442"/>
                  <a:pt x="225028" y="388442"/>
                </a:cubicBezTo>
                <a:lnTo>
                  <a:pt x="203597" y="388442"/>
                </a:lnTo>
                <a:cubicBezTo>
                  <a:pt x="201811" y="388442"/>
                  <a:pt x="200918" y="387549"/>
                  <a:pt x="200918" y="385763"/>
                </a:cubicBezTo>
                <a:lnTo>
                  <a:pt x="200918" y="364331"/>
                </a:lnTo>
                <a:cubicBezTo>
                  <a:pt x="201141" y="362545"/>
                  <a:pt x="202034" y="361653"/>
                  <a:pt x="203597" y="361653"/>
                </a:cubicBezTo>
                <a:close/>
                <a:moveTo>
                  <a:pt x="163413" y="361653"/>
                </a:moveTo>
                <a:lnTo>
                  <a:pt x="184844" y="361653"/>
                </a:lnTo>
                <a:cubicBezTo>
                  <a:pt x="186630" y="361876"/>
                  <a:pt x="187523" y="362769"/>
                  <a:pt x="187523" y="364331"/>
                </a:cubicBezTo>
                <a:lnTo>
                  <a:pt x="187523" y="385763"/>
                </a:lnTo>
                <a:cubicBezTo>
                  <a:pt x="187523" y="387549"/>
                  <a:pt x="186630" y="388442"/>
                  <a:pt x="184844" y="388442"/>
                </a:cubicBezTo>
                <a:lnTo>
                  <a:pt x="163413" y="388442"/>
                </a:lnTo>
                <a:cubicBezTo>
                  <a:pt x="161627" y="388442"/>
                  <a:pt x="160735" y="387549"/>
                  <a:pt x="160735" y="385763"/>
                </a:cubicBezTo>
                <a:lnTo>
                  <a:pt x="160735" y="364331"/>
                </a:lnTo>
                <a:cubicBezTo>
                  <a:pt x="160957" y="362545"/>
                  <a:pt x="161850" y="361653"/>
                  <a:pt x="163413" y="361653"/>
                </a:cubicBezTo>
                <a:close/>
                <a:moveTo>
                  <a:pt x="123229" y="361653"/>
                </a:moveTo>
                <a:lnTo>
                  <a:pt x="144661" y="361653"/>
                </a:lnTo>
                <a:cubicBezTo>
                  <a:pt x="146447" y="361876"/>
                  <a:pt x="147340" y="362769"/>
                  <a:pt x="147340" y="364331"/>
                </a:cubicBezTo>
                <a:lnTo>
                  <a:pt x="147340" y="385763"/>
                </a:lnTo>
                <a:cubicBezTo>
                  <a:pt x="147340" y="387549"/>
                  <a:pt x="146447" y="388442"/>
                  <a:pt x="144661" y="388442"/>
                </a:cubicBezTo>
                <a:lnTo>
                  <a:pt x="123229" y="388442"/>
                </a:lnTo>
                <a:cubicBezTo>
                  <a:pt x="121443" y="388442"/>
                  <a:pt x="120551" y="387549"/>
                  <a:pt x="120551" y="385763"/>
                </a:cubicBezTo>
                <a:lnTo>
                  <a:pt x="120551" y="364331"/>
                </a:lnTo>
                <a:cubicBezTo>
                  <a:pt x="120774" y="362545"/>
                  <a:pt x="121667" y="361653"/>
                  <a:pt x="123229" y="361653"/>
                </a:cubicBezTo>
                <a:close/>
                <a:moveTo>
                  <a:pt x="83046" y="361653"/>
                </a:moveTo>
                <a:lnTo>
                  <a:pt x="104477" y="361653"/>
                </a:lnTo>
                <a:cubicBezTo>
                  <a:pt x="106263" y="361876"/>
                  <a:pt x="107156" y="362769"/>
                  <a:pt x="107156" y="364331"/>
                </a:cubicBezTo>
                <a:lnTo>
                  <a:pt x="107156" y="385763"/>
                </a:lnTo>
                <a:cubicBezTo>
                  <a:pt x="107156" y="387549"/>
                  <a:pt x="106263" y="388442"/>
                  <a:pt x="104477" y="388442"/>
                </a:cubicBezTo>
                <a:lnTo>
                  <a:pt x="83046" y="388442"/>
                </a:lnTo>
                <a:cubicBezTo>
                  <a:pt x="81260" y="388442"/>
                  <a:pt x="80367" y="387549"/>
                  <a:pt x="80367" y="385763"/>
                </a:cubicBezTo>
                <a:lnTo>
                  <a:pt x="80367" y="364331"/>
                </a:lnTo>
                <a:cubicBezTo>
                  <a:pt x="80590" y="362545"/>
                  <a:pt x="81484" y="361653"/>
                  <a:pt x="83046" y="361653"/>
                </a:cubicBezTo>
                <a:close/>
                <a:moveTo>
                  <a:pt x="3530798" y="333524"/>
                </a:moveTo>
                <a:lnTo>
                  <a:pt x="3552229" y="333524"/>
                </a:lnTo>
                <a:cubicBezTo>
                  <a:pt x="3554015" y="333747"/>
                  <a:pt x="3554908" y="334640"/>
                  <a:pt x="3554908" y="336203"/>
                </a:cubicBezTo>
                <a:lnTo>
                  <a:pt x="3554908" y="357634"/>
                </a:lnTo>
                <a:cubicBezTo>
                  <a:pt x="3554908" y="359420"/>
                  <a:pt x="3554015" y="360313"/>
                  <a:pt x="3552229" y="360313"/>
                </a:cubicBezTo>
                <a:lnTo>
                  <a:pt x="3530798" y="360313"/>
                </a:lnTo>
                <a:cubicBezTo>
                  <a:pt x="3529012" y="360313"/>
                  <a:pt x="3528119" y="359420"/>
                  <a:pt x="3528119" y="357634"/>
                </a:cubicBezTo>
                <a:lnTo>
                  <a:pt x="3528119" y="336203"/>
                </a:lnTo>
                <a:cubicBezTo>
                  <a:pt x="3528343" y="334417"/>
                  <a:pt x="3529235" y="333524"/>
                  <a:pt x="3530798" y="333524"/>
                </a:cubicBezTo>
                <a:close/>
                <a:moveTo>
                  <a:pt x="3490615" y="333524"/>
                </a:moveTo>
                <a:lnTo>
                  <a:pt x="3512046" y="333524"/>
                </a:lnTo>
                <a:cubicBezTo>
                  <a:pt x="3513832" y="333747"/>
                  <a:pt x="3514725" y="334640"/>
                  <a:pt x="3514725" y="336203"/>
                </a:cubicBezTo>
                <a:lnTo>
                  <a:pt x="3514725" y="357634"/>
                </a:lnTo>
                <a:cubicBezTo>
                  <a:pt x="3514725" y="359420"/>
                  <a:pt x="3513832" y="360313"/>
                  <a:pt x="3512046" y="360313"/>
                </a:cubicBezTo>
                <a:lnTo>
                  <a:pt x="3490615" y="360313"/>
                </a:lnTo>
                <a:cubicBezTo>
                  <a:pt x="3488829" y="360313"/>
                  <a:pt x="3487936" y="359420"/>
                  <a:pt x="3487936" y="357634"/>
                </a:cubicBezTo>
                <a:lnTo>
                  <a:pt x="3487936" y="336203"/>
                </a:lnTo>
                <a:cubicBezTo>
                  <a:pt x="3488159" y="334417"/>
                  <a:pt x="3489052" y="333524"/>
                  <a:pt x="3490615" y="333524"/>
                </a:cubicBezTo>
                <a:close/>
                <a:moveTo>
                  <a:pt x="3450431" y="333524"/>
                </a:moveTo>
                <a:lnTo>
                  <a:pt x="3471862" y="333524"/>
                </a:lnTo>
                <a:cubicBezTo>
                  <a:pt x="3473648" y="333747"/>
                  <a:pt x="3474541" y="334640"/>
                  <a:pt x="3474541" y="336203"/>
                </a:cubicBezTo>
                <a:lnTo>
                  <a:pt x="3474541" y="357634"/>
                </a:lnTo>
                <a:cubicBezTo>
                  <a:pt x="3474541" y="359420"/>
                  <a:pt x="3473648" y="360313"/>
                  <a:pt x="3471862" y="360313"/>
                </a:cubicBezTo>
                <a:lnTo>
                  <a:pt x="3450431" y="360313"/>
                </a:lnTo>
                <a:cubicBezTo>
                  <a:pt x="3448645" y="360313"/>
                  <a:pt x="3447752" y="359420"/>
                  <a:pt x="3447752" y="357634"/>
                </a:cubicBezTo>
                <a:lnTo>
                  <a:pt x="3447752" y="336203"/>
                </a:lnTo>
                <a:cubicBezTo>
                  <a:pt x="3447975" y="334417"/>
                  <a:pt x="3448868" y="333524"/>
                  <a:pt x="3450431" y="333524"/>
                </a:cubicBezTo>
                <a:close/>
                <a:moveTo>
                  <a:pt x="3410247" y="333524"/>
                </a:moveTo>
                <a:lnTo>
                  <a:pt x="3431679" y="333524"/>
                </a:lnTo>
                <a:cubicBezTo>
                  <a:pt x="3433465" y="333747"/>
                  <a:pt x="3434358" y="334640"/>
                  <a:pt x="3434358" y="336203"/>
                </a:cubicBezTo>
                <a:lnTo>
                  <a:pt x="3434358" y="357634"/>
                </a:lnTo>
                <a:cubicBezTo>
                  <a:pt x="3434358" y="359420"/>
                  <a:pt x="3433465" y="360313"/>
                  <a:pt x="3431679" y="360313"/>
                </a:cubicBezTo>
                <a:lnTo>
                  <a:pt x="3410247" y="360313"/>
                </a:lnTo>
                <a:cubicBezTo>
                  <a:pt x="3408461" y="360313"/>
                  <a:pt x="3407568" y="359420"/>
                  <a:pt x="3407568" y="357634"/>
                </a:cubicBezTo>
                <a:lnTo>
                  <a:pt x="3407568" y="336203"/>
                </a:lnTo>
                <a:cubicBezTo>
                  <a:pt x="3407792" y="334417"/>
                  <a:pt x="3408685" y="333524"/>
                  <a:pt x="3410247" y="333524"/>
                </a:cubicBezTo>
                <a:close/>
                <a:moveTo>
                  <a:pt x="3370064" y="333524"/>
                </a:moveTo>
                <a:lnTo>
                  <a:pt x="3392835" y="333524"/>
                </a:lnTo>
                <a:cubicBezTo>
                  <a:pt x="3394620" y="333747"/>
                  <a:pt x="3395513" y="334640"/>
                  <a:pt x="3395513" y="336203"/>
                </a:cubicBezTo>
                <a:lnTo>
                  <a:pt x="3395513" y="358974"/>
                </a:lnTo>
                <a:cubicBezTo>
                  <a:pt x="3395513" y="360760"/>
                  <a:pt x="3394620" y="361653"/>
                  <a:pt x="3392835" y="361653"/>
                </a:cubicBezTo>
                <a:lnTo>
                  <a:pt x="3370064" y="361653"/>
                </a:lnTo>
                <a:cubicBezTo>
                  <a:pt x="3368278" y="361653"/>
                  <a:pt x="3367385" y="360760"/>
                  <a:pt x="3367385" y="358974"/>
                </a:cubicBezTo>
                <a:lnTo>
                  <a:pt x="3367385" y="336203"/>
                </a:lnTo>
                <a:cubicBezTo>
                  <a:pt x="3367608" y="334417"/>
                  <a:pt x="3368501" y="333524"/>
                  <a:pt x="3370064" y="333524"/>
                </a:cubicBezTo>
                <a:close/>
                <a:moveTo>
                  <a:pt x="3329880" y="333524"/>
                </a:moveTo>
                <a:lnTo>
                  <a:pt x="3352651" y="333524"/>
                </a:lnTo>
                <a:cubicBezTo>
                  <a:pt x="3354437" y="333747"/>
                  <a:pt x="3355330" y="334640"/>
                  <a:pt x="3355330" y="336203"/>
                </a:cubicBezTo>
                <a:lnTo>
                  <a:pt x="3355330" y="358974"/>
                </a:lnTo>
                <a:cubicBezTo>
                  <a:pt x="3355330" y="360760"/>
                  <a:pt x="3354437" y="361653"/>
                  <a:pt x="3352651" y="361653"/>
                </a:cubicBezTo>
                <a:lnTo>
                  <a:pt x="3329880" y="361653"/>
                </a:lnTo>
                <a:cubicBezTo>
                  <a:pt x="3328094" y="361653"/>
                  <a:pt x="3327201" y="360760"/>
                  <a:pt x="3327201" y="358974"/>
                </a:cubicBezTo>
                <a:lnTo>
                  <a:pt x="3327201" y="336203"/>
                </a:lnTo>
                <a:cubicBezTo>
                  <a:pt x="3327425" y="334417"/>
                  <a:pt x="3328318" y="333524"/>
                  <a:pt x="3329880" y="333524"/>
                </a:cubicBezTo>
                <a:close/>
                <a:moveTo>
                  <a:pt x="3289697" y="333524"/>
                </a:moveTo>
                <a:lnTo>
                  <a:pt x="3312467" y="333524"/>
                </a:lnTo>
                <a:cubicBezTo>
                  <a:pt x="3314253" y="333747"/>
                  <a:pt x="3315146" y="334640"/>
                  <a:pt x="3315146" y="336203"/>
                </a:cubicBezTo>
                <a:lnTo>
                  <a:pt x="3315146" y="358974"/>
                </a:lnTo>
                <a:cubicBezTo>
                  <a:pt x="3315146" y="360760"/>
                  <a:pt x="3314253" y="361653"/>
                  <a:pt x="3312467" y="361653"/>
                </a:cubicBezTo>
                <a:lnTo>
                  <a:pt x="3289697" y="361653"/>
                </a:lnTo>
                <a:cubicBezTo>
                  <a:pt x="3287911" y="361653"/>
                  <a:pt x="3287018" y="360760"/>
                  <a:pt x="3287018" y="358974"/>
                </a:cubicBezTo>
                <a:lnTo>
                  <a:pt x="3287018" y="336203"/>
                </a:lnTo>
                <a:cubicBezTo>
                  <a:pt x="3287241" y="334417"/>
                  <a:pt x="3288134" y="333524"/>
                  <a:pt x="3289697" y="333524"/>
                </a:cubicBezTo>
                <a:close/>
                <a:moveTo>
                  <a:pt x="3249513" y="333524"/>
                </a:moveTo>
                <a:lnTo>
                  <a:pt x="3272284" y="333524"/>
                </a:lnTo>
                <a:cubicBezTo>
                  <a:pt x="3274070" y="333747"/>
                  <a:pt x="3274963" y="334640"/>
                  <a:pt x="3274963" y="336203"/>
                </a:cubicBezTo>
                <a:lnTo>
                  <a:pt x="3274963" y="358974"/>
                </a:lnTo>
                <a:cubicBezTo>
                  <a:pt x="3274963" y="360760"/>
                  <a:pt x="3274070" y="361653"/>
                  <a:pt x="3272284" y="361653"/>
                </a:cubicBezTo>
                <a:lnTo>
                  <a:pt x="3249513" y="361653"/>
                </a:lnTo>
                <a:cubicBezTo>
                  <a:pt x="3247727" y="361653"/>
                  <a:pt x="3246834" y="360760"/>
                  <a:pt x="3246834" y="358974"/>
                </a:cubicBezTo>
                <a:lnTo>
                  <a:pt x="3246834" y="336203"/>
                </a:lnTo>
                <a:cubicBezTo>
                  <a:pt x="3247057" y="334417"/>
                  <a:pt x="3247950" y="333524"/>
                  <a:pt x="3249513" y="333524"/>
                </a:cubicBezTo>
                <a:close/>
                <a:moveTo>
                  <a:pt x="3209329" y="333524"/>
                </a:moveTo>
                <a:lnTo>
                  <a:pt x="3230761" y="333524"/>
                </a:lnTo>
                <a:cubicBezTo>
                  <a:pt x="3232547" y="333747"/>
                  <a:pt x="3233440" y="334640"/>
                  <a:pt x="3233440" y="336203"/>
                </a:cubicBezTo>
                <a:lnTo>
                  <a:pt x="3233440" y="357634"/>
                </a:lnTo>
                <a:cubicBezTo>
                  <a:pt x="3233440" y="359420"/>
                  <a:pt x="3232547" y="360313"/>
                  <a:pt x="3230761" y="360313"/>
                </a:cubicBezTo>
                <a:lnTo>
                  <a:pt x="3209329" y="360313"/>
                </a:lnTo>
                <a:cubicBezTo>
                  <a:pt x="3207543" y="360313"/>
                  <a:pt x="3206651" y="359420"/>
                  <a:pt x="3206651" y="357634"/>
                </a:cubicBezTo>
                <a:lnTo>
                  <a:pt x="3206651" y="336203"/>
                </a:lnTo>
                <a:cubicBezTo>
                  <a:pt x="3206874" y="334417"/>
                  <a:pt x="3207767" y="333524"/>
                  <a:pt x="3209329" y="333524"/>
                </a:cubicBezTo>
                <a:close/>
                <a:moveTo>
                  <a:pt x="3169146" y="333524"/>
                </a:moveTo>
                <a:lnTo>
                  <a:pt x="3190577" y="333524"/>
                </a:lnTo>
                <a:cubicBezTo>
                  <a:pt x="3192363" y="333747"/>
                  <a:pt x="3193256" y="334640"/>
                  <a:pt x="3193256" y="336203"/>
                </a:cubicBezTo>
                <a:lnTo>
                  <a:pt x="3193256" y="357634"/>
                </a:lnTo>
                <a:cubicBezTo>
                  <a:pt x="3193256" y="359420"/>
                  <a:pt x="3192363" y="360313"/>
                  <a:pt x="3190577" y="360313"/>
                </a:cubicBezTo>
                <a:lnTo>
                  <a:pt x="3169146" y="360313"/>
                </a:lnTo>
                <a:cubicBezTo>
                  <a:pt x="3167360" y="360313"/>
                  <a:pt x="3166467" y="359420"/>
                  <a:pt x="3166467" y="357634"/>
                </a:cubicBezTo>
                <a:lnTo>
                  <a:pt x="3166467" y="336203"/>
                </a:lnTo>
                <a:cubicBezTo>
                  <a:pt x="3166690" y="334417"/>
                  <a:pt x="3167583" y="333524"/>
                  <a:pt x="3169146" y="333524"/>
                </a:cubicBezTo>
                <a:close/>
                <a:moveTo>
                  <a:pt x="3128962" y="333524"/>
                </a:moveTo>
                <a:lnTo>
                  <a:pt x="3150393" y="333524"/>
                </a:lnTo>
                <a:cubicBezTo>
                  <a:pt x="3152179" y="333747"/>
                  <a:pt x="3153072" y="334640"/>
                  <a:pt x="3153072" y="336203"/>
                </a:cubicBezTo>
                <a:lnTo>
                  <a:pt x="3153072" y="357634"/>
                </a:lnTo>
                <a:cubicBezTo>
                  <a:pt x="3153072" y="359420"/>
                  <a:pt x="3152179" y="360313"/>
                  <a:pt x="3150393" y="360313"/>
                </a:cubicBezTo>
                <a:lnTo>
                  <a:pt x="3128962" y="360313"/>
                </a:lnTo>
                <a:cubicBezTo>
                  <a:pt x="3127176" y="360313"/>
                  <a:pt x="3126283" y="359420"/>
                  <a:pt x="3126283" y="357634"/>
                </a:cubicBezTo>
                <a:lnTo>
                  <a:pt x="3126283" y="336203"/>
                </a:lnTo>
                <a:cubicBezTo>
                  <a:pt x="3126507" y="334417"/>
                  <a:pt x="3127400" y="333524"/>
                  <a:pt x="3128962" y="333524"/>
                </a:cubicBezTo>
                <a:close/>
                <a:moveTo>
                  <a:pt x="3088779" y="333524"/>
                </a:moveTo>
                <a:lnTo>
                  <a:pt x="3110210" y="333524"/>
                </a:lnTo>
                <a:cubicBezTo>
                  <a:pt x="3111996" y="333747"/>
                  <a:pt x="3112889" y="334640"/>
                  <a:pt x="3112889" y="336203"/>
                </a:cubicBezTo>
                <a:lnTo>
                  <a:pt x="3112889" y="357634"/>
                </a:lnTo>
                <a:cubicBezTo>
                  <a:pt x="3112889" y="359420"/>
                  <a:pt x="3111996" y="360313"/>
                  <a:pt x="3110210" y="360313"/>
                </a:cubicBezTo>
                <a:lnTo>
                  <a:pt x="3088779" y="360313"/>
                </a:lnTo>
                <a:cubicBezTo>
                  <a:pt x="3086993" y="360313"/>
                  <a:pt x="3086100" y="359420"/>
                  <a:pt x="3086100" y="357634"/>
                </a:cubicBezTo>
                <a:lnTo>
                  <a:pt x="3086100" y="336203"/>
                </a:lnTo>
                <a:cubicBezTo>
                  <a:pt x="3086323" y="334417"/>
                  <a:pt x="3087216" y="333524"/>
                  <a:pt x="3088779" y="333524"/>
                </a:cubicBezTo>
                <a:close/>
                <a:moveTo>
                  <a:pt x="6626423" y="321469"/>
                </a:moveTo>
                <a:lnTo>
                  <a:pt x="6647854" y="321469"/>
                </a:lnTo>
                <a:cubicBezTo>
                  <a:pt x="6649640" y="321692"/>
                  <a:pt x="6650533" y="322585"/>
                  <a:pt x="6650533" y="324148"/>
                </a:cubicBezTo>
                <a:lnTo>
                  <a:pt x="6650533" y="345579"/>
                </a:lnTo>
                <a:cubicBezTo>
                  <a:pt x="6650533" y="347365"/>
                  <a:pt x="6649640" y="348258"/>
                  <a:pt x="6647854" y="348258"/>
                </a:cubicBezTo>
                <a:lnTo>
                  <a:pt x="6626423" y="348258"/>
                </a:lnTo>
                <a:cubicBezTo>
                  <a:pt x="6624637" y="348258"/>
                  <a:pt x="6623744" y="347365"/>
                  <a:pt x="6623744" y="345579"/>
                </a:cubicBezTo>
                <a:lnTo>
                  <a:pt x="6623744" y="324148"/>
                </a:lnTo>
                <a:cubicBezTo>
                  <a:pt x="6623968" y="322362"/>
                  <a:pt x="6624860" y="321469"/>
                  <a:pt x="6626423" y="321469"/>
                </a:cubicBezTo>
                <a:close/>
                <a:moveTo>
                  <a:pt x="6586240" y="321469"/>
                </a:moveTo>
                <a:lnTo>
                  <a:pt x="6607670" y="321469"/>
                </a:lnTo>
                <a:cubicBezTo>
                  <a:pt x="6609456" y="321692"/>
                  <a:pt x="6610350" y="322585"/>
                  <a:pt x="6610350" y="324148"/>
                </a:cubicBezTo>
                <a:lnTo>
                  <a:pt x="6610350" y="345579"/>
                </a:lnTo>
                <a:cubicBezTo>
                  <a:pt x="6610350" y="347365"/>
                  <a:pt x="6609456" y="348258"/>
                  <a:pt x="6607670" y="348258"/>
                </a:cubicBezTo>
                <a:lnTo>
                  <a:pt x="6586240" y="348258"/>
                </a:lnTo>
                <a:cubicBezTo>
                  <a:pt x="6584454" y="348258"/>
                  <a:pt x="6583560" y="347365"/>
                  <a:pt x="6583560" y="345579"/>
                </a:cubicBezTo>
                <a:lnTo>
                  <a:pt x="6583560" y="324148"/>
                </a:lnTo>
                <a:cubicBezTo>
                  <a:pt x="6583784" y="322362"/>
                  <a:pt x="6584677" y="321469"/>
                  <a:pt x="6586240" y="321469"/>
                </a:cubicBezTo>
                <a:close/>
                <a:moveTo>
                  <a:pt x="6546056" y="321469"/>
                </a:moveTo>
                <a:lnTo>
                  <a:pt x="6567487" y="321469"/>
                </a:lnTo>
                <a:cubicBezTo>
                  <a:pt x="6569273" y="321692"/>
                  <a:pt x="6570166" y="322585"/>
                  <a:pt x="6570166" y="324148"/>
                </a:cubicBezTo>
                <a:lnTo>
                  <a:pt x="6570166" y="345579"/>
                </a:lnTo>
                <a:cubicBezTo>
                  <a:pt x="6570166" y="347365"/>
                  <a:pt x="6569273" y="348258"/>
                  <a:pt x="6567487" y="348258"/>
                </a:cubicBezTo>
                <a:lnTo>
                  <a:pt x="6546056" y="348258"/>
                </a:lnTo>
                <a:cubicBezTo>
                  <a:pt x="6544270" y="348258"/>
                  <a:pt x="6543377" y="347365"/>
                  <a:pt x="6543377" y="345579"/>
                </a:cubicBezTo>
                <a:lnTo>
                  <a:pt x="6543377" y="324148"/>
                </a:lnTo>
                <a:cubicBezTo>
                  <a:pt x="6543600" y="322362"/>
                  <a:pt x="6544493" y="321469"/>
                  <a:pt x="6546056" y="321469"/>
                </a:cubicBezTo>
                <a:close/>
                <a:moveTo>
                  <a:pt x="6505872" y="321469"/>
                </a:moveTo>
                <a:lnTo>
                  <a:pt x="6527304" y="321469"/>
                </a:lnTo>
                <a:cubicBezTo>
                  <a:pt x="6529090" y="321692"/>
                  <a:pt x="6529982" y="322585"/>
                  <a:pt x="6529982" y="324148"/>
                </a:cubicBezTo>
                <a:lnTo>
                  <a:pt x="6529982" y="345579"/>
                </a:lnTo>
                <a:cubicBezTo>
                  <a:pt x="6529982" y="347365"/>
                  <a:pt x="6529090" y="348258"/>
                  <a:pt x="6527304" y="348258"/>
                </a:cubicBezTo>
                <a:lnTo>
                  <a:pt x="6505872" y="348258"/>
                </a:lnTo>
                <a:cubicBezTo>
                  <a:pt x="6504086" y="348258"/>
                  <a:pt x="6503194" y="347365"/>
                  <a:pt x="6503194" y="345579"/>
                </a:cubicBezTo>
                <a:lnTo>
                  <a:pt x="6503194" y="324148"/>
                </a:lnTo>
                <a:cubicBezTo>
                  <a:pt x="6503416" y="322362"/>
                  <a:pt x="6504310" y="321469"/>
                  <a:pt x="6505872" y="321469"/>
                </a:cubicBezTo>
                <a:close/>
                <a:moveTo>
                  <a:pt x="6465688" y="321469"/>
                </a:moveTo>
                <a:lnTo>
                  <a:pt x="6487120" y="321469"/>
                </a:lnTo>
                <a:cubicBezTo>
                  <a:pt x="6488906" y="321692"/>
                  <a:pt x="6489799" y="322585"/>
                  <a:pt x="6489799" y="324148"/>
                </a:cubicBezTo>
                <a:lnTo>
                  <a:pt x="6489799" y="345579"/>
                </a:lnTo>
                <a:cubicBezTo>
                  <a:pt x="6489799" y="347365"/>
                  <a:pt x="6488906" y="348258"/>
                  <a:pt x="6487120" y="348258"/>
                </a:cubicBezTo>
                <a:lnTo>
                  <a:pt x="6465688" y="348258"/>
                </a:lnTo>
                <a:cubicBezTo>
                  <a:pt x="6463902" y="348258"/>
                  <a:pt x="6463010" y="347365"/>
                  <a:pt x="6463010" y="345579"/>
                </a:cubicBezTo>
                <a:lnTo>
                  <a:pt x="6463010" y="324148"/>
                </a:lnTo>
                <a:cubicBezTo>
                  <a:pt x="6463233" y="322362"/>
                  <a:pt x="6464126" y="321469"/>
                  <a:pt x="6465688" y="321469"/>
                </a:cubicBezTo>
                <a:close/>
                <a:moveTo>
                  <a:pt x="6425505" y="321469"/>
                </a:moveTo>
                <a:lnTo>
                  <a:pt x="6446936" y="321469"/>
                </a:lnTo>
                <a:cubicBezTo>
                  <a:pt x="6448722" y="321692"/>
                  <a:pt x="6449615" y="322585"/>
                  <a:pt x="6449615" y="324148"/>
                </a:cubicBezTo>
                <a:lnTo>
                  <a:pt x="6449615" y="345579"/>
                </a:lnTo>
                <a:cubicBezTo>
                  <a:pt x="6449615" y="347365"/>
                  <a:pt x="6448722" y="348258"/>
                  <a:pt x="6446936" y="348258"/>
                </a:cubicBezTo>
                <a:lnTo>
                  <a:pt x="6425505" y="348258"/>
                </a:lnTo>
                <a:cubicBezTo>
                  <a:pt x="6423719" y="348258"/>
                  <a:pt x="6422826" y="347365"/>
                  <a:pt x="6422826" y="345579"/>
                </a:cubicBezTo>
                <a:lnTo>
                  <a:pt x="6422826" y="324148"/>
                </a:lnTo>
                <a:cubicBezTo>
                  <a:pt x="6423050" y="322362"/>
                  <a:pt x="6423942" y="321469"/>
                  <a:pt x="6425505" y="321469"/>
                </a:cubicBezTo>
                <a:close/>
                <a:moveTo>
                  <a:pt x="6385322" y="321469"/>
                </a:moveTo>
                <a:lnTo>
                  <a:pt x="6406752" y="321469"/>
                </a:lnTo>
                <a:cubicBezTo>
                  <a:pt x="6408538" y="321692"/>
                  <a:pt x="6409432" y="322585"/>
                  <a:pt x="6409432" y="324148"/>
                </a:cubicBezTo>
                <a:lnTo>
                  <a:pt x="6409432" y="345579"/>
                </a:lnTo>
                <a:cubicBezTo>
                  <a:pt x="6409432" y="347365"/>
                  <a:pt x="6408538" y="348258"/>
                  <a:pt x="6406752" y="348258"/>
                </a:cubicBezTo>
                <a:lnTo>
                  <a:pt x="6385322" y="348258"/>
                </a:lnTo>
                <a:cubicBezTo>
                  <a:pt x="6383536" y="348258"/>
                  <a:pt x="6382642" y="347365"/>
                  <a:pt x="6382642" y="345579"/>
                </a:cubicBezTo>
                <a:lnTo>
                  <a:pt x="6382642" y="324148"/>
                </a:lnTo>
                <a:cubicBezTo>
                  <a:pt x="6382866" y="322362"/>
                  <a:pt x="6383759" y="321469"/>
                  <a:pt x="6385322" y="321469"/>
                </a:cubicBezTo>
                <a:close/>
                <a:moveTo>
                  <a:pt x="6345138" y="321469"/>
                </a:moveTo>
                <a:lnTo>
                  <a:pt x="6366569" y="321469"/>
                </a:lnTo>
                <a:cubicBezTo>
                  <a:pt x="6368355" y="321692"/>
                  <a:pt x="6369248" y="322585"/>
                  <a:pt x="6369248" y="324148"/>
                </a:cubicBezTo>
                <a:lnTo>
                  <a:pt x="6369248" y="345579"/>
                </a:lnTo>
                <a:cubicBezTo>
                  <a:pt x="6369248" y="347365"/>
                  <a:pt x="6368355" y="348258"/>
                  <a:pt x="6366569" y="348258"/>
                </a:cubicBezTo>
                <a:lnTo>
                  <a:pt x="6345138" y="348258"/>
                </a:lnTo>
                <a:cubicBezTo>
                  <a:pt x="6343352" y="348258"/>
                  <a:pt x="6342459" y="347365"/>
                  <a:pt x="6342459" y="345579"/>
                </a:cubicBezTo>
                <a:lnTo>
                  <a:pt x="6342459" y="324148"/>
                </a:lnTo>
                <a:cubicBezTo>
                  <a:pt x="6342682" y="322362"/>
                  <a:pt x="6343575" y="321469"/>
                  <a:pt x="6345138" y="321469"/>
                </a:cubicBezTo>
                <a:close/>
                <a:moveTo>
                  <a:pt x="6304954" y="321469"/>
                </a:moveTo>
                <a:lnTo>
                  <a:pt x="6326386" y="321469"/>
                </a:lnTo>
                <a:cubicBezTo>
                  <a:pt x="6328172" y="321692"/>
                  <a:pt x="6329064" y="322585"/>
                  <a:pt x="6329064" y="324148"/>
                </a:cubicBezTo>
                <a:lnTo>
                  <a:pt x="6329064" y="345579"/>
                </a:lnTo>
                <a:cubicBezTo>
                  <a:pt x="6329064" y="347365"/>
                  <a:pt x="6328172" y="348258"/>
                  <a:pt x="6326386" y="348258"/>
                </a:cubicBezTo>
                <a:lnTo>
                  <a:pt x="6304954" y="348258"/>
                </a:lnTo>
                <a:cubicBezTo>
                  <a:pt x="6303168" y="348258"/>
                  <a:pt x="6302276" y="347365"/>
                  <a:pt x="6302276" y="345579"/>
                </a:cubicBezTo>
                <a:lnTo>
                  <a:pt x="6302276" y="324148"/>
                </a:lnTo>
                <a:cubicBezTo>
                  <a:pt x="6302498" y="322362"/>
                  <a:pt x="6303392" y="321469"/>
                  <a:pt x="6304954" y="321469"/>
                </a:cubicBezTo>
                <a:close/>
                <a:moveTo>
                  <a:pt x="6264770" y="321469"/>
                </a:moveTo>
                <a:lnTo>
                  <a:pt x="6286202" y="321469"/>
                </a:lnTo>
                <a:cubicBezTo>
                  <a:pt x="6287988" y="321692"/>
                  <a:pt x="6288881" y="322585"/>
                  <a:pt x="6288881" y="324148"/>
                </a:cubicBezTo>
                <a:lnTo>
                  <a:pt x="6288881" y="345579"/>
                </a:lnTo>
                <a:cubicBezTo>
                  <a:pt x="6288881" y="347365"/>
                  <a:pt x="6287988" y="348258"/>
                  <a:pt x="6286202" y="348258"/>
                </a:cubicBezTo>
                <a:lnTo>
                  <a:pt x="6264770" y="348258"/>
                </a:lnTo>
                <a:cubicBezTo>
                  <a:pt x="6262985" y="348258"/>
                  <a:pt x="6262092" y="347365"/>
                  <a:pt x="6262092" y="345579"/>
                </a:cubicBezTo>
                <a:lnTo>
                  <a:pt x="6262092" y="324148"/>
                </a:lnTo>
                <a:cubicBezTo>
                  <a:pt x="6262315" y="322362"/>
                  <a:pt x="6263208" y="321469"/>
                  <a:pt x="6264770" y="321469"/>
                </a:cubicBezTo>
                <a:close/>
                <a:moveTo>
                  <a:pt x="6224587" y="321469"/>
                </a:moveTo>
                <a:lnTo>
                  <a:pt x="6246018" y="321469"/>
                </a:lnTo>
                <a:cubicBezTo>
                  <a:pt x="6247804" y="321692"/>
                  <a:pt x="6248698" y="322585"/>
                  <a:pt x="6248698" y="324148"/>
                </a:cubicBezTo>
                <a:lnTo>
                  <a:pt x="6248698" y="345579"/>
                </a:lnTo>
                <a:cubicBezTo>
                  <a:pt x="6248698" y="347365"/>
                  <a:pt x="6247804" y="348258"/>
                  <a:pt x="6246018" y="348258"/>
                </a:cubicBezTo>
                <a:lnTo>
                  <a:pt x="6224587" y="348258"/>
                </a:lnTo>
                <a:cubicBezTo>
                  <a:pt x="6222801" y="348258"/>
                  <a:pt x="6221908" y="347365"/>
                  <a:pt x="6221908" y="345579"/>
                </a:cubicBezTo>
                <a:lnTo>
                  <a:pt x="6221908" y="324148"/>
                </a:lnTo>
                <a:cubicBezTo>
                  <a:pt x="6222132" y="322362"/>
                  <a:pt x="6223024" y="321469"/>
                  <a:pt x="6224587" y="321469"/>
                </a:cubicBezTo>
                <a:close/>
                <a:moveTo>
                  <a:pt x="6184404" y="321469"/>
                </a:moveTo>
                <a:lnTo>
                  <a:pt x="6205835" y="321469"/>
                </a:lnTo>
                <a:cubicBezTo>
                  <a:pt x="6207620" y="321692"/>
                  <a:pt x="6208514" y="322585"/>
                  <a:pt x="6208514" y="324148"/>
                </a:cubicBezTo>
                <a:lnTo>
                  <a:pt x="6208514" y="345579"/>
                </a:lnTo>
                <a:cubicBezTo>
                  <a:pt x="6208514" y="347365"/>
                  <a:pt x="6207620" y="348258"/>
                  <a:pt x="6205835" y="348258"/>
                </a:cubicBezTo>
                <a:lnTo>
                  <a:pt x="6184404" y="348258"/>
                </a:lnTo>
                <a:cubicBezTo>
                  <a:pt x="6182618" y="348258"/>
                  <a:pt x="6181724" y="347365"/>
                  <a:pt x="6181724" y="345579"/>
                </a:cubicBezTo>
                <a:lnTo>
                  <a:pt x="6181724" y="324148"/>
                </a:lnTo>
                <a:cubicBezTo>
                  <a:pt x="6181948" y="322362"/>
                  <a:pt x="6182841" y="321469"/>
                  <a:pt x="6184404" y="321469"/>
                </a:cubicBezTo>
                <a:close/>
                <a:moveTo>
                  <a:pt x="6112073" y="321469"/>
                </a:moveTo>
                <a:lnTo>
                  <a:pt x="6133504" y="321469"/>
                </a:lnTo>
                <a:cubicBezTo>
                  <a:pt x="6135290" y="321692"/>
                  <a:pt x="6136183" y="322585"/>
                  <a:pt x="6136183" y="324148"/>
                </a:cubicBezTo>
                <a:lnTo>
                  <a:pt x="6136183" y="345579"/>
                </a:lnTo>
                <a:cubicBezTo>
                  <a:pt x="6136183" y="347365"/>
                  <a:pt x="6135290" y="348258"/>
                  <a:pt x="6133504" y="348258"/>
                </a:cubicBezTo>
                <a:lnTo>
                  <a:pt x="6112073" y="348258"/>
                </a:lnTo>
                <a:cubicBezTo>
                  <a:pt x="6110287" y="348258"/>
                  <a:pt x="6109394" y="347365"/>
                  <a:pt x="6109394" y="345579"/>
                </a:cubicBezTo>
                <a:lnTo>
                  <a:pt x="6109394" y="324148"/>
                </a:lnTo>
                <a:cubicBezTo>
                  <a:pt x="6109618" y="322362"/>
                  <a:pt x="6110510" y="321469"/>
                  <a:pt x="6112073" y="321469"/>
                </a:cubicBezTo>
                <a:close/>
                <a:moveTo>
                  <a:pt x="6071890" y="321469"/>
                </a:moveTo>
                <a:lnTo>
                  <a:pt x="6093320" y="321469"/>
                </a:lnTo>
                <a:cubicBezTo>
                  <a:pt x="6095106" y="321692"/>
                  <a:pt x="6096000" y="322585"/>
                  <a:pt x="6096000" y="324148"/>
                </a:cubicBezTo>
                <a:lnTo>
                  <a:pt x="6096000" y="345579"/>
                </a:lnTo>
                <a:cubicBezTo>
                  <a:pt x="6096000" y="347365"/>
                  <a:pt x="6095106" y="348258"/>
                  <a:pt x="6093320" y="348258"/>
                </a:cubicBezTo>
                <a:lnTo>
                  <a:pt x="6071890" y="348258"/>
                </a:lnTo>
                <a:cubicBezTo>
                  <a:pt x="6070104" y="348258"/>
                  <a:pt x="6069210" y="347365"/>
                  <a:pt x="6069210" y="345579"/>
                </a:cubicBezTo>
                <a:lnTo>
                  <a:pt x="6069210" y="324148"/>
                </a:lnTo>
                <a:cubicBezTo>
                  <a:pt x="6069434" y="322362"/>
                  <a:pt x="6070327" y="321469"/>
                  <a:pt x="6071890" y="321469"/>
                </a:cubicBezTo>
                <a:close/>
                <a:moveTo>
                  <a:pt x="6031706" y="321469"/>
                </a:moveTo>
                <a:lnTo>
                  <a:pt x="6053137" y="321469"/>
                </a:lnTo>
                <a:cubicBezTo>
                  <a:pt x="6054923" y="321692"/>
                  <a:pt x="6055816" y="322585"/>
                  <a:pt x="6055816" y="324148"/>
                </a:cubicBezTo>
                <a:lnTo>
                  <a:pt x="6055816" y="345579"/>
                </a:lnTo>
                <a:cubicBezTo>
                  <a:pt x="6055816" y="347365"/>
                  <a:pt x="6054923" y="348258"/>
                  <a:pt x="6053137" y="348258"/>
                </a:cubicBezTo>
                <a:lnTo>
                  <a:pt x="6031706" y="348258"/>
                </a:lnTo>
                <a:cubicBezTo>
                  <a:pt x="6029920" y="348258"/>
                  <a:pt x="6029027" y="347365"/>
                  <a:pt x="6029027" y="345579"/>
                </a:cubicBezTo>
                <a:lnTo>
                  <a:pt x="6029027" y="324148"/>
                </a:lnTo>
                <a:cubicBezTo>
                  <a:pt x="6029250" y="322362"/>
                  <a:pt x="6030143" y="321469"/>
                  <a:pt x="6031706" y="321469"/>
                </a:cubicBezTo>
                <a:close/>
                <a:moveTo>
                  <a:pt x="5991522" y="321469"/>
                </a:moveTo>
                <a:lnTo>
                  <a:pt x="6012954" y="321469"/>
                </a:lnTo>
                <a:cubicBezTo>
                  <a:pt x="6014740" y="321692"/>
                  <a:pt x="6015632" y="322585"/>
                  <a:pt x="6015632" y="324148"/>
                </a:cubicBezTo>
                <a:lnTo>
                  <a:pt x="6015632" y="345579"/>
                </a:lnTo>
                <a:cubicBezTo>
                  <a:pt x="6015632" y="347365"/>
                  <a:pt x="6014740" y="348258"/>
                  <a:pt x="6012954" y="348258"/>
                </a:cubicBezTo>
                <a:lnTo>
                  <a:pt x="5991522" y="348258"/>
                </a:lnTo>
                <a:cubicBezTo>
                  <a:pt x="5989736" y="348258"/>
                  <a:pt x="5988844" y="347365"/>
                  <a:pt x="5988844" y="345579"/>
                </a:cubicBezTo>
                <a:lnTo>
                  <a:pt x="5988844" y="324148"/>
                </a:lnTo>
                <a:cubicBezTo>
                  <a:pt x="5989066" y="322362"/>
                  <a:pt x="5989960" y="321469"/>
                  <a:pt x="5991522" y="321469"/>
                </a:cubicBezTo>
                <a:close/>
                <a:moveTo>
                  <a:pt x="5790604" y="321469"/>
                </a:moveTo>
                <a:lnTo>
                  <a:pt x="5812036" y="321469"/>
                </a:lnTo>
                <a:cubicBezTo>
                  <a:pt x="5813822" y="321692"/>
                  <a:pt x="5814714" y="322585"/>
                  <a:pt x="5814714" y="324148"/>
                </a:cubicBezTo>
                <a:lnTo>
                  <a:pt x="5814714" y="345579"/>
                </a:lnTo>
                <a:cubicBezTo>
                  <a:pt x="5814714" y="347365"/>
                  <a:pt x="5813822" y="348258"/>
                  <a:pt x="5812036" y="348258"/>
                </a:cubicBezTo>
                <a:lnTo>
                  <a:pt x="5790604" y="348258"/>
                </a:lnTo>
                <a:cubicBezTo>
                  <a:pt x="5788818" y="348258"/>
                  <a:pt x="5787926" y="347365"/>
                  <a:pt x="5787926" y="345579"/>
                </a:cubicBezTo>
                <a:lnTo>
                  <a:pt x="5787926" y="324148"/>
                </a:lnTo>
                <a:cubicBezTo>
                  <a:pt x="5788148" y="322362"/>
                  <a:pt x="5789042" y="321469"/>
                  <a:pt x="5790604" y="321469"/>
                </a:cubicBezTo>
                <a:close/>
                <a:moveTo>
                  <a:pt x="5750420" y="321469"/>
                </a:moveTo>
                <a:lnTo>
                  <a:pt x="5771852" y="321469"/>
                </a:lnTo>
                <a:cubicBezTo>
                  <a:pt x="5773638" y="321692"/>
                  <a:pt x="5774531" y="322585"/>
                  <a:pt x="5774531" y="324148"/>
                </a:cubicBezTo>
                <a:lnTo>
                  <a:pt x="5774531" y="345579"/>
                </a:lnTo>
                <a:cubicBezTo>
                  <a:pt x="5774531" y="347365"/>
                  <a:pt x="5773638" y="348258"/>
                  <a:pt x="5771852" y="348258"/>
                </a:cubicBezTo>
                <a:lnTo>
                  <a:pt x="5750420" y="348258"/>
                </a:lnTo>
                <a:cubicBezTo>
                  <a:pt x="5748635" y="348258"/>
                  <a:pt x="5747742" y="347365"/>
                  <a:pt x="5747742" y="345579"/>
                </a:cubicBezTo>
                <a:lnTo>
                  <a:pt x="5747742" y="324148"/>
                </a:lnTo>
                <a:cubicBezTo>
                  <a:pt x="5747965" y="322362"/>
                  <a:pt x="5748858" y="321469"/>
                  <a:pt x="5750420" y="321469"/>
                </a:cubicBezTo>
                <a:close/>
                <a:moveTo>
                  <a:pt x="5710237" y="321469"/>
                </a:moveTo>
                <a:lnTo>
                  <a:pt x="5731668" y="321469"/>
                </a:lnTo>
                <a:cubicBezTo>
                  <a:pt x="5733454" y="321692"/>
                  <a:pt x="5734348" y="322585"/>
                  <a:pt x="5734348" y="324148"/>
                </a:cubicBezTo>
                <a:lnTo>
                  <a:pt x="5734348" y="345579"/>
                </a:lnTo>
                <a:cubicBezTo>
                  <a:pt x="5734348" y="347365"/>
                  <a:pt x="5733454" y="348258"/>
                  <a:pt x="5731668" y="348258"/>
                </a:cubicBezTo>
                <a:lnTo>
                  <a:pt x="5710237" y="348258"/>
                </a:lnTo>
                <a:cubicBezTo>
                  <a:pt x="5708451" y="348258"/>
                  <a:pt x="5707558" y="347365"/>
                  <a:pt x="5707558" y="345579"/>
                </a:cubicBezTo>
                <a:lnTo>
                  <a:pt x="5707558" y="324148"/>
                </a:lnTo>
                <a:cubicBezTo>
                  <a:pt x="5707782" y="322362"/>
                  <a:pt x="5708674" y="321469"/>
                  <a:pt x="5710237" y="321469"/>
                </a:cubicBezTo>
                <a:close/>
                <a:moveTo>
                  <a:pt x="5670054" y="321469"/>
                </a:moveTo>
                <a:lnTo>
                  <a:pt x="5691485" y="321469"/>
                </a:lnTo>
                <a:cubicBezTo>
                  <a:pt x="5693270" y="321692"/>
                  <a:pt x="5694164" y="322585"/>
                  <a:pt x="5694164" y="324148"/>
                </a:cubicBezTo>
                <a:lnTo>
                  <a:pt x="5694164" y="345579"/>
                </a:lnTo>
                <a:cubicBezTo>
                  <a:pt x="5694164" y="347365"/>
                  <a:pt x="5693270" y="348258"/>
                  <a:pt x="5691485" y="348258"/>
                </a:cubicBezTo>
                <a:lnTo>
                  <a:pt x="5670054" y="348258"/>
                </a:lnTo>
                <a:cubicBezTo>
                  <a:pt x="5668268" y="348258"/>
                  <a:pt x="5667374" y="347365"/>
                  <a:pt x="5667374" y="345579"/>
                </a:cubicBezTo>
                <a:lnTo>
                  <a:pt x="5667374" y="324148"/>
                </a:lnTo>
                <a:cubicBezTo>
                  <a:pt x="5667598" y="322362"/>
                  <a:pt x="5668491" y="321469"/>
                  <a:pt x="5670054" y="321469"/>
                </a:cubicBezTo>
                <a:close/>
                <a:moveTo>
                  <a:pt x="5427464" y="321469"/>
                </a:moveTo>
                <a:lnTo>
                  <a:pt x="5448895" y="321469"/>
                </a:lnTo>
                <a:cubicBezTo>
                  <a:pt x="5450681" y="321692"/>
                  <a:pt x="5451574" y="322585"/>
                  <a:pt x="5451574" y="324148"/>
                </a:cubicBezTo>
                <a:lnTo>
                  <a:pt x="5451574" y="345579"/>
                </a:lnTo>
                <a:cubicBezTo>
                  <a:pt x="5451574" y="347365"/>
                  <a:pt x="5450681" y="348258"/>
                  <a:pt x="5448895" y="348258"/>
                </a:cubicBezTo>
                <a:lnTo>
                  <a:pt x="5427464" y="348258"/>
                </a:lnTo>
                <a:cubicBezTo>
                  <a:pt x="5425678" y="348258"/>
                  <a:pt x="5424785" y="347365"/>
                  <a:pt x="5424785" y="345579"/>
                </a:cubicBezTo>
                <a:lnTo>
                  <a:pt x="5424785" y="324148"/>
                </a:lnTo>
                <a:cubicBezTo>
                  <a:pt x="5425008" y="322362"/>
                  <a:pt x="5425901" y="321469"/>
                  <a:pt x="5427464" y="321469"/>
                </a:cubicBezTo>
                <a:close/>
                <a:moveTo>
                  <a:pt x="5387280" y="321469"/>
                </a:moveTo>
                <a:lnTo>
                  <a:pt x="5408712" y="321469"/>
                </a:lnTo>
                <a:cubicBezTo>
                  <a:pt x="5410498" y="321692"/>
                  <a:pt x="5411390" y="322585"/>
                  <a:pt x="5411390" y="324148"/>
                </a:cubicBezTo>
                <a:lnTo>
                  <a:pt x="5411390" y="345579"/>
                </a:lnTo>
                <a:cubicBezTo>
                  <a:pt x="5411390" y="347365"/>
                  <a:pt x="5410498" y="348258"/>
                  <a:pt x="5408712" y="348258"/>
                </a:cubicBezTo>
                <a:lnTo>
                  <a:pt x="5387280" y="348258"/>
                </a:lnTo>
                <a:cubicBezTo>
                  <a:pt x="5385494" y="348258"/>
                  <a:pt x="5384601" y="347365"/>
                  <a:pt x="5384601" y="345579"/>
                </a:cubicBezTo>
                <a:lnTo>
                  <a:pt x="5384601" y="324148"/>
                </a:lnTo>
                <a:cubicBezTo>
                  <a:pt x="5384825" y="322362"/>
                  <a:pt x="5385718" y="321469"/>
                  <a:pt x="5387280" y="321469"/>
                </a:cubicBezTo>
                <a:close/>
                <a:moveTo>
                  <a:pt x="5347097" y="321469"/>
                </a:moveTo>
                <a:lnTo>
                  <a:pt x="5368528" y="321469"/>
                </a:lnTo>
                <a:cubicBezTo>
                  <a:pt x="5370314" y="321692"/>
                  <a:pt x="5371207" y="322585"/>
                  <a:pt x="5371207" y="324148"/>
                </a:cubicBezTo>
                <a:lnTo>
                  <a:pt x="5371207" y="345579"/>
                </a:lnTo>
                <a:cubicBezTo>
                  <a:pt x="5371207" y="347365"/>
                  <a:pt x="5370314" y="348258"/>
                  <a:pt x="5368528" y="348258"/>
                </a:cubicBezTo>
                <a:lnTo>
                  <a:pt x="5347097" y="348258"/>
                </a:lnTo>
                <a:cubicBezTo>
                  <a:pt x="5345311" y="348258"/>
                  <a:pt x="5344418" y="347365"/>
                  <a:pt x="5344418" y="345579"/>
                </a:cubicBezTo>
                <a:lnTo>
                  <a:pt x="5344418" y="324148"/>
                </a:lnTo>
                <a:cubicBezTo>
                  <a:pt x="5344641" y="322362"/>
                  <a:pt x="5345534" y="321469"/>
                  <a:pt x="5347097" y="321469"/>
                </a:cubicBezTo>
                <a:close/>
                <a:moveTo>
                  <a:pt x="5306913" y="321469"/>
                </a:moveTo>
                <a:lnTo>
                  <a:pt x="5328344" y="321469"/>
                </a:lnTo>
                <a:cubicBezTo>
                  <a:pt x="5330130" y="321692"/>
                  <a:pt x="5331023" y="322585"/>
                  <a:pt x="5331023" y="324148"/>
                </a:cubicBezTo>
                <a:lnTo>
                  <a:pt x="5331023" y="345579"/>
                </a:lnTo>
                <a:cubicBezTo>
                  <a:pt x="5331023" y="347365"/>
                  <a:pt x="5330130" y="348258"/>
                  <a:pt x="5328344" y="348258"/>
                </a:cubicBezTo>
                <a:lnTo>
                  <a:pt x="5306913" y="348258"/>
                </a:lnTo>
                <a:cubicBezTo>
                  <a:pt x="5305127" y="348258"/>
                  <a:pt x="5304234" y="347365"/>
                  <a:pt x="5304234" y="345579"/>
                </a:cubicBezTo>
                <a:lnTo>
                  <a:pt x="5304234" y="324148"/>
                </a:lnTo>
                <a:cubicBezTo>
                  <a:pt x="5304457" y="322362"/>
                  <a:pt x="5305350" y="321469"/>
                  <a:pt x="5306913" y="321469"/>
                </a:cubicBezTo>
                <a:close/>
                <a:moveTo>
                  <a:pt x="5073848" y="321469"/>
                </a:moveTo>
                <a:lnTo>
                  <a:pt x="5095280" y="321469"/>
                </a:lnTo>
                <a:cubicBezTo>
                  <a:pt x="5097065" y="321692"/>
                  <a:pt x="5097958" y="322585"/>
                  <a:pt x="5097958" y="324148"/>
                </a:cubicBezTo>
                <a:lnTo>
                  <a:pt x="5097958" y="345579"/>
                </a:lnTo>
                <a:cubicBezTo>
                  <a:pt x="5097958" y="347365"/>
                  <a:pt x="5097065" y="348258"/>
                  <a:pt x="5095280" y="348258"/>
                </a:cubicBezTo>
                <a:lnTo>
                  <a:pt x="5073848" y="348258"/>
                </a:lnTo>
                <a:cubicBezTo>
                  <a:pt x="5072062" y="348258"/>
                  <a:pt x="5071169" y="347365"/>
                  <a:pt x="5071169" y="345579"/>
                </a:cubicBezTo>
                <a:lnTo>
                  <a:pt x="5071169" y="324148"/>
                </a:lnTo>
                <a:cubicBezTo>
                  <a:pt x="5071393" y="322362"/>
                  <a:pt x="5072286" y="321469"/>
                  <a:pt x="5073848" y="321469"/>
                </a:cubicBezTo>
                <a:close/>
                <a:moveTo>
                  <a:pt x="5033665" y="321469"/>
                </a:moveTo>
                <a:lnTo>
                  <a:pt x="5055096" y="321469"/>
                </a:lnTo>
                <a:cubicBezTo>
                  <a:pt x="5056882" y="321692"/>
                  <a:pt x="5057775" y="322585"/>
                  <a:pt x="5057775" y="324148"/>
                </a:cubicBezTo>
                <a:lnTo>
                  <a:pt x="5057775" y="345579"/>
                </a:lnTo>
                <a:cubicBezTo>
                  <a:pt x="5057775" y="347365"/>
                  <a:pt x="5056882" y="348258"/>
                  <a:pt x="5055096" y="348258"/>
                </a:cubicBezTo>
                <a:lnTo>
                  <a:pt x="5033665" y="348258"/>
                </a:lnTo>
                <a:cubicBezTo>
                  <a:pt x="5031879" y="348258"/>
                  <a:pt x="5030986" y="347365"/>
                  <a:pt x="5030986" y="345579"/>
                </a:cubicBezTo>
                <a:lnTo>
                  <a:pt x="5030986" y="324148"/>
                </a:lnTo>
                <a:cubicBezTo>
                  <a:pt x="5031209" y="322362"/>
                  <a:pt x="5032102" y="321469"/>
                  <a:pt x="5033665" y="321469"/>
                </a:cubicBezTo>
                <a:close/>
                <a:moveTo>
                  <a:pt x="4993481" y="321469"/>
                </a:moveTo>
                <a:lnTo>
                  <a:pt x="5014912" y="321469"/>
                </a:lnTo>
                <a:cubicBezTo>
                  <a:pt x="5016698" y="321692"/>
                  <a:pt x="5017591" y="322585"/>
                  <a:pt x="5017591" y="324148"/>
                </a:cubicBezTo>
                <a:lnTo>
                  <a:pt x="5017591" y="345579"/>
                </a:lnTo>
                <a:cubicBezTo>
                  <a:pt x="5017591" y="347365"/>
                  <a:pt x="5016698" y="348258"/>
                  <a:pt x="5014912" y="348258"/>
                </a:cubicBezTo>
                <a:lnTo>
                  <a:pt x="4993481" y="348258"/>
                </a:lnTo>
                <a:cubicBezTo>
                  <a:pt x="4991695" y="348258"/>
                  <a:pt x="4990802" y="347365"/>
                  <a:pt x="4990802" y="345579"/>
                </a:cubicBezTo>
                <a:lnTo>
                  <a:pt x="4990802" y="324148"/>
                </a:lnTo>
                <a:cubicBezTo>
                  <a:pt x="4991025" y="322362"/>
                  <a:pt x="4991918" y="321469"/>
                  <a:pt x="4993481" y="321469"/>
                </a:cubicBezTo>
                <a:close/>
                <a:moveTo>
                  <a:pt x="4953298" y="321469"/>
                </a:moveTo>
                <a:lnTo>
                  <a:pt x="4974729" y="321469"/>
                </a:lnTo>
                <a:cubicBezTo>
                  <a:pt x="4976515" y="321692"/>
                  <a:pt x="4977408" y="322585"/>
                  <a:pt x="4977408" y="324148"/>
                </a:cubicBezTo>
                <a:lnTo>
                  <a:pt x="4977408" y="345579"/>
                </a:lnTo>
                <a:cubicBezTo>
                  <a:pt x="4977408" y="347365"/>
                  <a:pt x="4976515" y="348258"/>
                  <a:pt x="4974729" y="348258"/>
                </a:cubicBezTo>
                <a:lnTo>
                  <a:pt x="4953298" y="348258"/>
                </a:lnTo>
                <a:cubicBezTo>
                  <a:pt x="4951512" y="348258"/>
                  <a:pt x="4950619" y="347365"/>
                  <a:pt x="4950619" y="345579"/>
                </a:cubicBezTo>
                <a:lnTo>
                  <a:pt x="4950619" y="324148"/>
                </a:lnTo>
                <a:cubicBezTo>
                  <a:pt x="4950842" y="322362"/>
                  <a:pt x="4951735" y="321469"/>
                  <a:pt x="4953298" y="321469"/>
                </a:cubicBezTo>
                <a:close/>
                <a:moveTo>
                  <a:pt x="4913114" y="321469"/>
                </a:moveTo>
                <a:lnTo>
                  <a:pt x="4934545" y="321469"/>
                </a:lnTo>
                <a:cubicBezTo>
                  <a:pt x="4936331" y="321692"/>
                  <a:pt x="4937224" y="322585"/>
                  <a:pt x="4937224" y="324148"/>
                </a:cubicBezTo>
                <a:lnTo>
                  <a:pt x="4937224" y="345579"/>
                </a:lnTo>
                <a:cubicBezTo>
                  <a:pt x="4937224" y="347365"/>
                  <a:pt x="4936331" y="348258"/>
                  <a:pt x="4934545" y="348258"/>
                </a:cubicBezTo>
                <a:lnTo>
                  <a:pt x="4913114" y="348258"/>
                </a:lnTo>
                <a:cubicBezTo>
                  <a:pt x="4911328" y="348258"/>
                  <a:pt x="4910435" y="347365"/>
                  <a:pt x="4910435" y="345579"/>
                </a:cubicBezTo>
                <a:lnTo>
                  <a:pt x="4910435" y="324148"/>
                </a:lnTo>
                <a:cubicBezTo>
                  <a:pt x="4910658" y="322362"/>
                  <a:pt x="4911551" y="321469"/>
                  <a:pt x="4913114" y="321469"/>
                </a:cubicBezTo>
                <a:close/>
                <a:moveTo>
                  <a:pt x="4872930" y="321469"/>
                </a:moveTo>
                <a:lnTo>
                  <a:pt x="4894362" y="321469"/>
                </a:lnTo>
                <a:cubicBezTo>
                  <a:pt x="4896148" y="321692"/>
                  <a:pt x="4897040" y="322585"/>
                  <a:pt x="4897040" y="324148"/>
                </a:cubicBezTo>
                <a:lnTo>
                  <a:pt x="4897040" y="345579"/>
                </a:lnTo>
                <a:cubicBezTo>
                  <a:pt x="4897040" y="347365"/>
                  <a:pt x="4896148" y="348258"/>
                  <a:pt x="4894362" y="348258"/>
                </a:cubicBezTo>
                <a:lnTo>
                  <a:pt x="4872930" y="348258"/>
                </a:lnTo>
                <a:cubicBezTo>
                  <a:pt x="4871144" y="348258"/>
                  <a:pt x="4870251" y="347365"/>
                  <a:pt x="4870251" y="345579"/>
                </a:cubicBezTo>
                <a:lnTo>
                  <a:pt x="4870251" y="324148"/>
                </a:lnTo>
                <a:cubicBezTo>
                  <a:pt x="4870475" y="322362"/>
                  <a:pt x="4871368" y="321469"/>
                  <a:pt x="4872930" y="321469"/>
                </a:cubicBezTo>
                <a:close/>
                <a:moveTo>
                  <a:pt x="4752380" y="321469"/>
                </a:moveTo>
                <a:lnTo>
                  <a:pt x="4773811" y="321469"/>
                </a:lnTo>
                <a:cubicBezTo>
                  <a:pt x="4775597" y="321692"/>
                  <a:pt x="4776490" y="322585"/>
                  <a:pt x="4776490" y="324148"/>
                </a:cubicBezTo>
                <a:lnTo>
                  <a:pt x="4776490" y="345579"/>
                </a:lnTo>
                <a:cubicBezTo>
                  <a:pt x="4776490" y="347365"/>
                  <a:pt x="4775597" y="348258"/>
                  <a:pt x="4773811" y="348258"/>
                </a:cubicBezTo>
                <a:lnTo>
                  <a:pt x="4752380" y="348258"/>
                </a:lnTo>
                <a:cubicBezTo>
                  <a:pt x="4750594" y="348258"/>
                  <a:pt x="4749701" y="347365"/>
                  <a:pt x="4749701" y="345579"/>
                </a:cubicBezTo>
                <a:lnTo>
                  <a:pt x="4749701" y="324148"/>
                </a:lnTo>
                <a:cubicBezTo>
                  <a:pt x="4749924" y="322362"/>
                  <a:pt x="4750817" y="321469"/>
                  <a:pt x="4752380" y="321469"/>
                </a:cubicBezTo>
                <a:close/>
                <a:moveTo>
                  <a:pt x="4712196" y="321469"/>
                </a:moveTo>
                <a:lnTo>
                  <a:pt x="4733627" y="321469"/>
                </a:lnTo>
                <a:cubicBezTo>
                  <a:pt x="4735413" y="321692"/>
                  <a:pt x="4736306" y="322585"/>
                  <a:pt x="4736306" y="324148"/>
                </a:cubicBezTo>
                <a:lnTo>
                  <a:pt x="4736306" y="345579"/>
                </a:lnTo>
                <a:cubicBezTo>
                  <a:pt x="4736306" y="347365"/>
                  <a:pt x="4735413" y="348258"/>
                  <a:pt x="4733627" y="348258"/>
                </a:cubicBezTo>
                <a:lnTo>
                  <a:pt x="4712196" y="348258"/>
                </a:lnTo>
                <a:cubicBezTo>
                  <a:pt x="4710410" y="348258"/>
                  <a:pt x="4709517" y="347365"/>
                  <a:pt x="4709517" y="345579"/>
                </a:cubicBezTo>
                <a:lnTo>
                  <a:pt x="4709517" y="324148"/>
                </a:lnTo>
                <a:cubicBezTo>
                  <a:pt x="4709740" y="322362"/>
                  <a:pt x="4710633" y="321469"/>
                  <a:pt x="4712196" y="321469"/>
                </a:cubicBezTo>
                <a:close/>
                <a:moveTo>
                  <a:pt x="4672012" y="321469"/>
                </a:moveTo>
                <a:lnTo>
                  <a:pt x="4693444" y="321469"/>
                </a:lnTo>
                <a:cubicBezTo>
                  <a:pt x="4695230" y="321692"/>
                  <a:pt x="4696123" y="322585"/>
                  <a:pt x="4696123" y="324148"/>
                </a:cubicBezTo>
                <a:lnTo>
                  <a:pt x="4696123" y="345579"/>
                </a:lnTo>
                <a:cubicBezTo>
                  <a:pt x="4696123" y="347365"/>
                  <a:pt x="4695230" y="348258"/>
                  <a:pt x="4693444" y="348258"/>
                </a:cubicBezTo>
                <a:lnTo>
                  <a:pt x="4672012" y="348258"/>
                </a:lnTo>
                <a:cubicBezTo>
                  <a:pt x="4670226" y="348258"/>
                  <a:pt x="4669333" y="347365"/>
                  <a:pt x="4669333" y="345579"/>
                </a:cubicBezTo>
                <a:lnTo>
                  <a:pt x="4669333" y="324148"/>
                </a:lnTo>
                <a:cubicBezTo>
                  <a:pt x="4669557" y="322362"/>
                  <a:pt x="4670450" y="321469"/>
                  <a:pt x="4672012" y="321469"/>
                </a:cubicBezTo>
                <a:close/>
                <a:moveTo>
                  <a:pt x="4631829" y="321469"/>
                </a:moveTo>
                <a:lnTo>
                  <a:pt x="4653260" y="321469"/>
                </a:lnTo>
                <a:cubicBezTo>
                  <a:pt x="4655046" y="321692"/>
                  <a:pt x="4655939" y="322585"/>
                  <a:pt x="4655939" y="324148"/>
                </a:cubicBezTo>
                <a:lnTo>
                  <a:pt x="4655939" y="345579"/>
                </a:lnTo>
                <a:cubicBezTo>
                  <a:pt x="4655939" y="347365"/>
                  <a:pt x="4655046" y="348258"/>
                  <a:pt x="4653260" y="348258"/>
                </a:cubicBezTo>
                <a:lnTo>
                  <a:pt x="4631829" y="348258"/>
                </a:lnTo>
                <a:cubicBezTo>
                  <a:pt x="4630043" y="348258"/>
                  <a:pt x="4629150" y="347365"/>
                  <a:pt x="4629150" y="345579"/>
                </a:cubicBezTo>
                <a:lnTo>
                  <a:pt x="4629150" y="324148"/>
                </a:lnTo>
                <a:cubicBezTo>
                  <a:pt x="4629373" y="322362"/>
                  <a:pt x="4630266" y="321469"/>
                  <a:pt x="4631829" y="321469"/>
                </a:cubicBezTo>
                <a:close/>
                <a:moveTo>
                  <a:pt x="4559498" y="321469"/>
                </a:moveTo>
                <a:lnTo>
                  <a:pt x="4580930" y="321469"/>
                </a:lnTo>
                <a:cubicBezTo>
                  <a:pt x="4582715" y="321692"/>
                  <a:pt x="4583608" y="322585"/>
                  <a:pt x="4583608" y="324148"/>
                </a:cubicBezTo>
                <a:lnTo>
                  <a:pt x="4583608" y="345579"/>
                </a:lnTo>
                <a:cubicBezTo>
                  <a:pt x="4583608" y="347365"/>
                  <a:pt x="4582715" y="348258"/>
                  <a:pt x="4580930" y="348258"/>
                </a:cubicBezTo>
                <a:lnTo>
                  <a:pt x="4559498" y="348258"/>
                </a:lnTo>
                <a:cubicBezTo>
                  <a:pt x="4557712" y="348258"/>
                  <a:pt x="4556819" y="347365"/>
                  <a:pt x="4556819" y="345579"/>
                </a:cubicBezTo>
                <a:lnTo>
                  <a:pt x="4556819" y="324148"/>
                </a:lnTo>
                <a:cubicBezTo>
                  <a:pt x="4557043" y="322362"/>
                  <a:pt x="4557936" y="321469"/>
                  <a:pt x="4559498" y="321469"/>
                </a:cubicBezTo>
                <a:close/>
                <a:moveTo>
                  <a:pt x="4519315" y="321469"/>
                </a:moveTo>
                <a:lnTo>
                  <a:pt x="4540746" y="321469"/>
                </a:lnTo>
                <a:cubicBezTo>
                  <a:pt x="4542532" y="321692"/>
                  <a:pt x="4543425" y="322585"/>
                  <a:pt x="4543425" y="324148"/>
                </a:cubicBezTo>
                <a:lnTo>
                  <a:pt x="4543425" y="345579"/>
                </a:lnTo>
                <a:cubicBezTo>
                  <a:pt x="4543425" y="347365"/>
                  <a:pt x="4542532" y="348258"/>
                  <a:pt x="4540746" y="348258"/>
                </a:cubicBezTo>
                <a:lnTo>
                  <a:pt x="4519315" y="348258"/>
                </a:lnTo>
                <a:cubicBezTo>
                  <a:pt x="4517529" y="348258"/>
                  <a:pt x="4516636" y="347365"/>
                  <a:pt x="4516636" y="345579"/>
                </a:cubicBezTo>
                <a:lnTo>
                  <a:pt x="4516636" y="324148"/>
                </a:lnTo>
                <a:cubicBezTo>
                  <a:pt x="4516859" y="322362"/>
                  <a:pt x="4517752" y="321469"/>
                  <a:pt x="4519315" y="321469"/>
                </a:cubicBezTo>
                <a:close/>
                <a:moveTo>
                  <a:pt x="4479131" y="321469"/>
                </a:moveTo>
                <a:lnTo>
                  <a:pt x="4500562" y="321469"/>
                </a:lnTo>
                <a:cubicBezTo>
                  <a:pt x="4502348" y="321692"/>
                  <a:pt x="4503241" y="322585"/>
                  <a:pt x="4503241" y="324148"/>
                </a:cubicBezTo>
                <a:lnTo>
                  <a:pt x="4503241" y="345579"/>
                </a:lnTo>
                <a:cubicBezTo>
                  <a:pt x="4503241" y="347365"/>
                  <a:pt x="4502348" y="348258"/>
                  <a:pt x="4500562" y="348258"/>
                </a:cubicBezTo>
                <a:lnTo>
                  <a:pt x="4479131" y="348258"/>
                </a:lnTo>
                <a:cubicBezTo>
                  <a:pt x="4477345" y="348258"/>
                  <a:pt x="4476452" y="347365"/>
                  <a:pt x="4476452" y="345579"/>
                </a:cubicBezTo>
                <a:lnTo>
                  <a:pt x="4476452" y="324148"/>
                </a:lnTo>
                <a:cubicBezTo>
                  <a:pt x="4476675" y="322362"/>
                  <a:pt x="4477568" y="321469"/>
                  <a:pt x="4479131" y="321469"/>
                </a:cubicBezTo>
                <a:close/>
                <a:moveTo>
                  <a:pt x="4438948" y="321469"/>
                </a:moveTo>
                <a:lnTo>
                  <a:pt x="4460379" y="321469"/>
                </a:lnTo>
                <a:cubicBezTo>
                  <a:pt x="4462165" y="321692"/>
                  <a:pt x="4463058" y="322585"/>
                  <a:pt x="4463058" y="324148"/>
                </a:cubicBezTo>
                <a:lnTo>
                  <a:pt x="4463058" y="345579"/>
                </a:lnTo>
                <a:cubicBezTo>
                  <a:pt x="4463058" y="347365"/>
                  <a:pt x="4462165" y="348258"/>
                  <a:pt x="4460379" y="348258"/>
                </a:cubicBezTo>
                <a:lnTo>
                  <a:pt x="4438948" y="348258"/>
                </a:lnTo>
                <a:cubicBezTo>
                  <a:pt x="4437162" y="348258"/>
                  <a:pt x="4436269" y="347365"/>
                  <a:pt x="4436269" y="345579"/>
                </a:cubicBezTo>
                <a:lnTo>
                  <a:pt x="4436269" y="324148"/>
                </a:lnTo>
                <a:cubicBezTo>
                  <a:pt x="4436492" y="322362"/>
                  <a:pt x="4437385" y="321469"/>
                  <a:pt x="4438948" y="321469"/>
                </a:cubicBezTo>
                <a:close/>
                <a:moveTo>
                  <a:pt x="4238030" y="321469"/>
                </a:moveTo>
                <a:lnTo>
                  <a:pt x="4259461" y="321469"/>
                </a:lnTo>
                <a:cubicBezTo>
                  <a:pt x="4261247" y="321692"/>
                  <a:pt x="4262140" y="322585"/>
                  <a:pt x="4262140" y="324148"/>
                </a:cubicBezTo>
                <a:lnTo>
                  <a:pt x="4262140" y="345579"/>
                </a:lnTo>
                <a:cubicBezTo>
                  <a:pt x="4262140" y="347365"/>
                  <a:pt x="4261247" y="348258"/>
                  <a:pt x="4259461" y="348258"/>
                </a:cubicBezTo>
                <a:lnTo>
                  <a:pt x="4238030" y="348258"/>
                </a:lnTo>
                <a:cubicBezTo>
                  <a:pt x="4236244" y="348258"/>
                  <a:pt x="4235351" y="347365"/>
                  <a:pt x="4235351" y="345579"/>
                </a:cubicBezTo>
                <a:lnTo>
                  <a:pt x="4235351" y="324148"/>
                </a:lnTo>
                <a:cubicBezTo>
                  <a:pt x="4235574" y="322362"/>
                  <a:pt x="4236467" y="321469"/>
                  <a:pt x="4238030" y="321469"/>
                </a:cubicBezTo>
                <a:close/>
                <a:moveTo>
                  <a:pt x="4197846" y="321469"/>
                </a:moveTo>
                <a:lnTo>
                  <a:pt x="4219277" y="321469"/>
                </a:lnTo>
                <a:cubicBezTo>
                  <a:pt x="4221063" y="321692"/>
                  <a:pt x="4221956" y="322585"/>
                  <a:pt x="4221956" y="324148"/>
                </a:cubicBezTo>
                <a:lnTo>
                  <a:pt x="4221956" y="345579"/>
                </a:lnTo>
                <a:cubicBezTo>
                  <a:pt x="4221956" y="347365"/>
                  <a:pt x="4221063" y="348258"/>
                  <a:pt x="4219277" y="348258"/>
                </a:cubicBezTo>
                <a:lnTo>
                  <a:pt x="4197846" y="348258"/>
                </a:lnTo>
                <a:cubicBezTo>
                  <a:pt x="4196060" y="348258"/>
                  <a:pt x="4195167" y="347365"/>
                  <a:pt x="4195167" y="345579"/>
                </a:cubicBezTo>
                <a:lnTo>
                  <a:pt x="4195167" y="324148"/>
                </a:lnTo>
                <a:cubicBezTo>
                  <a:pt x="4195390" y="322362"/>
                  <a:pt x="4196283" y="321469"/>
                  <a:pt x="4197846" y="321469"/>
                </a:cubicBezTo>
                <a:close/>
                <a:moveTo>
                  <a:pt x="4157662" y="321469"/>
                </a:moveTo>
                <a:lnTo>
                  <a:pt x="4179094" y="321469"/>
                </a:lnTo>
                <a:cubicBezTo>
                  <a:pt x="4180880" y="321692"/>
                  <a:pt x="4181773" y="322585"/>
                  <a:pt x="4181773" y="324148"/>
                </a:cubicBezTo>
                <a:lnTo>
                  <a:pt x="4181773" y="345579"/>
                </a:lnTo>
                <a:cubicBezTo>
                  <a:pt x="4181773" y="347365"/>
                  <a:pt x="4180880" y="348258"/>
                  <a:pt x="4179094" y="348258"/>
                </a:cubicBezTo>
                <a:lnTo>
                  <a:pt x="4157662" y="348258"/>
                </a:lnTo>
                <a:cubicBezTo>
                  <a:pt x="4155876" y="348258"/>
                  <a:pt x="4154983" y="347365"/>
                  <a:pt x="4154983" y="345579"/>
                </a:cubicBezTo>
                <a:lnTo>
                  <a:pt x="4154983" y="324148"/>
                </a:lnTo>
                <a:cubicBezTo>
                  <a:pt x="4155207" y="322362"/>
                  <a:pt x="4156100" y="321469"/>
                  <a:pt x="4157662" y="321469"/>
                </a:cubicBezTo>
                <a:close/>
                <a:moveTo>
                  <a:pt x="4117479" y="321469"/>
                </a:moveTo>
                <a:lnTo>
                  <a:pt x="4138910" y="321469"/>
                </a:lnTo>
                <a:cubicBezTo>
                  <a:pt x="4140696" y="321692"/>
                  <a:pt x="4141589" y="322585"/>
                  <a:pt x="4141589" y="324148"/>
                </a:cubicBezTo>
                <a:lnTo>
                  <a:pt x="4141589" y="345579"/>
                </a:lnTo>
                <a:cubicBezTo>
                  <a:pt x="4141589" y="347365"/>
                  <a:pt x="4140696" y="348258"/>
                  <a:pt x="4138910" y="348258"/>
                </a:cubicBezTo>
                <a:lnTo>
                  <a:pt x="4117479" y="348258"/>
                </a:lnTo>
                <a:cubicBezTo>
                  <a:pt x="4115693" y="348258"/>
                  <a:pt x="4114800" y="347365"/>
                  <a:pt x="4114800" y="345579"/>
                </a:cubicBezTo>
                <a:lnTo>
                  <a:pt x="4114800" y="324148"/>
                </a:lnTo>
                <a:cubicBezTo>
                  <a:pt x="4115023" y="322362"/>
                  <a:pt x="4115916" y="321469"/>
                  <a:pt x="4117479" y="321469"/>
                </a:cubicBezTo>
                <a:close/>
                <a:moveTo>
                  <a:pt x="4045148" y="321469"/>
                </a:moveTo>
                <a:lnTo>
                  <a:pt x="4066580" y="321469"/>
                </a:lnTo>
                <a:cubicBezTo>
                  <a:pt x="4068365" y="321692"/>
                  <a:pt x="4069258" y="322585"/>
                  <a:pt x="4069258" y="324148"/>
                </a:cubicBezTo>
                <a:lnTo>
                  <a:pt x="4069258" y="345579"/>
                </a:lnTo>
                <a:cubicBezTo>
                  <a:pt x="4069258" y="347365"/>
                  <a:pt x="4068365" y="348258"/>
                  <a:pt x="4066580" y="348258"/>
                </a:cubicBezTo>
                <a:lnTo>
                  <a:pt x="4045148" y="348258"/>
                </a:lnTo>
                <a:cubicBezTo>
                  <a:pt x="4043362" y="348258"/>
                  <a:pt x="4042469" y="347365"/>
                  <a:pt x="4042469" y="345579"/>
                </a:cubicBezTo>
                <a:lnTo>
                  <a:pt x="4042469" y="324148"/>
                </a:lnTo>
                <a:cubicBezTo>
                  <a:pt x="4042693" y="322362"/>
                  <a:pt x="4043586" y="321469"/>
                  <a:pt x="4045148" y="321469"/>
                </a:cubicBezTo>
                <a:close/>
                <a:moveTo>
                  <a:pt x="4004965" y="321469"/>
                </a:moveTo>
                <a:lnTo>
                  <a:pt x="4026396" y="321469"/>
                </a:lnTo>
                <a:cubicBezTo>
                  <a:pt x="4028182" y="321692"/>
                  <a:pt x="4029075" y="322585"/>
                  <a:pt x="4029075" y="324148"/>
                </a:cubicBezTo>
                <a:lnTo>
                  <a:pt x="4029075" y="345579"/>
                </a:lnTo>
                <a:cubicBezTo>
                  <a:pt x="4029075" y="347365"/>
                  <a:pt x="4028182" y="348258"/>
                  <a:pt x="4026396" y="348258"/>
                </a:cubicBezTo>
                <a:lnTo>
                  <a:pt x="4004965" y="348258"/>
                </a:lnTo>
                <a:cubicBezTo>
                  <a:pt x="4003179" y="348258"/>
                  <a:pt x="4002286" y="347365"/>
                  <a:pt x="4002286" y="345579"/>
                </a:cubicBezTo>
                <a:lnTo>
                  <a:pt x="4002286" y="324148"/>
                </a:lnTo>
                <a:cubicBezTo>
                  <a:pt x="4002509" y="322362"/>
                  <a:pt x="4003402" y="321469"/>
                  <a:pt x="4004965" y="321469"/>
                </a:cubicBezTo>
                <a:close/>
                <a:moveTo>
                  <a:pt x="3964781" y="321469"/>
                </a:moveTo>
                <a:lnTo>
                  <a:pt x="3986212" y="321469"/>
                </a:lnTo>
                <a:cubicBezTo>
                  <a:pt x="3987998" y="321692"/>
                  <a:pt x="3988891" y="322585"/>
                  <a:pt x="3988891" y="324148"/>
                </a:cubicBezTo>
                <a:lnTo>
                  <a:pt x="3988891" y="345579"/>
                </a:lnTo>
                <a:cubicBezTo>
                  <a:pt x="3988891" y="347365"/>
                  <a:pt x="3987998" y="348258"/>
                  <a:pt x="3986212" y="348258"/>
                </a:cubicBezTo>
                <a:lnTo>
                  <a:pt x="3964781" y="348258"/>
                </a:lnTo>
                <a:cubicBezTo>
                  <a:pt x="3962995" y="348258"/>
                  <a:pt x="3962102" y="347365"/>
                  <a:pt x="3962102" y="345579"/>
                </a:cubicBezTo>
                <a:lnTo>
                  <a:pt x="3962102" y="324148"/>
                </a:lnTo>
                <a:cubicBezTo>
                  <a:pt x="3962325" y="322362"/>
                  <a:pt x="3963218" y="321469"/>
                  <a:pt x="3964781" y="321469"/>
                </a:cubicBezTo>
                <a:close/>
                <a:moveTo>
                  <a:pt x="3924598" y="321469"/>
                </a:moveTo>
                <a:lnTo>
                  <a:pt x="3946029" y="321469"/>
                </a:lnTo>
                <a:cubicBezTo>
                  <a:pt x="3947815" y="321692"/>
                  <a:pt x="3948708" y="322585"/>
                  <a:pt x="3948708" y="324148"/>
                </a:cubicBezTo>
                <a:lnTo>
                  <a:pt x="3948708" y="345579"/>
                </a:lnTo>
                <a:cubicBezTo>
                  <a:pt x="3948708" y="347365"/>
                  <a:pt x="3947815" y="348258"/>
                  <a:pt x="3946029" y="348258"/>
                </a:cubicBezTo>
                <a:lnTo>
                  <a:pt x="3924598" y="348258"/>
                </a:lnTo>
                <a:cubicBezTo>
                  <a:pt x="3922812" y="348258"/>
                  <a:pt x="3921919" y="347365"/>
                  <a:pt x="3921919" y="345579"/>
                </a:cubicBezTo>
                <a:lnTo>
                  <a:pt x="3921919" y="324148"/>
                </a:lnTo>
                <a:cubicBezTo>
                  <a:pt x="3922142" y="322362"/>
                  <a:pt x="3923035" y="321469"/>
                  <a:pt x="3924598" y="321469"/>
                </a:cubicBezTo>
                <a:close/>
                <a:moveTo>
                  <a:pt x="3884414" y="321469"/>
                </a:moveTo>
                <a:lnTo>
                  <a:pt x="3905845" y="321469"/>
                </a:lnTo>
                <a:cubicBezTo>
                  <a:pt x="3907631" y="321692"/>
                  <a:pt x="3908524" y="322585"/>
                  <a:pt x="3908524" y="324148"/>
                </a:cubicBezTo>
                <a:lnTo>
                  <a:pt x="3908524" y="345579"/>
                </a:lnTo>
                <a:cubicBezTo>
                  <a:pt x="3908524" y="347365"/>
                  <a:pt x="3907631" y="348258"/>
                  <a:pt x="3905845" y="348258"/>
                </a:cubicBezTo>
                <a:lnTo>
                  <a:pt x="3884414" y="348258"/>
                </a:lnTo>
                <a:cubicBezTo>
                  <a:pt x="3882628" y="348258"/>
                  <a:pt x="3881735" y="347365"/>
                  <a:pt x="3881735" y="345579"/>
                </a:cubicBezTo>
                <a:lnTo>
                  <a:pt x="3881735" y="324148"/>
                </a:lnTo>
                <a:cubicBezTo>
                  <a:pt x="3881958" y="322362"/>
                  <a:pt x="3882851" y="321469"/>
                  <a:pt x="3884414" y="321469"/>
                </a:cubicBezTo>
                <a:close/>
                <a:moveTo>
                  <a:pt x="3844230" y="321469"/>
                </a:moveTo>
                <a:lnTo>
                  <a:pt x="3865662" y="321469"/>
                </a:lnTo>
                <a:cubicBezTo>
                  <a:pt x="3867448" y="321692"/>
                  <a:pt x="3868340" y="322585"/>
                  <a:pt x="3868340" y="324148"/>
                </a:cubicBezTo>
                <a:lnTo>
                  <a:pt x="3868340" y="345579"/>
                </a:lnTo>
                <a:cubicBezTo>
                  <a:pt x="3868340" y="347365"/>
                  <a:pt x="3867448" y="348258"/>
                  <a:pt x="3865662" y="348258"/>
                </a:cubicBezTo>
                <a:lnTo>
                  <a:pt x="3844230" y="348258"/>
                </a:lnTo>
                <a:cubicBezTo>
                  <a:pt x="3842444" y="348258"/>
                  <a:pt x="3841551" y="347365"/>
                  <a:pt x="3841551" y="345579"/>
                </a:cubicBezTo>
                <a:lnTo>
                  <a:pt x="3841551" y="324148"/>
                </a:lnTo>
                <a:cubicBezTo>
                  <a:pt x="3841775" y="322362"/>
                  <a:pt x="3842668" y="321469"/>
                  <a:pt x="3844230" y="321469"/>
                </a:cubicBezTo>
                <a:close/>
                <a:moveTo>
                  <a:pt x="3804047" y="321469"/>
                </a:moveTo>
                <a:lnTo>
                  <a:pt x="3825478" y="321469"/>
                </a:lnTo>
                <a:cubicBezTo>
                  <a:pt x="3827264" y="321692"/>
                  <a:pt x="3828157" y="322585"/>
                  <a:pt x="3828157" y="324148"/>
                </a:cubicBezTo>
                <a:lnTo>
                  <a:pt x="3828157" y="345579"/>
                </a:lnTo>
                <a:cubicBezTo>
                  <a:pt x="3828157" y="347365"/>
                  <a:pt x="3827264" y="348258"/>
                  <a:pt x="3825478" y="348258"/>
                </a:cubicBezTo>
                <a:lnTo>
                  <a:pt x="3804047" y="348258"/>
                </a:lnTo>
                <a:cubicBezTo>
                  <a:pt x="3802261" y="348258"/>
                  <a:pt x="3801368" y="347365"/>
                  <a:pt x="3801368" y="345579"/>
                </a:cubicBezTo>
                <a:lnTo>
                  <a:pt x="3801368" y="324148"/>
                </a:lnTo>
                <a:cubicBezTo>
                  <a:pt x="3801591" y="322362"/>
                  <a:pt x="3802484" y="321469"/>
                  <a:pt x="3804047" y="321469"/>
                </a:cubicBezTo>
                <a:close/>
                <a:moveTo>
                  <a:pt x="3763863" y="321469"/>
                </a:moveTo>
                <a:lnTo>
                  <a:pt x="3785294" y="321469"/>
                </a:lnTo>
                <a:cubicBezTo>
                  <a:pt x="3787080" y="321692"/>
                  <a:pt x="3787973" y="322585"/>
                  <a:pt x="3787973" y="324148"/>
                </a:cubicBezTo>
                <a:lnTo>
                  <a:pt x="3787973" y="345579"/>
                </a:lnTo>
                <a:cubicBezTo>
                  <a:pt x="3787973" y="347365"/>
                  <a:pt x="3787080" y="348258"/>
                  <a:pt x="3785294" y="348258"/>
                </a:cubicBezTo>
                <a:lnTo>
                  <a:pt x="3763863" y="348258"/>
                </a:lnTo>
                <a:cubicBezTo>
                  <a:pt x="3762077" y="348258"/>
                  <a:pt x="3761184" y="347365"/>
                  <a:pt x="3761184" y="345579"/>
                </a:cubicBezTo>
                <a:lnTo>
                  <a:pt x="3761184" y="324148"/>
                </a:lnTo>
                <a:cubicBezTo>
                  <a:pt x="3761407" y="322362"/>
                  <a:pt x="3762300" y="321469"/>
                  <a:pt x="3763863" y="321469"/>
                </a:cubicBezTo>
                <a:close/>
                <a:moveTo>
                  <a:pt x="3723679" y="321469"/>
                </a:moveTo>
                <a:lnTo>
                  <a:pt x="3745111" y="321469"/>
                </a:lnTo>
                <a:cubicBezTo>
                  <a:pt x="3746897" y="321692"/>
                  <a:pt x="3747790" y="322585"/>
                  <a:pt x="3747790" y="324148"/>
                </a:cubicBezTo>
                <a:lnTo>
                  <a:pt x="3747790" y="345579"/>
                </a:lnTo>
                <a:cubicBezTo>
                  <a:pt x="3747790" y="347365"/>
                  <a:pt x="3746897" y="348258"/>
                  <a:pt x="3745111" y="348258"/>
                </a:cubicBezTo>
                <a:lnTo>
                  <a:pt x="3723679" y="348258"/>
                </a:lnTo>
                <a:cubicBezTo>
                  <a:pt x="3721893" y="348258"/>
                  <a:pt x="3721001" y="347365"/>
                  <a:pt x="3721001" y="345579"/>
                </a:cubicBezTo>
                <a:lnTo>
                  <a:pt x="3721001" y="324148"/>
                </a:lnTo>
                <a:cubicBezTo>
                  <a:pt x="3721224" y="322362"/>
                  <a:pt x="3722117" y="321469"/>
                  <a:pt x="3723679" y="321469"/>
                </a:cubicBezTo>
                <a:close/>
                <a:moveTo>
                  <a:pt x="3683496" y="321469"/>
                </a:moveTo>
                <a:lnTo>
                  <a:pt x="3704927" y="321469"/>
                </a:lnTo>
                <a:cubicBezTo>
                  <a:pt x="3706713" y="321692"/>
                  <a:pt x="3707606" y="322585"/>
                  <a:pt x="3707606" y="324148"/>
                </a:cubicBezTo>
                <a:lnTo>
                  <a:pt x="3707606" y="345579"/>
                </a:lnTo>
                <a:cubicBezTo>
                  <a:pt x="3707606" y="347365"/>
                  <a:pt x="3706713" y="348258"/>
                  <a:pt x="3704927" y="348258"/>
                </a:cubicBezTo>
                <a:lnTo>
                  <a:pt x="3683496" y="348258"/>
                </a:lnTo>
                <a:cubicBezTo>
                  <a:pt x="3681710" y="348258"/>
                  <a:pt x="3680817" y="347365"/>
                  <a:pt x="3680817" y="345579"/>
                </a:cubicBezTo>
                <a:lnTo>
                  <a:pt x="3680817" y="324148"/>
                </a:lnTo>
                <a:cubicBezTo>
                  <a:pt x="3681040" y="322362"/>
                  <a:pt x="3681933" y="321469"/>
                  <a:pt x="3683496" y="321469"/>
                </a:cubicBezTo>
                <a:close/>
                <a:moveTo>
                  <a:pt x="3643312" y="321469"/>
                </a:moveTo>
                <a:lnTo>
                  <a:pt x="3664743" y="321469"/>
                </a:lnTo>
                <a:cubicBezTo>
                  <a:pt x="3666529" y="321692"/>
                  <a:pt x="3667422" y="322585"/>
                  <a:pt x="3667422" y="324148"/>
                </a:cubicBezTo>
                <a:lnTo>
                  <a:pt x="3667422" y="345579"/>
                </a:lnTo>
                <a:cubicBezTo>
                  <a:pt x="3667422" y="347365"/>
                  <a:pt x="3666529" y="348258"/>
                  <a:pt x="3664743" y="348258"/>
                </a:cubicBezTo>
                <a:lnTo>
                  <a:pt x="3643312" y="348258"/>
                </a:lnTo>
                <a:cubicBezTo>
                  <a:pt x="3641526" y="348258"/>
                  <a:pt x="3640633" y="347365"/>
                  <a:pt x="3640633" y="345579"/>
                </a:cubicBezTo>
                <a:lnTo>
                  <a:pt x="3640633" y="324148"/>
                </a:lnTo>
                <a:cubicBezTo>
                  <a:pt x="3640857" y="322362"/>
                  <a:pt x="3641750" y="321469"/>
                  <a:pt x="3643312" y="321469"/>
                </a:cubicBezTo>
                <a:close/>
                <a:moveTo>
                  <a:pt x="3603129" y="321469"/>
                </a:moveTo>
                <a:lnTo>
                  <a:pt x="3624560" y="321469"/>
                </a:lnTo>
                <a:cubicBezTo>
                  <a:pt x="3626346" y="321692"/>
                  <a:pt x="3627239" y="322585"/>
                  <a:pt x="3627239" y="324148"/>
                </a:cubicBezTo>
                <a:lnTo>
                  <a:pt x="3627239" y="345579"/>
                </a:lnTo>
                <a:cubicBezTo>
                  <a:pt x="3627239" y="347365"/>
                  <a:pt x="3626346" y="348258"/>
                  <a:pt x="3624560" y="348258"/>
                </a:cubicBezTo>
                <a:lnTo>
                  <a:pt x="3603129" y="348258"/>
                </a:lnTo>
                <a:cubicBezTo>
                  <a:pt x="3601343" y="348258"/>
                  <a:pt x="3600450" y="347365"/>
                  <a:pt x="3600450" y="345579"/>
                </a:cubicBezTo>
                <a:lnTo>
                  <a:pt x="3600450" y="324148"/>
                </a:lnTo>
                <a:cubicBezTo>
                  <a:pt x="3600673" y="322362"/>
                  <a:pt x="3601566" y="321469"/>
                  <a:pt x="3603129" y="321469"/>
                </a:cubicBezTo>
                <a:close/>
                <a:moveTo>
                  <a:pt x="3016448" y="321469"/>
                </a:moveTo>
                <a:lnTo>
                  <a:pt x="3037879" y="321469"/>
                </a:lnTo>
                <a:cubicBezTo>
                  <a:pt x="3039665" y="321692"/>
                  <a:pt x="3040558" y="322585"/>
                  <a:pt x="3040558" y="324148"/>
                </a:cubicBezTo>
                <a:lnTo>
                  <a:pt x="3040558" y="345579"/>
                </a:lnTo>
                <a:cubicBezTo>
                  <a:pt x="3040558" y="347365"/>
                  <a:pt x="3039665" y="348258"/>
                  <a:pt x="3037879" y="348258"/>
                </a:cubicBezTo>
                <a:lnTo>
                  <a:pt x="3016448" y="348258"/>
                </a:lnTo>
                <a:cubicBezTo>
                  <a:pt x="3014662" y="348258"/>
                  <a:pt x="3013769" y="347365"/>
                  <a:pt x="3013769" y="345579"/>
                </a:cubicBezTo>
                <a:lnTo>
                  <a:pt x="3013769" y="324148"/>
                </a:lnTo>
                <a:cubicBezTo>
                  <a:pt x="3013993" y="322362"/>
                  <a:pt x="3014885" y="321469"/>
                  <a:pt x="3016448" y="321469"/>
                </a:cubicBezTo>
                <a:close/>
                <a:moveTo>
                  <a:pt x="2976265" y="321469"/>
                </a:moveTo>
                <a:lnTo>
                  <a:pt x="2997696" y="321469"/>
                </a:lnTo>
                <a:cubicBezTo>
                  <a:pt x="2999482" y="321692"/>
                  <a:pt x="3000375" y="322585"/>
                  <a:pt x="3000375" y="324148"/>
                </a:cubicBezTo>
                <a:lnTo>
                  <a:pt x="3000375" y="345579"/>
                </a:lnTo>
                <a:cubicBezTo>
                  <a:pt x="3000375" y="347365"/>
                  <a:pt x="2999482" y="348258"/>
                  <a:pt x="2997696" y="348258"/>
                </a:cubicBezTo>
                <a:lnTo>
                  <a:pt x="2976265" y="348258"/>
                </a:lnTo>
                <a:cubicBezTo>
                  <a:pt x="2974479" y="348258"/>
                  <a:pt x="2973586" y="347365"/>
                  <a:pt x="2973586" y="345579"/>
                </a:cubicBezTo>
                <a:lnTo>
                  <a:pt x="2973586" y="324148"/>
                </a:lnTo>
                <a:cubicBezTo>
                  <a:pt x="2973809" y="322362"/>
                  <a:pt x="2974702" y="321469"/>
                  <a:pt x="2976265" y="321469"/>
                </a:cubicBezTo>
                <a:close/>
                <a:moveTo>
                  <a:pt x="2936081" y="321469"/>
                </a:moveTo>
                <a:lnTo>
                  <a:pt x="2957512" y="321469"/>
                </a:lnTo>
                <a:cubicBezTo>
                  <a:pt x="2959298" y="321692"/>
                  <a:pt x="2960191" y="322585"/>
                  <a:pt x="2960191" y="324148"/>
                </a:cubicBezTo>
                <a:lnTo>
                  <a:pt x="2960191" y="345579"/>
                </a:lnTo>
                <a:cubicBezTo>
                  <a:pt x="2960191" y="347365"/>
                  <a:pt x="2959298" y="348258"/>
                  <a:pt x="2957512" y="348258"/>
                </a:cubicBezTo>
                <a:lnTo>
                  <a:pt x="2936081" y="348258"/>
                </a:lnTo>
                <a:cubicBezTo>
                  <a:pt x="2934295" y="348258"/>
                  <a:pt x="2933402" y="347365"/>
                  <a:pt x="2933402" y="345579"/>
                </a:cubicBezTo>
                <a:lnTo>
                  <a:pt x="2933402" y="324148"/>
                </a:lnTo>
                <a:cubicBezTo>
                  <a:pt x="2933625" y="322362"/>
                  <a:pt x="2934518" y="321469"/>
                  <a:pt x="2936081" y="321469"/>
                </a:cubicBezTo>
                <a:close/>
                <a:moveTo>
                  <a:pt x="2895897" y="321469"/>
                </a:moveTo>
                <a:lnTo>
                  <a:pt x="2917329" y="321469"/>
                </a:lnTo>
                <a:cubicBezTo>
                  <a:pt x="2919115" y="321692"/>
                  <a:pt x="2920008" y="322585"/>
                  <a:pt x="2920008" y="324148"/>
                </a:cubicBezTo>
                <a:lnTo>
                  <a:pt x="2920008" y="345579"/>
                </a:lnTo>
                <a:cubicBezTo>
                  <a:pt x="2920008" y="347365"/>
                  <a:pt x="2919115" y="348258"/>
                  <a:pt x="2917329" y="348258"/>
                </a:cubicBezTo>
                <a:lnTo>
                  <a:pt x="2895897" y="348258"/>
                </a:lnTo>
                <a:cubicBezTo>
                  <a:pt x="2894111" y="348258"/>
                  <a:pt x="2893218" y="347365"/>
                  <a:pt x="2893218" y="345579"/>
                </a:cubicBezTo>
                <a:lnTo>
                  <a:pt x="2893218" y="324148"/>
                </a:lnTo>
                <a:cubicBezTo>
                  <a:pt x="2893442" y="322362"/>
                  <a:pt x="2894335" y="321469"/>
                  <a:pt x="2895897" y="321469"/>
                </a:cubicBezTo>
                <a:close/>
                <a:moveTo>
                  <a:pt x="2855714" y="321469"/>
                </a:moveTo>
                <a:lnTo>
                  <a:pt x="2877145" y="321469"/>
                </a:lnTo>
                <a:cubicBezTo>
                  <a:pt x="2878931" y="321692"/>
                  <a:pt x="2879824" y="322585"/>
                  <a:pt x="2879824" y="324148"/>
                </a:cubicBezTo>
                <a:lnTo>
                  <a:pt x="2879824" y="345579"/>
                </a:lnTo>
                <a:cubicBezTo>
                  <a:pt x="2879824" y="347365"/>
                  <a:pt x="2878931" y="348258"/>
                  <a:pt x="2877145" y="348258"/>
                </a:cubicBezTo>
                <a:lnTo>
                  <a:pt x="2855714" y="348258"/>
                </a:lnTo>
                <a:cubicBezTo>
                  <a:pt x="2853928" y="348258"/>
                  <a:pt x="2853035" y="347365"/>
                  <a:pt x="2853035" y="345579"/>
                </a:cubicBezTo>
                <a:lnTo>
                  <a:pt x="2853035" y="324148"/>
                </a:lnTo>
                <a:cubicBezTo>
                  <a:pt x="2853258" y="322362"/>
                  <a:pt x="2854151" y="321469"/>
                  <a:pt x="2855714" y="321469"/>
                </a:cubicBezTo>
                <a:close/>
                <a:moveTo>
                  <a:pt x="2815530" y="321469"/>
                </a:moveTo>
                <a:lnTo>
                  <a:pt x="2836961" y="321469"/>
                </a:lnTo>
                <a:cubicBezTo>
                  <a:pt x="2838747" y="321692"/>
                  <a:pt x="2839640" y="322585"/>
                  <a:pt x="2839640" y="324148"/>
                </a:cubicBezTo>
                <a:lnTo>
                  <a:pt x="2839640" y="345579"/>
                </a:lnTo>
                <a:cubicBezTo>
                  <a:pt x="2839640" y="347365"/>
                  <a:pt x="2838747" y="348258"/>
                  <a:pt x="2836961" y="348258"/>
                </a:cubicBezTo>
                <a:lnTo>
                  <a:pt x="2815530" y="348258"/>
                </a:lnTo>
                <a:cubicBezTo>
                  <a:pt x="2813744" y="348258"/>
                  <a:pt x="2812851" y="347365"/>
                  <a:pt x="2812851" y="345579"/>
                </a:cubicBezTo>
                <a:lnTo>
                  <a:pt x="2812851" y="324148"/>
                </a:lnTo>
                <a:cubicBezTo>
                  <a:pt x="2813075" y="322362"/>
                  <a:pt x="2813968" y="321469"/>
                  <a:pt x="2815530" y="321469"/>
                </a:cubicBezTo>
                <a:close/>
                <a:moveTo>
                  <a:pt x="2775347" y="321469"/>
                </a:moveTo>
                <a:lnTo>
                  <a:pt x="2796778" y="321469"/>
                </a:lnTo>
                <a:cubicBezTo>
                  <a:pt x="2798564" y="321692"/>
                  <a:pt x="2799457" y="322585"/>
                  <a:pt x="2799457" y="324148"/>
                </a:cubicBezTo>
                <a:lnTo>
                  <a:pt x="2799457" y="345579"/>
                </a:lnTo>
                <a:cubicBezTo>
                  <a:pt x="2799457" y="347365"/>
                  <a:pt x="2798564" y="348258"/>
                  <a:pt x="2796778" y="348258"/>
                </a:cubicBezTo>
                <a:lnTo>
                  <a:pt x="2775347" y="348258"/>
                </a:lnTo>
                <a:cubicBezTo>
                  <a:pt x="2773561" y="348258"/>
                  <a:pt x="2772668" y="347365"/>
                  <a:pt x="2772668" y="345579"/>
                </a:cubicBezTo>
                <a:lnTo>
                  <a:pt x="2772668" y="324148"/>
                </a:lnTo>
                <a:cubicBezTo>
                  <a:pt x="2772891" y="322362"/>
                  <a:pt x="2773784" y="321469"/>
                  <a:pt x="2775347" y="321469"/>
                </a:cubicBezTo>
                <a:close/>
                <a:moveTo>
                  <a:pt x="2735163" y="321469"/>
                </a:moveTo>
                <a:lnTo>
                  <a:pt x="2756594" y="321469"/>
                </a:lnTo>
                <a:cubicBezTo>
                  <a:pt x="2758380" y="321692"/>
                  <a:pt x="2759273" y="322585"/>
                  <a:pt x="2759273" y="324148"/>
                </a:cubicBezTo>
                <a:lnTo>
                  <a:pt x="2759273" y="345579"/>
                </a:lnTo>
                <a:cubicBezTo>
                  <a:pt x="2759273" y="347365"/>
                  <a:pt x="2758380" y="348258"/>
                  <a:pt x="2756594" y="348258"/>
                </a:cubicBezTo>
                <a:lnTo>
                  <a:pt x="2735163" y="348258"/>
                </a:lnTo>
                <a:cubicBezTo>
                  <a:pt x="2733377" y="348258"/>
                  <a:pt x="2732484" y="347365"/>
                  <a:pt x="2732484" y="345579"/>
                </a:cubicBezTo>
                <a:lnTo>
                  <a:pt x="2732484" y="324148"/>
                </a:lnTo>
                <a:cubicBezTo>
                  <a:pt x="2732707" y="322362"/>
                  <a:pt x="2733600" y="321469"/>
                  <a:pt x="2735163" y="321469"/>
                </a:cubicBezTo>
                <a:close/>
                <a:moveTo>
                  <a:pt x="2694979" y="321469"/>
                </a:moveTo>
                <a:lnTo>
                  <a:pt x="2716411" y="321469"/>
                </a:lnTo>
                <a:cubicBezTo>
                  <a:pt x="2718197" y="321692"/>
                  <a:pt x="2719090" y="322585"/>
                  <a:pt x="2719090" y="324148"/>
                </a:cubicBezTo>
                <a:lnTo>
                  <a:pt x="2719090" y="345579"/>
                </a:lnTo>
                <a:cubicBezTo>
                  <a:pt x="2719090" y="347365"/>
                  <a:pt x="2718197" y="348258"/>
                  <a:pt x="2716411" y="348258"/>
                </a:cubicBezTo>
                <a:lnTo>
                  <a:pt x="2694979" y="348258"/>
                </a:lnTo>
                <a:cubicBezTo>
                  <a:pt x="2693193" y="348258"/>
                  <a:pt x="2692301" y="347365"/>
                  <a:pt x="2692301" y="345579"/>
                </a:cubicBezTo>
                <a:lnTo>
                  <a:pt x="2692301" y="324148"/>
                </a:lnTo>
                <a:cubicBezTo>
                  <a:pt x="2692524" y="322362"/>
                  <a:pt x="2693417" y="321469"/>
                  <a:pt x="2694979" y="321469"/>
                </a:cubicBezTo>
                <a:close/>
                <a:moveTo>
                  <a:pt x="2654796" y="321469"/>
                </a:moveTo>
                <a:lnTo>
                  <a:pt x="2676227" y="321469"/>
                </a:lnTo>
                <a:cubicBezTo>
                  <a:pt x="2678013" y="321692"/>
                  <a:pt x="2678906" y="322585"/>
                  <a:pt x="2678906" y="324148"/>
                </a:cubicBezTo>
                <a:lnTo>
                  <a:pt x="2678906" y="345579"/>
                </a:lnTo>
                <a:cubicBezTo>
                  <a:pt x="2678906" y="347365"/>
                  <a:pt x="2678013" y="348258"/>
                  <a:pt x="2676227" y="348258"/>
                </a:cubicBezTo>
                <a:lnTo>
                  <a:pt x="2654796" y="348258"/>
                </a:lnTo>
                <a:cubicBezTo>
                  <a:pt x="2653010" y="348258"/>
                  <a:pt x="2652117" y="347365"/>
                  <a:pt x="2652117" y="345579"/>
                </a:cubicBezTo>
                <a:lnTo>
                  <a:pt x="2652117" y="324148"/>
                </a:lnTo>
                <a:cubicBezTo>
                  <a:pt x="2652340" y="322362"/>
                  <a:pt x="2653233" y="321469"/>
                  <a:pt x="2654796" y="321469"/>
                </a:cubicBezTo>
                <a:close/>
                <a:moveTo>
                  <a:pt x="2614612" y="321469"/>
                </a:moveTo>
                <a:lnTo>
                  <a:pt x="2636043" y="321469"/>
                </a:lnTo>
                <a:cubicBezTo>
                  <a:pt x="2637829" y="321692"/>
                  <a:pt x="2638722" y="322585"/>
                  <a:pt x="2638722" y="324148"/>
                </a:cubicBezTo>
                <a:lnTo>
                  <a:pt x="2638722" y="345579"/>
                </a:lnTo>
                <a:cubicBezTo>
                  <a:pt x="2638722" y="347365"/>
                  <a:pt x="2637829" y="348258"/>
                  <a:pt x="2636043" y="348258"/>
                </a:cubicBezTo>
                <a:lnTo>
                  <a:pt x="2614612" y="348258"/>
                </a:lnTo>
                <a:cubicBezTo>
                  <a:pt x="2612826" y="348258"/>
                  <a:pt x="2611933" y="347365"/>
                  <a:pt x="2611933" y="345579"/>
                </a:cubicBezTo>
                <a:lnTo>
                  <a:pt x="2611933" y="324148"/>
                </a:lnTo>
                <a:cubicBezTo>
                  <a:pt x="2612157" y="322362"/>
                  <a:pt x="2613050" y="321469"/>
                  <a:pt x="2614612" y="321469"/>
                </a:cubicBezTo>
                <a:close/>
                <a:moveTo>
                  <a:pt x="2574429" y="321469"/>
                </a:moveTo>
                <a:lnTo>
                  <a:pt x="2595860" y="321469"/>
                </a:lnTo>
                <a:cubicBezTo>
                  <a:pt x="2597646" y="321692"/>
                  <a:pt x="2598539" y="322585"/>
                  <a:pt x="2598539" y="324148"/>
                </a:cubicBezTo>
                <a:lnTo>
                  <a:pt x="2598539" y="345579"/>
                </a:lnTo>
                <a:cubicBezTo>
                  <a:pt x="2598539" y="347365"/>
                  <a:pt x="2597646" y="348258"/>
                  <a:pt x="2595860" y="348258"/>
                </a:cubicBezTo>
                <a:lnTo>
                  <a:pt x="2574429" y="348258"/>
                </a:lnTo>
                <a:cubicBezTo>
                  <a:pt x="2572643" y="348258"/>
                  <a:pt x="2571750" y="347365"/>
                  <a:pt x="2571750" y="345579"/>
                </a:cubicBezTo>
                <a:lnTo>
                  <a:pt x="2571750" y="324148"/>
                </a:lnTo>
                <a:cubicBezTo>
                  <a:pt x="2571973" y="322362"/>
                  <a:pt x="2572866" y="321469"/>
                  <a:pt x="2574429" y="321469"/>
                </a:cubicBezTo>
                <a:close/>
                <a:moveTo>
                  <a:pt x="2180629" y="321469"/>
                </a:moveTo>
                <a:lnTo>
                  <a:pt x="2202061" y="321469"/>
                </a:lnTo>
                <a:cubicBezTo>
                  <a:pt x="2203847" y="321692"/>
                  <a:pt x="2204740" y="322585"/>
                  <a:pt x="2204740" y="324148"/>
                </a:cubicBezTo>
                <a:lnTo>
                  <a:pt x="2204740" y="345579"/>
                </a:lnTo>
                <a:cubicBezTo>
                  <a:pt x="2204740" y="347365"/>
                  <a:pt x="2203847" y="348258"/>
                  <a:pt x="2202061" y="348258"/>
                </a:cubicBezTo>
                <a:lnTo>
                  <a:pt x="2180629" y="348258"/>
                </a:lnTo>
                <a:cubicBezTo>
                  <a:pt x="2178843" y="348258"/>
                  <a:pt x="2177951" y="347365"/>
                  <a:pt x="2177951" y="345579"/>
                </a:cubicBezTo>
                <a:lnTo>
                  <a:pt x="2177951" y="324148"/>
                </a:lnTo>
                <a:cubicBezTo>
                  <a:pt x="2178174" y="322362"/>
                  <a:pt x="2179067" y="321469"/>
                  <a:pt x="2180629" y="321469"/>
                </a:cubicBezTo>
                <a:close/>
                <a:moveTo>
                  <a:pt x="2140446" y="321469"/>
                </a:moveTo>
                <a:lnTo>
                  <a:pt x="2161877" y="321469"/>
                </a:lnTo>
                <a:cubicBezTo>
                  <a:pt x="2163663" y="321692"/>
                  <a:pt x="2164556" y="322585"/>
                  <a:pt x="2164556" y="324148"/>
                </a:cubicBezTo>
                <a:lnTo>
                  <a:pt x="2164556" y="345579"/>
                </a:lnTo>
                <a:cubicBezTo>
                  <a:pt x="2164556" y="347365"/>
                  <a:pt x="2163663" y="348258"/>
                  <a:pt x="2161877" y="348258"/>
                </a:cubicBezTo>
                <a:lnTo>
                  <a:pt x="2140446" y="348258"/>
                </a:lnTo>
                <a:cubicBezTo>
                  <a:pt x="2138660" y="348258"/>
                  <a:pt x="2137767" y="347365"/>
                  <a:pt x="2137767" y="345579"/>
                </a:cubicBezTo>
                <a:lnTo>
                  <a:pt x="2137767" y="324148"/>
                </a:lnTo>
                <a:cubicBezTo>
                  <a:pt x="2137990" y="322362"/>
                  <a:pt x="2138883" y="321469"/>
                  <a:pt x="2140446" y="321469"/>
                </a:cubicBezTo>
                <a:close/>
                <a:moveTo>
                  <a:pt x="2100262" y="321469"/>
                </a:moveTo>
                <a:lnTo>
                  <a:pt x="2121693" y="321469"/>
                </a:lnTo>
                <a:cubicBezTo>
                  <a:pt x="2123479" y="321692"/>
                  <a:pt x="2124372" y="322585"/>
                  <a:pt x="2124372" y="324148"/>
                </a:cubicBezTo>
                <a:lnTo>
                  <a:pt x="2124372" y="345579"/>
                </a:lnTo>
                <a:cubicBezTo>
                  <a:pt x="2124372" y="347365"/>
                  <a:pt x="2123479" y="348258"/>
                  <a:pt x="2121693" y="348258"/>
                </a:cubicBezTo>
                <a:lnTo>
                  <a:pt x="2100262" y="348258"/>
                </a:lnTo>
                <a:cubicBezTo>
                  <a:pt x="2098476" y="348258"/>
                  <a:pt x="2097583" y="347365"/>
                  <a:pt x="2097583" y="345579"/>
                </a:cubicBezTo>
                <a:lnTo>
                  <a:pt x="2097583" y="324148"/>
                </a:lnTo>
                <a:cubicBezTo>
                  <a:pt x="2097807" y="322362"/>
                  <a:pt x="2098700" y="321469"/>
                  <a:pt x="2100262" y="321469"/>
                </a:cubicBezTo>
                <a:close/>
                <a:moveTo>
                  <a:pt x="2060079" y="321469"/>
                </a:moveTo>
                <a:lnTo>
                  <a:pt x="2081510" y="321469"/>
                </a:lnTo>
                <a:cubicBezTo>
                  <a:pt x="2083296" y="321692"/>
                  <a:pt x="2084189" y="322585"/>
                  <a:pt x="2084189" y="324148"/>
                </a:cubicBezTo>
                <a:lnTo>
                  <a:pt x="2084189" y="345579"/>
                </a:lnTo>
                <a:cubicBezTo>
                  <a:pt x="2084189" y="347365"/>
                  <a:pt x="2083296" y="348258"/>
                  <a:pt x="2081510" y="348258"/>
                </a:cubicBezTo>
                <a:lnTo>
                  <a:pt x="2060079" y="348258"/>
                </a:lnTo>
                <a:cubicBezTo>
                  <a:pt x="2058293" y="348258"/>
                  <a:pt x="2057400" y="347365"/>
                  <a:pt x="2057400" y="345579"/>
                </a:cubicBezTo>
                <a:lnTo>
                  <a:pt x="2057400" y="324148"/>
                </a:lnTo>
                <a:cubicBezTo>
                  <a:pt x="2057623" y="322362"/>
                  <a:pt x="2058516" y="321469"/>
                  <a:pt x="2060079" y="321469"/>
                </a:cubicBezTo>
                <a:close/>
                <a:moveTo>
                  <a:pt x="1987748" y="321469"/>
                </a:moveTo>
                <a:lnTo>
                  <a:pt x="2009179" y="321469"/>
                </a:lnTo>
                <a:cubicBezTo>
                  <a:pt x="2010965" y="321692"/>
                  <a:pt x="2011858" y="322585"/>
                  <a:pt x="2011858" y="324148"/>
                </a:cubicBezTo>
                <a:lnTo>
                  <a:pt x="2011858" y="345579"/>
                </a:lnTo>
                <a:cubicBezTo>
                  <a:pt x="2011858" y="347365"/>
                  <a:pt x="2010965" y="348258"/>
                  <a:pt x="2009179" y="348258"/>
                </a:cubicBezTo>
                <a:lnTo>
                  <a:pt x="1987748" y="348258"/>
                </a:lnTo>
                <a:cubicBezTo>
                  <a:pt x="1985962" y="348258"/>
                  <a:pt x="1985069" y="347365"/>
                  <a:pt x="1985069" y="345579"/>
                </a:cubicBezTo>
                <a:lnTo>
                  <a:pt x="1985069" y="324148"/>
                </a:lnTo>
                <a:cubicBezTo>
                  <a:pt x="1985292" y="322362"/>
                  <a:pt x="1986185" y="321469"/>
                  <a:pt x="1987748" y="321469"/>
                </a:cubicBezTo>
                <a:close/>
                <a:moveTo>
                  <a:pt x="1947564" y="321469"/>
                </a:moveTo>
                <a:lnTo>
                  <a:pt x="1968996" y="321469"/>
                </a:lnTo>
                <a:cubicBezTo>
                  <a:pt x="1970782" y="321692"/>
                  <a:pt x="1971675" y="322585"/>
                  <a:pt x="1971675" y="324148"/>
                </a:cubicBezTo>
                <a:lnTo>
                  <a:pt x="1971675" y="345579"/>
                </a:lnTo>
                <a:cubicBezTo>
                  <a:pt x="1971675" y="347365"/>
                  <a:pt x="1970782" y="348258"/>
                  <a:pt x="1968996" y="348258"/>
                </a:cubicBezTo>
                <a:lnTo>
                  <a:pt x="1947564" y="348258"/>
                </a:lnTo>
                <a:cubicBezTo>
                  <a:pt x="1945779" y="348258"/>
                  <a:pt x="1944886" y="347365"/>
                  <a:pt x="1944886" y="345579"/>
                </a:cubicBezTo>
                <a:lnTo>
                  <a:pt x="1944886" y="324148"/>
                </a:lnTo>
                <a:cubicBezTo>
                  <a:pt x="1945109" y="322362"/>
                  <a:pt x="1946002" y="321469"/>
                  <a:pt x="1947564" y="321469"/>
                </a:cubicBezTo>
                <a:close/>
                <a:moveTo>
                  <a:pt x="1907381" y="321469"/>
                </a:moveTo>
                <a:lnTo>
                  <a:pt x="1928812" y="321469"/>
                </a:lnTo>
                <a:cubicBezTo>
                  <a:pt x="1930598" y="321692"/>
                  <a:pt x="1931491" y="322585"/>
                  <a:pt x="1931491" y="324148"/>
                </a:cubicBezTo>
                <a:lnTo>
                  <a:pt x="1931491" y="345579"/>
                </a:lnTo>
                <a:cubicBezTo>
                  <a:pt x="1931491" y="347365"/>
                  <a:pt x="1930598" y="348258"/>
                  <a:pt x="1928812" y="348258"/>
                </a:cubicBezTo>
                <a:lnTo>
                  <a:pt x="1907381" y="348258"/>
                </a:lnTo>
                <a:cubicBezTo>
                  <a:pt x="1905595" y="348258"/>
                  <a:pt x="1904702" y="347365"/>
                  <a:pt x="1904702" y="345579"/>
                </a:cubicBezTo>
                <a:lnTo>
                  <a:pt x="1904702" y="324148"/>
                </a:lnTo>
                <a:cubicBezTo>
                  <a:pt x="1904925" y="322362"/>
                  <a:pt x="1905818" y="321469"/>
                  <a:pt x="1907381" y="321469"/>
                </a:cubicBezTo>
                <a:close/>
                <a:moveTo>
                  <a:pt x="1867197" y="321469"/>
                </a:moveTo>
                <a:lnTo>
                  <a:pt x="1888629" y="321469"/>
                </a:lnTo>
                <a:cubicBezTo>
                  <a:pt x="1890414" y="321692"/>
                  <a:pt x="1891307" y="322585"/>
                  <a:pt x="1891307" y="324148"/>
                </a:cubicBezTo>
                <a:lnTo>
                  <a:pt x="1891307" y="345579"/>
                </a:lnTo>
                <a:cubicBezTo>
                  <a:pt x="1891307" y="347365"/>
                  <a:pt x="1890414" y="348258"/>
                  <a:pt x="1888629" y="348258"/>
                </a:cubicBezTo>
                <a:lnTo>
                  <a:pt x="1867197" y="348258"/>
                </a:lnTo>
                <a:cubicBezTo>
                  <a:pt x="1865411" y="348258"/>
                  <a:pt x="1864518" y="347365"/>
                  <a:pt x="1864518" y="345579"/>
                </a:cubicBezTo>
                <a:lnTo>
                  <a:pt x="1864518" y="324148"/>
                </a:lnTo>
                <a:cubicBezTo>
                  <a:pt x="1864742" y="322362"/>
                  <a:pt x="1865635" y="321469"/>
                  <a:pt x="1867197" y="321469"/>
                </a:cubicBezTo>
                <a:close/>
                <a:moveTo>
                  <a:pt x="1827014" y="321469"/>
                </a:moveTo>
                <a:lnTo>
                  <a:pt x="1848445" y="321469"/>
                </a:lnTo>
                <a:cubicBezTo>
                  <a:pt x="1850231" y="321692"/>
                  <a:pt x="1851124" y="322585"/>
                  <a:pt x="1851124" y="324148"/>
                </a:cubicBezTo>
                <a:lnTo>
                  <a:pt x="1851124" y="345579"/>
                </a:lnTo>
                <a:cubicBezTo>
                  <a:pt x="1851124" y="347365"/>
                  <a:pt x="1850231" y="348258"/>
                  <a:pt x="1848445" y="348258"/>
                </a:cubicBezTo>
                <a:lnTo>
                  <a:pt x="1827014" y="348258"/>
                </a:lnTo>
                <a:cubicBezTo>
                  <a:pt x="1825228" y="348258"/>
                  <a:pt x="1824335" y="347365"/>
                  <a:pt x="1824335" y="345579"/>
                </a:cubicBezTo>
                <a:lnTo>
                  <a:pt x="1824335" y="324148"/>
                </a:lnTo>
                <a:cubicBezTo>
                  <a:pt x="1824558" y="322362"/>
                  <a:pt x="1825451" y="321469"/>
                  <a:pt x="1827014" y="321469"/>
                </a:cubicBezTo>
                <a:close/>
                <a:moveTo>
                  <a:pt x="1786830" y="321469"/>
                </a:moveTo>
                <a:lnTo>
                  <a:pt x="1808261" y="321469"/>
                </a:lnTo>
                <a:cubicBezTo>
                  <a:pt x="1810047" y="321692"/>
                  <a:pt x="1810940" y="322585"/>
                  <a:pt x="1810940" y="324148"/>
                </a:cubicBezTo>
                <a:lnTo>
                  <a:pt x="1810940" y="345579"/>
                </a:lnTo>
                <a:cubicBezTo>
                  <a:pt x="1810940" y="347365"/>
                  <a:pt x="1810047" y="348258"/>
                  <a:pt x="1808261" y="348258"/>
                </a:cubicBezTo>
                <a:lnTo>
                  <a:pt x="1786830" y="348258"/>
                </a:lnTo>
                <a:cubicBezTo>
                  <a:pt x="1785044" y="348258"/>
                  <a:pt x="1784151" y="347365"/>
                  <a:pt x="1784151" y="345579"/>
                </a:cubicBezTo>
                <a:lnTo>
                  <a:pt x="1784151" y="324148"/>
                </a:lnTo>
                <a:cubicBezTo>
                  <a:pt x="1784374" y="322362"/>
                  <a:pt x="1785267" y="321469"/>
                  <a:pt x="1786830" y="321469"/>
                </a:cubicBezTo>
                <a:close/>
                <a:moveTo>
                  <a:pt x="1666279" y="321469"/>
                </a:moveTo>
                <a:lnTo>
                  <a:pt x="1687711" y="321469"/>
                </a:lnTo>
                <a:cubicBezTo>
                  <a:pt x="1689497" y="321692"/>
                  <a:pt x="1690390" y="322585"/>
                  <a:pt x="1690390" y="324148"/>
                </a:cubicBezTo>
                <a:lnTo>
                  <a:pt x="1690390" y="345579"/>
                </a:lnTo>
                <a:cubicBezTo>
                  <a:pt x="1690390" y="347365"/>
                  <a:pt x="1689497" y="348258"/>
                  <a:pt x="1687711" y="348258"/>
                </a:cubicBezTo>
                <a:lnTo>
                  <a:pt x="1666279" y="348258"/>
                </a:lnTo>
                <a:cubicBezTo>
                  <a:pt x="1664493" y="348258"/>
                  <a:pt x="1663600" y="347365"/>
                  <a:pt x="1663600" y="345579"/>
                </a:cubicBezTo>
                <a:lnTo>
                  <a:pt x="1663600" y="324148"/>
                </a:lnTo>
                <a:cubicBezTo>
                  <a:pt x="1663824" y="322362"/>
                  <a:pt x="1664717" y="321469"/>
                  <a:pt x="1666279" y="321469"/>
                </a:cubicBezTo>
                <a:close/>
                <a:moveTo>
                  <a:pt x="1626096" y="321469"/>
                </a:moveTo>
                <a:lnTo>
                  <a:pt x="1647527" y="321469"/>
                </a:lnTo>
                <a:cubicBezTo>
                  <a:pt x="1649313" y="321692"/>
                  <a:pt x="1650206" y="322585"/>
                  <a:pt x="1650206" y="324148"/>
                </a:cubicBezTo>
                <a:lnTo>
                  <a:pt x="1650206" y="345579"/>
                </a:lnTo>
                <a:cubicBezTo>
                  <a:pt x="1650206" y="347365"/>
                  <a:pt x="1649313" y="348258"/>
                  <a:pt x="1647527" y="348258"/>
                </a:cubicBezTo>
                <a:lnTo>
                  <a:pt x="1626096" y="348258"/>
                </a:lnTo>
                <a:cubicBezTo>
                  <a:pt x="1624310" y="348258"/>
                  <a:pt x="1623417" y="347365"/>
                  <a:pt x="1623417" y="345579"/>
                </a:cubicBezTo>
                <a:lnTo>
                  <a:pt x="1623417" y="324148"/>
                </a:lnTo>
                <a:cubicBezTo>
                  <a:pt x="1623640" y="322362"/>
                  <a:pt x="1624533" y="321469"/>
                  <a:pt x="1626096" y="321469"/>
                </a:cubicBezTo>
                <a:close/>
                <a:moveTo>
                  <a:pt x="1585912" y="321469"/>
                </a:moveTo>
                <a:lnTo>
                  <a:pt x="1607343" y="321469"/>
                </a:lnTo>
                <a:cubicBezTo>
                  <a:pt x="1609129" y="321692"/>
                  <a:pt x="1610022" y="322585"/>
                  <a:pt x="1610022" y="324148"/>
                </a:cubicBezTo>
                <a:lnTo>
                  <a:pt x="1610022" y="345579"/>
                </a:lnTo>
                <a:cubicBezTo>
                  <a:pt x="1610022" y="347365"/>
                  <a:pt x="1609129" y="348258"/>
                  <a:pt x="1607343" y="348258"/>
                </a:cubicBezTo>
                <a:lnTo>
                  <a:pt x="1585912" y="348258"/>
                </a:lnTo>
                <a:cubicBezTo>
                  <a:pt x="1584126" y="348258"/>
                  <a:pt x="1583233" y="347365"/>
                  <a:pt x="1583233" y="345579"/>
                </a:cubicBezTo>
                <a:lnTo>
                  <a:pt x="1583233" y="324148"/>
                </a:lnTo>
                <a:cubicBezTo>
                  <a:pt x="1583456" y="322362"/>
                  <a:pt x="1584349" y="321469"/>
                  <a:pt x="1585912" y="321469"/>
                </a:cubicBezTo>
                <a:close/>
                <a:moveTo>
                  <a:pt x="1545729" y="321469"/>
                </a:moveTo>
                <a:lnTo>
                  <a:pt x="1567160" y="321469"/>
                </a:lnTo>
                <a:cubicBezTo>
                  <a:pt x="1568946" y="321692"/>
                  <a:pt x="1569839" y="322585"/>
                  <a:pt x="1569839" y="324148"/>
                </a:cubicBezTo>
                <a:lnTo>
                  <a:pt x="1569839" y="345579"/>
                </a:lnTo>
                <a:cubicBezTo>
                  <a:pt x="1569839" y="347365"/>
                  <a:pt x="1568946" y="348258"/>
                  <a:pt x="1567160" y="348258"/>
                </a:cubicBezTo>
                <a:lnTo>
                  <a:pt x="1545729" y="348258"/>
                </a:lnTo>
                <a:cubicBezTo>
                  <a:pt x="1543943" y="348258"/>
                  <a:pt x="1543050" y="347365"/>
                  <a:pt x="1543050" y="345579"/>
                </a:cubicBezTo>
                <a:lnTo>
                  <a:pt x="1543050" y="324148"/>
                </a:lnTo>
                <a:cubicBezTo>
                  <a:pt x="1543273" y="322362"/>
                  <a:pt x="1544166" y="321469"/>
                  <a:pt x="1545729" y="321469"/>
                </a:cubicBezTo>
                <a:close/>
                <a:moveTo>
                  <a:pt x="1473398" y="321469"/>
                </a:moveTo>
                <a:lnTo>
                  <a:pt x="1494829" y="321469"/>
                </a:lnTo>
                <a:cubicBezTo>
                  <a:pt x="1496615" y="321692"/>
                  <a:pt x="1497508" y="322585"/>
                  <a:pt x="1497508" y="324148"/>
                </a:cubicBezTo>
                <a:lnTo>
                  <a:pt x="1497508" y="345579"/>
                </a:lnTo>
                <a:cubicBezTo>
                  <a:pt x="1497508" y="347365"/>
                  <a:pt x="1496615" y="348258"/>
                  <a:pt x="1494829" y="348258"/>
                </a:cubicBezTo>
                <a:lnTo>
                  <a:pt x="1473398" y="348258"/>
                </a:lnTo>
                <a:cubicBezTo>
                  <a:pt x="1471612" y="348258"/>
                  <a:pt x="1470719" y="347365"/>
                  <a:pt x="1470719" y="345579"/>
                </a:cubicBezTo>
                <a:lnTo>
                  <a:pt x="1470719" y="324148"/>
                </a:lnTo>
                <a:cubicBezTo>
                  <a:pt x="1470942" y="322362"/>
                  <a:pt x="1471835" y="321469"/>
                  <a:pt x="1473398" y="321469"/>
                </a:cubicBezTo>
                <a:close/>
                <a:moveTo>
                  <a:pt x="1433215" y="321469"/>
                </a:moveTo>
                <a:lnTo>
                  <a:pt x="1454646" y="321469"/>
                </a:lnTo>
                <a:cubicBezTo>
                  <a:pt x="1456432" y="321692"/>
                  <a:pt x="1457325" y="322585"/>
                  <a:pt x="1457325" y="324148"/>
                </a:cubicBezTo>
                <a:lnTo>
                  <a:pt x="1457325" y="345579"/>
                </a:lnTo>
                <a:cubicBezTo>
                  <a:pt x="1457325" y="347365"/>
                  <a:pt x="1456432" y="348258"/>
                  <a:pt x="1454646" y="348258"/>
                </a:cubicBezTo>
                <a:lnTo>
                  <a:pt x="1433215" y="348258"/>
                </a:lnTo>
                <a:cubicBezTo>
                  <a:pt x="1431429" y="348258"/>
                  <a:pt x="1430536" y="347365"/>
                  <a:pt x="1430536" y="345579"/>
                </a:cubicBezTo>
                <a:lnTo>
                  <a:pt x="1430536" y="324148"/>
                </a:lnTo>
                <a:cubicBezTo>
                  <a:pt x="1430759" y="322362"/>
                  <a:pt x="1431652" y="321469"/>
                  <a:pt x="1433215" y="321469"/>
                </a:cubicBezTo>
                <a:close/>
                <a:moveTo>
                  <a:pt x="1393031" y="321469"/>
                </a:moveTo>
                <a:lnTo>
                  <a:pt x="1414462" y="321469"/>
                </a:lnTo>
                <a:cubicBezTo>
                  <a:pt x="1416248" y="321692"/>
                  <a:pt x="1417141" y="322585"/>
                  <a:pt x="1417141" y="324148"/>
                </a:cubicBezTo>
                <a:lnTo>
                  <a:pt x="1417141" y="345579"/>
                </a:lnTo>
                <a:cubicBezTo>
                  <a:pt x="1417141" y="347365"/>
                  <a:pt x="1416248" y="348258"/>
                  <a:pt x="1414462" y="348258"/>
                </a:cubicBezTo>
                <a:lnTo>
                  <a:pt x="1393031" y="348258"/>
                </a:lnTo>
                <a:cubicBezTo>
                  <a:pt x="1391245" y="348258"/>
                  <a:pt x="1390352" y="347365"/>
                  <a:pt x="1390352" y="345579"/>
                </a:cubicBezTo>
                <a:lnTo>
                  <a:pt x="1390352" y="324148"/>
                </a:lnTo>
                <a:cubicBezTo>
                  <a:pt x="1390575" y="322362"/>
                  <a:pt x="1391468" y="321469"/>
                  <a:pt x="1393031" y="321469"/>
                </a:cubicBezTo>
                <a:close/>
                <a:moveTo>
                  <a:pt x="1352847" y="321469"/>
                </a:moveTo>
                <a:lnTo>
                  <a:pt x="1374279" y="321469"/>
                </a:lnTo>
                <a:cubicBezTo>
                  <a:pt x="1376065" y="321692"/>
                  <a:pt x="1376957" y="322585"/>
                  <a:pt x="1376957" y="324148"/>
                </a:cubicBezTo>
                <a:lnTo>
                  <a:pt x="1376957" y="345579"/>
                </a:lnTo>
                <a:cubicBezTo>
                  <a:pt x="1376957" y="347365"/>
                  <a:pt x="1376065" y="348258"/>
                  <a:pt x="1374279" y="348258"/>
                </a:cubicBezTo>
                <a:lnTo>
                  <a:pt x="1352847" y="348258"/>
                </a:lnTo>
                <a:cubicBezTo>
                  <a:pt x="1351061" y="348258"/>
                  <a:pt x="1350169" y="347365"/>
                  <a:pt x="1350169" y="345579"/>
                </a:cubicBezTo>
                <a:lnTo>
                  <a:pt x="1350169" y="324148"/>
                </a:lnTo>
                <a:cubicBezTo>
                  <a:pt x="1350392" y="322362"/>
                  <a:pt x="1351285" y="321469"/>
                  <a:pt x="1352847" y="321469"/>
                </a:cubicBezTo>
                <a:close/>
                <a:moveTo>
                  <a:pt x="1151929" y="321469"/>
                </a:moveTo>
                <a:lnTo>
                  <a:pt x="1173361" y="321469"/>
                </a:lnTo>
                <a:cubicBezTo>
                  <a:pt x="1175147" y="321692"/>
                  <a:pt x="1176040" y="322585"/>
                  <a:pt x="1176040" y="324148"/>
                </a:cubicBezTo>
                <a:lnTo>
                  <a:pt x="1176040" y="345579"/>
                </a:lnTo>
                <a:cubicBezTo>
                  <a:pt x="1176040" y="347365"/>
                  <a:pt x="1175147" y="348258"/>
                  <a:pt x="1173361" y="348258"/>
                </a:cubicBezTo>
                <a:lnTo>
                  <a:pt x="1151929" y="348258"/>
                </a:lnTo>
                <a:cubicBezTo>
                  <a:pt x="1150144" y="348258"/>
                  <a:pt x="1149251" y="347365"/>
                  <a:pt x="1149251" y="345579"/>
                </a:cubicBezTo>
                <a:lnTo>
                  <a:pt x="1149251" y="324148"/>
                </a:lnTo>
                <a:cubicBezTo>
                  <a:pt x="1149474" y="322362"/>
                  <a:pt x="1150367" y="321469"/>
                  <a:pt x="1151929" y="321469"/>
                </a:cubicBezTo>
                <a:close/>
                <a:moveTo>
                  <a:pt x="1111746" y="321469"/>
                </a:moveTo>
                <a:lnTo>
                  <a:pt x="1133177" y="321469"/>
                </a:lnTo>
                <a:cubicBezTo>
                  <a:pt x="1134963" y="321692"/>
                  <a:pt x="1135856" y="322585"/>
                  <a:pt x="1135856" y="324148"/>
                </a:cubicBezTo>
                <a:lnTo>
                  <a:pt x="1135856" y="345579"/>
                </a:lnTo>
                <a:cubicBezTo>
                  <a:pt x="1135856" y="347365"/>
                  <a:pt x="1134963" y="348258"/>
                  <a:pt x="1133177" y="348258"/>
                </a:cubicBezTo>
                <a:lnTo>
                  <a:pt x="1111746" y="348258"/>
                </a:lnTo>
                <a:cubicBezTo>
                  <a:pt x="1109960" y="348258"/>
                  <a:pt x="1109067" y="347365"/>
                  <a:pt x="1109067" y="345579"/>
                </a:cubicBezTo>
                <a:lnTo>
                  <a:pt x="1109067" y="324148"/>
                </a:lnTo>
                <a:cubicBezTo>
                  <a:pt x="1109290" y="322362"/>
                  <a:pt x="1110183" y="321469"/>
                  <a:pt x="1111746" y="321469"/>
                </a:cubicBezTo>
                <a:close/>
                <a:moveTo>
                  <a:pt x="1071562" y="321469"/>
                </a:moveTo>
                <a:lnTo>
                  <a:pt x="1092994" y="321469"/>
                </a:lnTo>
                <a:cubicBezTo>
                  <a:pt x="1094780" y="321692"/>
                  <a:pt x="1095673" y="322585"/>
                  <a:pt x="1095673" y="324148"/>
                </a:cubicBezTo>
                <a:lnTo>
                  <a:pt x="1095673" y="345579"/>
                </a:lnTo>
                <a:cubicBezTo>
                  <a:pt x="1095673" y="347365"/>
                  <a:pt x="1094780" y="348258"/>
                  <a:pt x="1092994" y="348258"/>
                </a:cubicBezTo>
                <a:lnTo>
                  <a:pt x="1071562" y="348258"/>
                </a:lnTo>
                <a:cubicBezTo>
                  <a:pt x="1069776" y="348258"/>
                  <a:pt x="1068883" y="347365"/>
                  <a:pt x="1068883" y="345579"/>
                </a:cubicBezTo>
                <a:lnTo>
                  <a:pt x="1068883" y="324148"/>
                </a:lnTo>
                <a:cubicBezTo>
                  <a:pt x="1069106" y="322362"/>
                  <a:pt x="1070000" y="321469"/>
                  <a:pt x="1071562" y="321469"/>
                </a:cubicBezTo>
                <a:close/>
                <a:moveTo>
                  <a:pt x="1031379" y="321469"/>
                </a:moveTo>
                <a:lnTo>
                  <a:pt x="1052810" y="321469"/>
                </a:lnTo>
                <a:cubicBezTo>
                  <a:pt x="1054596" y="321692"/>
                  <a:pt x="1055489" y="322585"/>
                  <a:pt x="1055489" y="324148"/>
                </a:cubicBezTo>
                <a:lnTo>
                  <a:pt x="1055489" y="345579"/>
                </a:lnTo>
                <a:cubicBezTo>
                  <a:pt x="1055489" y="347365"/>
                  <a:pt x="1054596" y="348258"/>
                  <a:pt x="1052810" y="348258"/>
                </a:cubicBezTo>
                <a:lnTo>
                  <a:pt x="1031379" y="348258"/>
                </a:lnTo>
                <a:cubicBezTo>
                  <a:pt x="1029593" y="348258"/>
                  <a:pt x="1028700" y="347365"/>
                  <a:pt x="1028700" y="345579"/>
                </a:cubicBezTo>
                <a:lnTo>
                  <a:pt x="1028700" y="324148"/>
                </a:lnTo>
                <a:cubicBezTo>
                  <a:pt x="1028923" y="322362"/>
                  <a:pt x="1029816" y="321469"/>
                  <a:pt x="1031379" y="321469"/>
                </a:cubicBezTo>
                <a:close/>
                <a:moveTo>
                  <a:pt x="798314" y="321469"/>
                </a:moveTo>
                <a:lnTo>
                  <a:pt x="819745" y="321469"/>
                </a:lnTo>
                <a:cubicBezTo>
                  <a:pt x="821531" y="321692"/>
                  <a:pt x="822424" y="322585"/>
                  <a:pt x="822424" y="324148"/>
                </a:cubicBezTo>
                <a:lnTo>
                  <a:pt x="822424" y="345579"/>
                </a:lnTo>
                <a:cubicBezTo>
                  <a:pt x="822424" y="347365"/>
                  <a:pt x="821531" y="348258"/>
                  <a:pt x="819745" y="348258"/>
                </a:cubicBezTo>
                <a:lnTo>
                  <a:pt x="798314" y="348258"/>
                </a:lnTo>
                <a:cubicBezTo>
                  <a:pt x="796528" y="348258"/>
                  <a:pt x="795635" y="347365"/>
                  <a:pt x="795635" y="345579"/>
                </a:cubicBezTo>
                <a:lnTo>
                  <a:pt x="795635" y="324148"/>
                </a:lnTo>
                <a:cubicBezTo>
                  <a:pt x="795858" y="322362"/>
                  <a:pt x="796751" y="321469"/>
                  <a:pt x="798314" y="321469"/>
                </a:cubicBezTo>
                <a:close/>
                <a:moveTo>
                  <a:pt x="758130" y="321469"/>
                </a:moveTo>
                <a:lnTo>
                  <a:pt x="779562" y="321469"/>
                </a:lnTo>
                <a:cubicBezTo>
                  <a:pt x="781347" y="321692"/>
                  <a:pt x="782241" y="322585"/>
                  <a:pt x="782241" y="324148"/>
                </a:cubicBezTo>
                <a:lnTo>
                  <a:pt x="782241" y="345579"/>
                </a:lnTo>
                <a:cubicBezTo>
                  <a:pt x="782241" y="347365"/>
                  <a:pt x="781347" y="348258"/>
                  <a:pt x="779562" y="348258"/>
                </a:cubicBezTo>
                <a:lnTo>
                  <a:pt x="758130" y="348258"/>
                </a:lnTo>
                <a:cubicBezTo>
                  <a:pt x="756344" y="348258"/>
                  <a:pt x="755451" y="347365"/>
                  <a:pt x="755451" y="345579"/>
                </a:cubicBezTo>
                <a:lnTo>
                  <a:pt x="755451" y="324148"/>
                </a:lnTo>
                <a:cubicBezTo>
                  <a:pt x="755675" y="322362"/>
                  <a:pt x="756568" y="321469"/>
                  <a:pt x="758130" y="321469"/>
                </a:cubicBezTo>
                <a:close/>
                <a:moveTo>
                  <a:pt x="717947" y="321469"/>
                </a:moveTo>
                <a:lnTo>
                  <a:pt x="739378" y="321469"/>
                </a:lnTo>
                <a:cubicBezTo>
                  <a:pt x="741164" y="321692"/>
                  <a:pt x="742057" y="322585"/>
                  <a:pt x="742057" y="324148"/>
                </a:cubicBezTo>
                <a:lnTo>
                  <a:pt x="742057" y="345579"/>
                </a:lnTo>
                <a:cubicBezTo>
                  <a:pt x="742057" y="347365"/>
                  <a:pt x="741164" y="348258"/>
                  <a:pt x="739378" y="348258"/>
                </a:cubicBezTo>
                <a:lnTo>
                  <a:pt x="717947" y="348258"/>
                </a:lnTo>
                <a:cubicBezTo>
                  <a:pt x="716161" y="348258"/>
                  <a:pt x="715268" y="347365"/>
                  <a:pt x="715268" y="345579"/>
                </a:cubicBezTo>
                <a:lnTo>
                  <a:pt x="715268" y="324148"/>
                </a:lnTo>
                <a:cubicBezTo>
                  <a:pt x="715491" y="322362"/>
                  <a:pt x="716384" y="321469"/>
                  <a:pt x="717947" y="321469"/>
                </a:cubicBezTo>
                <a:close/>
                <a:moveTo>
                  <a:pt x="677763" y="321469"/>
                </a:moveTo>
                <a:lnTo>
                  <a:pt x="699194" y="321469"/>
                </a:lnTo>
                <a:cubicBezTo>
                  <a:pt x="700980" y="321692"/>
                  <a:pt x="701873" y="322585"/>
                  <a:pt x="701873" y="324148"/>
                </a:cubicBezTo>
                <a:lnTo>
                  <a:pt x="701873" y="345579"/>
                </a:lnTo>
                <a:cubicBezTo>
                  <a:pt x="701873" y="347365"/>
                  <a:pt x="700980" y="348258"/>
                  <a:pt x="699194" y="348258"/>
                </a:cubicBezTo>
                <a:lnTo>
                  <a:pt x="677763" y="348258"/>
                </a:lnTo>
                <a:cubicBezTo>
                  <a:pt x="675977" y="348258"/>
                  <a:pt x="675084" y="347365"/>
                  <a:pt x="675084" y="345579"/>
                </a:cubicBezTo>
                <a:lnTo>
                  <a:pt x="675084" y="324148"/>
                </a:lnTo>
                <a:cubicBezTo>
                  <a:pt x="675307" y="322362"/>
                  <a:pt x="676200" y="321469"/>
                  <a:pt x="677763" y="321469"/>
                </a:cubicBezTo>
                <a:close/>
                <a:moveTo>
                  <a:pt x="444698" y="321469"/>
                </a:moveTo>
                <a:lnTo>
                  <a:pt x="466130" y="321469"/>
                </a:lnTo>
                <a:cubicBezTo>
                  <a:pt x="467916" y="321692"/>
                  <a:pt x="468808" y="322585"/>
                  <a:pt x="468808" y="324148"/>
                </a:cubicBezTo>
                <a:lnTo>
                  <a:pt x="468808" y="345579"/>
                </a:lnTo>
                <a:cubicBezTo>
                  <a:pt x="468808" y="347365"/>
                  <a:pt x="467916" y="348258"/>
                  <a:pt x="466130" y="348258"/>
                </a:cubicBezTo>
                <a:lnTo>
                  <a:pt x="444698" y="348258"/>
                </a:lnTo>
                <a:cubicBezTo>
                  <a:pt x="442912" y="348258"/>
                  <a:pt x="442019" y="347365"/>
                  <a:pt x="442019" y="345579"/>
                </a:cubicBezTo>
                <a:lnTo>
                  <a:pt x="442019" y="324148"/>
                </a:lnTo>
                <a:cubicBezTo>
                  <a:pt x="442243" y="322362"/>
                  <a:pt x="443136" y="321469"/>
                  <a:pt x="444698" y="321469"/>
                </a:cubicBezTo>
                <a:close/>
                <a:moveTo>
                  <a:pt x="404515" y="321469"/>
                </a:moveTo>
                <a:lnTo>
                  <a:pt x="425946" y="321469"/>
                </a:lnTo>
                <a:cubicBezTo>
                  <a:pt x="427732" y="321692"/>
                  <a:pt x="428625" y="322585"/>
                  <a:pt x="428625" y="324148"/>
                </a:cubicBezTo>
                <a:lnTo>
                  <a:pt x="428625" y="345579"/>
                </a:lnTo>
                <a:cubicBezTo>
                  <a:pt x="428625" y="347365"/>
                  <a:pt x="427732" y="348258"/>
                  <a:pt x="425946" y="348258"/>
                </a:cubicBezTo>
                <a:lnTo>
                  <a:pt x="404515" y="348258"/>
                </a:lnTo>
                <a:cubicBezTo>
                  <a:pt x="402729" y="348258"/>
                  <a:pt x="401836" y="347365"/>
                  <a:pt x="401836" y="345579"/>
                </a:cubicBezTo>
                <a:lnTo>
                  <a:pt x="401836" y="324148"/>
                </a:lnTo>
                <a:cubicBezTo>
                  <a:pt x="402059" y="322362"/>
                  <a:pt x="402952" y="321469"/>
                  <a:pt x="404515" y="321469"/>
                </a:cubicBezTo>
                <a:close/>
                <a:moveTo>
                  <a:pt x="364331" y="321469"/>
                </a:moveTo>
                <a:lnTo>
                  <a:pt x="385763" y="321469"/>
                </a:lnTo>
                <a:cubicBezTo>
                  <a:pt x="387549" y="321692"/>
                  <a:pt x="388441" y="322585"/>
                  <a:pt x="388441" y="324148"/>
                </a:cubicBezTo>
                <a:lnTo>
                  <a:pt x="388441" y="345579"/>
                </a:lnTo>
                <a:cubicBezTo>
                  <a:pt x="388441" y="347365"/>
                  <a:pt x="387549" y="348258"/>
                  <a:pt x="385763" y="348258"/>
                </a:cubicBezTo>
                <a:lnTo>
                  <a:pt x="364331" y="348258"/>
                </a:lnTo>
                <a:cubicBezTo>
                  <a:pt x="362546" y="348258"/>
                  <a:pt x="361652" y="347365"/>
                  <a:pt x="361652" y="345579"/>
                </a:cubicBezTo>
                <a:lnTo>
                  <a:pt x="361652" y="324148"/>
                </a:lnTo>
                <a:cubicBezTo>
                  <a:pt x="361875" y="322362"/>
                  <a:pt x="362768" y="321469"/>
                  <a:pt x="364331" y="321469"/>
                </a:cubicBezTo>
                <a:close/>
                <a:moveTo>
                  <a:pt x="324148" y="321469"/>
                </a:moveTo>
                <a:lnTo>
                  <a:pt x="345579" y="321469"/>
                </a:lnTo>
                <a:cubicBezTo>
                  <a:pt x="347365" y="321692"/>
                  <a:pt x="348258" y="322585"/>
                  <a:pt x="348258" y="324148"/>
                </a:cubicBezTo>
                <a:lnTo>
                  <a:pt x="348258" y="345579"/>
                </a:lnTo>
                <a:cubicBezTo>
                  <a:pt x="348258" y="347365"/>
                  <a:pt x="347365" y="348258"/>
                  <a:pt x="345579" y="348258"/>
                </a:cubicBezTo>
                <a:lnTo>
                  <a:pt x="324148" y="348258"/>
                </a:lnTo>
                <a:cubicBezTo>
                  <a:pt x="322362" y="348258"/>
                  <a:pt x="321469" y="347365"/>
                  <a:pt x="321469" y="345579"/>
                </a:cubicBezTo>
                <a:lnTo>
                  <a:pt x="321469" y="324148"/>
                </a:lnTo>
                <a:cubicBezTo>
                  <a:pt x="321692" y="322362"/>
                  <a:pt x="322585" y="321469"/>
                  <a:pt x="324148" y="321469"/>
                </a:cubicBezTo>
                <a:close/>
                <a:moveTo>
                  <a:pt x="283964" y="321469"/>
                </a:moveTo>
                <a:lnTo>
                  <a:pt x="305395" y="321469"/>
                </a:lnTo>
                <a:cubicBezTo>
                  <a:pt x="307181" y="321692"/>
                  <a:pt x="308074" y="322585"/>
                  <a:pt x="308074" y="324148"/>
                </a:cubicBezTo>
                <a:lnTo>
                  <a:pt x="308074" y="345579"/>
                </a:lnTo>
                <a:cubicBezTo>
                  <a:pt x="308074" y="347365"/>
                  <a:pt x="307181" y="348258"/>
                  <a:pt x="305395" y="348258"/>
                </a:cubicBezTo>
                <a:lnTo>
                  <a:pt x="283964" y="348258"/>
                </a:lnTo>
                <a:cubicBezTo>
                  <a:pt x="282178" y="348258"/>
                  <a:pt x="281285" y="347365"/>
                  <a:pt x="281285" y="345579"/>
                </a:cubicBezTo>
                <a:lnTo>
                  <a:pt x="281285" y="324148"/>
                </a:lnTo>
                <a:cubicBezTo>
                  <a:pt x="281509" y="322362"/>
                  <a:pt x="282401" y="321469"/>
                  <a:pt x="283964" y="321469"/>
                </a:cubicBezTo>
                <a:close/>
                <a:moveTo>
                  <a:pt x="243780" y="321469"/>
                </a:moveTo>
                <a:lnTo>
                  <a:pt x="265211" y="321469"/>
                </a:lnTo>
                <a:cubicBezTo>
                  <a:pt x="266998" y="321692"/>
                  <a:pt x="267890" y="322585"/>
                  <a:pt x="267890" y="324148"/>
                </a:cubicBezTo>
                <a:lnTo>
                  <a:pt x="267890" y="345579"/>
                </a:lnTo>
                <a:cubicBezTo>
                  <a:pt x="267890" y="347365"/>
                  <a:pt x="266998" y="348258"/>
                  <a:pt x="265211" y="348258"/>
                </a:cubicBezTo>
                <a:lnTo>
                  <a:pt x="243780" y="348258"/>
                </a:lnTo>
                <a:cubicBezTo>
                  <a:pt x="241994" y="348258"/>
                  <a:pt x="241102" y="347365"/>
                  <a:pt x="241102" y="345579"/>
                </a:cubicBezTo>
                <a:lnTo>
                  <a:pt x="241102" y="324148"/>
                </a:lnTo>
                <a:cubicBezTo>
                  <a:pt x="241325" y="322362"/>
                  <a:pt x="242218" y="321469"/>
                  <a:pt x="243780" y="321469"/>
                </a:cubicBezTo>
                <a:close/>
                <a:moveTo>
                  <a:pt x="203597" y="321469"/>
                </a:moveTo>
                <a:lnTo>
                  <a:pt x="225028" y="321469"/>
                </a:lnTo>
                <a:cubicBezTo>
                  <a:pt x="226814" y="321692"/>
                  <a:pt x="227707" y="322585"/>
                  <a:pt x="227707" y="324148"/>
                </a:cubicBezTo>
                <a:lnTo>
                  <a:pt x="227707" y="345579"/>
                </a:lnTo>
                <a:cubicBezTo>
                  <a:pt x="227707" y="347365"/>
                  <a:pt x="226814" y="348258"/>
                  <a:pt x="225028" y="348258"/>
                </a:cubicBezTo>
                <a:lnTo>
                  <a:pt x="203597" y="348258"/>
                </a:lnTo>
                <a:cubicBezTo>
                  <a:pt x="201811" y="348258"/>
                  <a:pt x="200918" y="347365"/>
                  <a:pt x="200918" y="345579"/>
                </a:cubicBezTo>
                <a:lnTo>
                  <a:pt x="200918" y="324148"/>
                </a:lnTo>
                <a:cubicBezTo>
                  <a:pt x="201141" y="322362"/>
                  <a:pt x="202034" y="321469"/>
                  <a:pt x="203597" y="321469"/>
                </a:cubicBezTo>
                <a:close/>
                <a:moveTo>
                  <a:pt x="163413" y="321469"/>
                </a:moveTo>
                <a:lnTo>
                  <a:pt x="184844" y="321469"/>
                </a:lnTo>
                <a:cubicBezTo>
                  <a:pt x="186630" y="321692"/>
                  <a:pt x="187523" y="322585"/>
                  <a:pt x="187523" y="324148"/>
                </a:cubicBezTo>
                <a:lnTo>
                  <a:pt x="187523" y="345579"/>
                </a:lnTo>
                <a:cubicBezTo>
                  <a:pt x="187523" y="347365"/>
                  <a:pt x="186630" y="348258"/>
                  <a:pt x="184844" y="348258"/>
                </a:cubicBezTo>
                <a:lnTo>
                  <a:pt x="163413" y="348258"/>
                </a:lnTo>
                <a:cubicBezTo>
                  <a:pt x="161627" y="348258"/>
                  <a:pt x="160735" y="347365"/>
                  <a:pt x="160735" y="345579"/>
                </a:cubicBezTo>
                <a:lnTo>
                  <a:pt x="160735" y="324148"/>
                </a:lnTo>
                <a:cubicBezTo>
                  <a:pt x="160957" y="322362"/>
                  <a:pt x="161850" y="321469"/>
                  <a:pt x="163413" y="321469"/>
                </a:cubicBezTo>
                <a:close/>
                <a:moveTo>
                  <a:pt x="123229" y="321469"/>
                </a:moveTo>
                <a:lnTo>
                  <a:pt x="144661" y="321469"/>
                </a:lnTo>
                <a:cubicBezTo>
                  <a:pt x="146447" y="321692"/>
                  <a:pt x="147340" y="322585"/>
                  <a:pt x="147340" y="324148"/>
                </a:cubicBezTo>
                <a:lnTo>
                  <a:pt x="147340" y="345579"/>
                </a:lnTo>
                <a:cubicBezTo>
                  <a:pt x="147340" y="347365"/>
                  <a:pt x="146447" y="348258"/>
                  <a:pt x="144661" y="348258"/>
                </a:cubicBezTo>
                <a:lnTo>
                  <a:pt x="123229" y="348258"/>
                </a:lnTo>
                <a:cubicBezTo>
                  <a:pt x="121443" y="348258"/>
                  <a:pt x="120551" y="347365"/>
                  <a:pt x="120551" y="345579"/>
                </a:cubicBezTo>
                <a:lnTo>
                  <a:pt x="120551" y="324148"/>
                </a:lnTo>
                <a:cubicBezTo>
                  <a:pt x="120774" y="322362"/>
                  <a:pt x="121667" y="321469"/>
                  <a:pt x="123229" y="321469"/>
                </a:cubicBezTo>
                <a:close/>
                <a:moveTo>
                  <a:pt x="83046" y="321469"/>
                </a:moveTo>
                <a:lnTo>
                  <a:pt x="104477" y="321469"/>
                </a:lnTo>
                <a:cubicBezTo>
                  <a:pt x="106263" y="321692"/>
                  <a:pt x="107156" y="322585"/>
                  <a:pt x="107156" y="324148"/>
                </a:cubicBezTo>
                <a:lnTo>
                  <a:pt x="107156" y="345579"/>
                </a:lnTo>
                <a:cubicBezTo>
                  <a:pt x="107156" y="347365"/>
                  <a:pt x="106263" y="348258"/>
                  <a:pt x="104477" y="348258"/>
                </a:cubicBezTo>
                <a:lnTo>
                  <a:pt x="83046" y="348258"/>
                </a:lnTo>
                <a:cubicBezTo>
                  <a:pt x="81260" y="348258"/>
                  <a:pt x="80367" y="347365"/>
                  <a:pt x="80367" y="345579"/>
                </a:cubicBezTo>
                <a:lnTo>
                  <a:pt x="80367" y="324148"/>
                </a:lnTo>
                <a:cubicBezTo>
                  <a:pt x="80590" y="322362"/>
                  <a:pt x="81484" y="321469"/>
                  <a:pt x="83046" y="321469"/>
                </a:cubicBezTo>
                <a:close/>
                <a:moveTo>
                  <a:pt x="42862" y="321469"/>
                </a:moveTo>
                <a:lnTo>
                  <a:pt x="64293" y="321469"/>
                </a:lnTo>
                <a:cubicBezTo>
                  <a:pt x="66079" y="321692"/>
                  <a:pt x="66973" y="322585"/>
                  <a:pt x="66973" y="324148"/>
                </a:cubicBezTo>
                <a:lnTo>
                  <a:pt x="66973" y="345579"/>
                </a:lnTo>
                <a:cubicBezTo>
                  <a:pt x="66973" y="347365"/>
                  <a:pt x="66079" y="348258"/>
                  <a:pt x="64293" y="348258"/>
                </a:cubicBezTo>
                <a:lnTo>
                  <a:pt x="42862" y="348258"/>
                </a:lnTo>
                <a:cubicBezTo>
                  <a:pt x="41076" y="348258"/>
                  <a:pt x="40183" y="347365"/>
                  <a:pt x="40183" y="345579"/>
                </a:cubicBezTo>
                <a:lnTo>
                  <a:pt x="40183" y="324148"/>
                </a:lnTo>
                <a:cubicBezTo>
                  <a:pt x="40407" y="322362"/>
                  <a:pt x="41300" y="321469"/>
                  <a:pt x="42862" y="321469"/>
                </a:cubicBezTo>
                <a:close/>
                <a:moveTo>
                  <a:pt x="3530798" y="293340"/>
                </a:moveTo>
                <a:lnTo>
                  <a:pt x="3552229" y="293340"/>
                </a:lnTo>
                <a:cubicBezTo>
                  <a:pt x="3554015" y="293564"/>
                  <a:pt x="3554908" y="294457"/>
                  <a:pt x="3554908" y="296019"/>
                </a:cubicBezTo>
                <a:lnTo>
                  <a:pt x="3554908" y="317451"/>
                </a:lnTo>
                <a:cubicBezTo>
                  <a:pt x="3554908" y="319236"/>
                  <a:pt x="3554015" y="320129"/>
                  <a:pt x="3552229" y="320129"/>
                </a:cubicBezTo>
                <a:lnTo>
                  <a:pt x="3530798" y="320129"/>
                </a:lnTo>
                <a:cubicBezTo>
                  <a:pt x="3529012" y="320129"/>
                  <a:pt x="3528119" y="319236"/>
                  <a:pt x="3528119" y="317451"/>
                </a:cubicBezTo>
                <a:lnTo>
                  <a:pt x="3528119" y="296019"/>
                </a:lnTo>
                <a:cubicBezTo>
                  <a:pt x="3528343" y="294233"/>
                  <a:pt x="3529235" y="293340"/>
                  <a:pt x="3530798" y="293340"/>
                </a:cubicBezTo>
                <a:close/>
                <a:moveTo>
                  <a:pt x="3490615" y="293340"/>
                </a:moveTo>
                <a:lnTo>
                  <a:pt x="3512046" y="293340"/>
                </a:lnTo>
                <a:cubicBezTo>
                  <a:pt x="3513832" y="293564"/>
                  <a:pt x="3514725" y="294457"/>
                  <a:pt x="3514725" y="296019"/>
                </a:cubicBezTo>
                <a:lnTo>
                  <a:pt x="3514725" y="317451"/>
                </a:lnTo>
                <a:cubicBezTo>
                  <a:pt x="3514725" y="319236"/>
                  <a:pt x="3513832" y="320129"/>
                  <a:pt x="3512046" y="320129"/>
                </a:cubicBezTo>
                <a:lnTo>
                  <a:pt x="3490615" y="320129"/>
                </a:lnTo>
                <a:cubicBezTo>
                  <a:pt x="3488829" y="320129"/>
                  <a:pt x="3487936" y="319236"/>
                  <a:pt x="3487936" y="317451"/>
                </a:cubicBezTo>
                <a:lnTo>
                  <a:pt x="3487936" y="296019"/>
                </a:lnTo>
                <a:cubicBezTo>
                  <a:pt x="3488159" y="294233"/>
                  <a:pt x="3489052" y="293340"/>
                  <a:pt x="3490615" y="293340"/>
                </a:cubicBezTo>
                <a:close/>
                <a:moveTo>
                  <a:pt x="3450431" y="293340"/>
                </a:moveTo>
                <a:lnTo>
                  <a:pt x="3471862" y="293340"/>
                </a:lnTo>
                <a:cubicBezTo>
                  <a:pt x="3473648" y="293564"/>
                  <a:pt x="3474541" y="294457"/>
                  <a:pt x="3474541" y="296019"/>
                </a:cubicBezTo>
                <a:lnTo>
                  <a:pt x="3474541" y="317451"/>
                </a:lnTo>
                <a:cubicBezTo>
                  <a:pt x="3474541" y="319236"/>
                  <a:pt x="3473648" y="320129"/>
                  <a:pt x="3471862" y="320129"/>
                </a:cubicBezTo>
                <a:lnTo>
                  <a:pt x="3450431" y="320129"/>
                </a:lnTo>
                <a:cubicBezTo>
                  <a:pt x="3448645" y="320129"/>
                  <a:pt x="3447752" y="319236"/>
                  <a:pt x="3447752" y="317451"/>
                </a:cubicBezTo>
                <a:lnTo>
                  <a:pt x="3447752" y="296019"/>
                </a:lnTo>
                <a:cubicBezTo>
                  <a:pt x="3447975" y="294233"/>
                  <a:pt x="3448868" y="293340"/>
                  <a:pt x="3450431" y="293340"/>
                </a:cubicBezTo>
                <a:close/>
                <a:moveTo>
                  <a:pt x="3410247" y="293340"/>
                </a:moveTo>
                <a:lnTo>
                  <a:pt x="3431679" y="293340"/>
                </a:lnTo>
                <a:cubicBezTo>
                  <a:pt x="3433465" y="293564"/>
                  <a:pt x="3434358" y="294457"/>
                  <a:pt x="3434358" y="296019"/>
                </a:cubicBezTo>
                <a:lnTo>
                  <a:pt x="3434358" y="317451"/>
                </a:lnTo>
                <a:cubicBezTo>
                  <a:pt x="3434358" y="319236"/>
                  <a:pt x="3433465" y="320129"/>
                  <a:pt x="3431679" y="320129"/>
                </a:cubicBezTo>
                <a:lnTo>
                  <a:pt x="3410247" y="320129"/>
                </a:lnTo>
                <a:cubicBezTo>
                  <a:pt x="3408461" y="320129"/>
                  <a:pt x="3407568" y="319236"/>
                  <a:pt x="3407568" y="317451"/>
                </a:cubicBezTo>
                <a:lnTo>
                  <a:pt x="3407568" y="296019"/>
                </a:lnTo>
                <a:cubicBezTo>
                  <a:pt x="3407792" y="294233"/>
                  <a:pt x="3408685" y="293340"/>
                  <a:pt x="3410247" y="293340"/>
                </a:cubicBezTo>
                <a:close/>
                <a:moveTo>
                  <a:pt x="3370064" y="293340"/>
                </a:moveTo>
                <a:lnTo>
                  <a:pt x="3392835" y="293340"/>
                </a:lnTo>
                <a:cubicBezTo>
                  <a:pt x="3394620" y="293564"/>
                  <a:pt x="3395513" y="294457"/>
                  <a:pt x="3395513" y="296019"/>
                </a:cubicBezTo>
                <a:lnTo>
                  <a:pt x="3395513" y="318790"/>
                </a:lnTo>
                <a:cubicBezTo>
                  <a:pt x="3395513" y="320576"/>
                  <a:pt x="3394620" y="321469"/>
                  <a:pt x="3392835" y="321469"/>
                </a:cubicBezTo>
                <a:lnTo>
                  <a:pt x="3370064" y="321469"/>
                </a:lnTo>
                <a:cubicBezTo>
                  <a:pt x="3368278" y="321469"/>
                  <a:pt x="3367385" y="320576"/>
                  <a:pt x="3367385" y="318790"/>
                </a:cubicBezTo>
                <a:lnTo>
                  <a:pt x="3367385" y="296019"/>
                </a:lnTo>
                <a:cubicBezTo>
                  <a:pt x="3367608" y="294233"/>
                  <a:pt x="3368501" y="293340"/>
                  <a:pt x="3370064" y="293340"/>
                </a:cubicBezTo>
                <a:close/>
                <a:moveTo>
                  <a:pt x="3329880" y="293340"/>
                </a:moveTo>
                <a:lnTo>
                  <a:pt x="3352651" y="293340"/>
                </a:lnTo>
                <a:cubicBezTo>
                  <a:pt x="3354437" y="293564"/>
                  <a:pt x="3355330" y="294457"/>
                  <a:pt x="3355330" y="296019"/>
                </a:cubicBezTo>
                <a:lnTo>
                  <a:pt x="3355330" y="318790"/>
                </a:lnTo>
                <a:cubicBezTo>
                  <a:pt x="3355330" y="320576"/>
                  <a:pt x="3354437" y="321469"/>
                  <a:pt x="3352651" y="321469"/>
                </a:cubicBezTo>
                <a:lnTo>
                  <a:pt x="3329880" y="321469"/>
                </a:lnTo>
                <a:cubicBezTo>
                  <a:pt x="3328094" y="321469"/>
                  <a:pt x="3327201" y="320576"/>
                  <a:pt x="3327201" y="318790"/>
                </a:cubicBezTo>
                <a:lnTo>
                  <a:pt x="3327201" y="296019"/>
                </a:lnTo>
                <a:cubicBezTo>
                  <a:pt x="3327425" y="294233"/>
                  <a:pt x="3328318" y="293340"/>
                  <a:pt x="3329880" y="293340"/>
                </a:cubicBezTo>
                <a:close/>
                <a:moveTo>
                  <a:pt x="3289697" y="293340"/>
                </a:moveTo>
                <a:lnTo>
                  <a:pt x="3312467" y="293340"/>
                </a:lnTo>
                <a:cubicBezTo>
                  <a:pt x="3314253" y="293564"/>
                  <a:pt x="3315146" y="294457"/>
                  <a:pt x="3315146" y="296019"/>
                </a:cubicBezTo>
                <a:lnTo>
                  <a:pt x="3315146" y="318790"/>
                </a:lnTo>
                <a:cubicBezTo>
                  <a:pt x="3315146" y="320576"/>
                  <a:pt x="3314253" y="321469"/>
                  <a:pt x="3312467" y="321469"/>
                </a:cubicBezTo>
                <a:lnTo>
                  <a:pt x="3289697" y="321469"/>
                </a:lnTo>
                <a:cubicBezTo>
                  <a:pt x="3287911" y="321469"/>
                  <a:pt x="3287018" y="320576"/>
                  <a:pt x="3287018" y="318790"/>
                </a:cubicBezTo>
                <a:lnTo>
                  <a:pt x="3287018" y="296019"/>
                </a:lnTo>
                <a:cubicBezTo>
                  <a:pt x="3287241" y="294233"/>
                  <a:pt x="3288134" y="293340"/>
                  <a:pt x="3289697" y="293340"/>
                </a:cubicBezTo>
                <a:close/>
                <a:moveTo>
                  <a:pt x="3249513" y="293340"/>
                </a:moveTo>
                <a:lnTo>
                  <a:pt x="3272284" y="293340"/>
                </a:lnTo>
                <a:cubicBezTo>
                  <a:pt x="3274070" y="293564"/>
                  <a:pt x="3274963" y="294457"/>
                  <a:pt x="3274963" y="296019"/>
                </a:cubicBezTo>
                <a:lnTo>
                  <a:pt x="3274963" y="318790"/>
                </a:lnTo>
                <a:cubicBezTo>
                  <a:pt x="3274963" y="320576"/>
                  <a:pt x="3274070" y="321469"/>
                  <a:pt x="3272284" y="321469"/>
                </a:cubicBezTo>
                <a:lnTo>
                  <a:pt x="3249513" y="321469"/>
                </a:lnTo>
                <a:cubicBezTo>
                  <a:pt x="3247727" y="321469"/>
                  <a:pt x="3246834" y="320576"/>
                  <a:pt x="3246834" y="318790"/>
                </a:cubicBezTo>
                <a:lnTo>
                  <a:pt x="3246834" y="296019"/>
                </a:lnTo>
                <a:cubicBezTo>
                  <a:pt x="3247057" y="294233"/>
                  <a:pt x="3247950" y="293340"/>
                  <a:pt x="3249513" y="293340"/>
                </a:cubicBezTo>
                <a:close/>
                <a:moveTo>
                  <a:pt x="3209329" y="293340"/>
                </a:moveTo>
                <a:lnTo>
                  <a:pt x="3230761" y="293340"/>
                </a:lnTo>
                <a:cubicBezTo>
                  <a:pt x="3232547" y="293564"/>
                  <a:pt x="3233440" y="294457"/>
                  <a:pt x="3233440" y="296019"/>
                </a:cubicBezTo>
                <a:lnTo>
                  <a:pt x="3233440" y="317451"/>
                </a:lnTo>
                <a:cubicBezTo>
                  <a:pt x="3233440" y="319236"/>
                  <a:pt x="3232547" y="320129"/>
                  <a:pt x="3230761" y="320129"/>
                </a:cubicBezTo>
                <a:lnTo>
                  <a:pt x="3209329" y="320129"/>
                </a:lnTo>
                <a:cubicBezTo>
                  <a:pt x="3207543" y="320129"/>
                  <a:pt x="3206651" y="319236"/>
                  <a:pt x="3206651" y="317451"/>
                </a:cubicBezTo>
                <a:lnTo>
                  <a:pt x="3206651" y="296019"/>
                </a:lnTo>
                <a:cubicBezTo>
                  <a:pt x="3206874" y="294233"/>
                  <a:pt x="3207767" y="293340"/>
                  <a:pt x="3209329" y="293340"/>
                </a:cubicBezTo>
                <a:close/>
                <a:moveTo>
                  <a:pt x="3169146" y="293340"/>
                </a:moveTo>
                <a:lnTo>
                  <a:pt x="3190577" y="293340"/>
                </a:lnTo>
                <a:cubicBezTo>
                  <a:pt x="3192363" y="293564"/>
                  <a:pt x="3193256" y="294457"/>
                  <a:pt x="3193256" y="296019"/>
                </a:cubicBezTo>
                <a:lnTo>
                  <a:pt x="3193256" y="317451"/>
                </a:lnTo>
                <a:cubicBezTo>
                  <a:pt x="3193256" y="319236"/>
                  <a:pt x="3192363" y="320129"/>
                  <a:pt x="3190577" y="320129"/>
                </a:cubicBezTo>
                <a:lnTo>
                  <a:pt x="3169146" y="320129"/>
                </a:lnTo>
                <a:cubicBezTo>
                  <a:pt x="3167360" y="320129"/>
                  <a:pt x="3166467" y="319236"/>
                  <a:pt x="3166467" y="317451"/>
                </a:cubicBezTo>
                <a:lnTo>
                  <a:pt x="3166467" y="296019"/>
                </a:lnTo>
                <a:cubicBezTo>
                  <a:pt x="3166690" y="294233"/>
                  <a:pt x="3167583" y="293340"/>
                  <a:pt x="3169146" y="293340"/>
                </a:cubicBezTo>
                <a:close/>
                <a:moveTo>
                  <a:pt x="3128962" y="293340"/>
                </a:moveTo>
                <a:lnTo>
                  <a:pt x="3150393" y="293340"/>
                </a:lnTo>
                <a:cubicBezTo>
                  <a:pt x="3152179" y="293564"/>
                  <a:pt x="3153072" y="294457"/>
                  <a:pt x="3153072" y="296019"/>
                </a:cubicBezTo>
                <a:lnTo>
                  <a:pt x="3153072" y="317451"/>
                </a:lnTo>
                <a:cubicBezTo>
                  <a:pt x="3153072" y="319236"/>
                  <a:pt x="3152179" y="320129"/>
                  <a:pt x="3150393" y="320129"/>
                </a:cubicBezTo>
                <a:lnTo>
                  <a:pt x="3128962" y="320129"/>
                </a:lnTo>
                <a:cubicBezTo>
                  <a:pt x="3127176" y="320129"/>
                  <a:pt x="3126283" y="319236"/>
                  <a:pt x="3126283" y="317451"/>
                </a:cubicBezTo>
                <a:lnTo>
                  <a:pt x="3126283" y="296019"/>
                </a:lnTo>
                <a:cubicBezTo>
                  <a:pt x="3126507" y="294233"/>
                  <a:pt x="3127400" y="293340"/>
                  <a:pt x="3128962" y="293340"/>
                </a:cubicBezTo>
                <a:close/>
                <a:moveTo>
                  <a:pt x="3088779" y="293340"/>
                </a:moveTo>
                <a:lnTo>
                  <a:pt x="3110210" y="293340"/>
                </a:lnTo>
                <a:cubicBezTo>
                  <a:pt x="3111996" y="293564"/>
                  <a:pt x="3112889" y="294457"/>
                  <a:pt x="3112889" y="296019"/>
                </a:cubicBezTo>
                <a:lnTo>
                  <a:pt x="3112889" y="317451"/>
                </a:lnTo>
                <a:cubicBezTo>
                  <a:pt x="3112889" y="319236"/>
                  <a:pt x="3111996" y="320129"/>
                  <a:pt x="3110210" y="320129"/>
                </a:cubicBezTo>
                <a:lnTo>
                  <a:pt x="3088779" y="320129"/>
                </a:lnTo>
                <a:cubicBezTo>
                  <a:pt x="3086993" y="320129"/>
                  <a:pt x="3086100" y="319236"/>
                  <a:pt x="3086100" y="317451"/>
                </a:cubicBezTo>
                <a:lnTo>
                  <a:pt x="3086100" y="296019"/>
                </a:lnTo>
                <a:cubicBezTo>
                  <a:pt x="3086323" y="294233"/>
                  <a:pt x="3087216" y="293340"/>
                  <a:pt x="3088779" y="293340"/>
                </a:cubicBezTo>
                <a:close/>
                <a:moveTo>
                  <a:pt x="6626423" y="281285"/>
                </a:moveTo>
                <a:lnTo>
                  <a:pt x="6647854" y="281285"/>
                </a:lnTo>
                <a:cubicBezTo>
                  <a:pt x="6649640" y="281509"/>
                  <a:pt x="6650533" y="282402"/>
                  <a:pt x="6650533" y="283964"/>
                </a:cubicBezTo>
                <a:lnTo>
                  <a:pt x="6650533" y="305395"/>
                </a:lnTo>
                <a:cubicBezTo>
                  <a:pt x="6650533" y="307181"/>
                  <a:pt x="6649640" y="308074"/>
                  <a:pt x="6647854" y="308074"/>
                </a:cubicBezTo>
                <a:lnTo>
                  <a:pt x="6626423" y="308074"/>
                </a:lnTo>
                <a:cubicBezTo>
                  <a:pt x="6624637" y="308074"/>
                  <a:pt x="6623744" y="307181"/>
                  <a:pt x="6623744" y="305395"/>
                </a:cubicBezTo>
                <a:lnTo>
                  <a:pt x="6623744" y="283964"/>
                </a:lnTo>
                <a:cubicBezTo>
                  <a:pt x="6623968" y="282178"/>
                  <a:pt x="6624860" y="281285"/>
                  <a:pt x="6626423" y="281285"/>
                </a:cubicBezTo>
                <a:close/>
                <a:moveTo>
                  <a:pt x="6586240" y="281285"/>
                </a:moveTo>
                <a:lnTo>
                  <a:pt x="6607670" y="281285"/>
                </a:lnTo>
                <a:cubicBezTo>
                  <a:pt x="6609456" y="281509"/>
                  <a:pt x="6610350" y="282402"/>
                  <a:pt x="6610350" y="283964"/>
                </a:cubicBezTo>
                <a:lnTo>
                  <a:pt x="6610350" y="305395"/>
                </a:lnTo>
                <a:cubicBezTo>
                  <a:pt x="6610350" y="307181"/>
                  <a:pt x="6609456" y="308074"/>
                  <a:pt x="6607670" y="308074"/>
                </a:cubicBezTo>
                <a:lnTo>
                  <a:pt x="6586240" y="308074"/>
                </a:lnTo>
                <a:cubicBezTo>
                  <a:pt x="6584454" y="308074"/>
                  <a:pt x="6583560" y="307181"/>
                  <a:pt x="6583560" y="305395"/>
                </a:cubicBezTo>
                <a:lnTo>
                  <a:pt x="6583560" y="283964"/>
                </a:lnTo>
                <a:cubicBezTo>
                  <a:pt x="6583784" y="282178"/>
                  <a:pt x="6584677" y="281285"/>
                  <a:pt x="6586240" y="281285"/>
                </a:cubicBezTo>
                <a:close/>
                <a:moveTo>
                  <a:pt x="6546056" y="281285"/>
                </a:moveTo>
                <a:lnTo>
                  <a:pt x="6567487" y="281285"/>
                </a:lnTo>
                <a:cubicBezTo>
                  <a:pt x="6569273" y="281509"/>
                  <a:pt x="6570166" y="282402"/>
                  <a:pt x="6570166" y="283964"/>
                </a:cubicBezTo>
                <a:lnTo>
                  <a:pt x="6570166" y="305395"/>
                </a:lnTo>
                <a:cubicBezTo>
                  <a:pt x="6570166" y="307181"/>
                  <a:pt x="6569273" y="308074"/>
                  <a:pt x="6567487" y="308074"/>
                </a:cubicBezTo>
                <a:lnTo>
                  <a:pt x="6546056" y="308074"/>
                </a:lnTo>
                <a:cubicBezTo>
                  <a:pt x="6544270" y="308074"/>
                  <a:pt x="6543377" y="307181"/>
                  <a:pt x="6543377" y="305395"/>
                </a:cubicBezTo>
                <a:lnTo>
                  <a:pt x="6543377" y="283964"/>
                </a:lnTo>
                <a:cubicBezTo>
                  <a:pt x="6543600" y="282178"/>
                  <a:pt x="6544493" y="281285"/>
                  <a:pt x="6546056" y="281285"/>
                </a:cubicBezTo>
                <a:close/>
                <a:moveTo>
                  <a:pt x="6505872" y="281285"/>
                </a:moveTo>
                <a:lnTo>
                  <a:pt x="6527304" y="281285"/>
                </a:lnTo>
                <a:cubicBezTo>
                  <a:pt x="6529090" y="281509"/>
                  <a:pt x="6529982" y="282402"/>
                  <a:pt x="6529982" y="283964"/>
                </a:cubicBezTo>
                <a:lnTo>
                  <a:pt x="6529982" y="305395"/>
                </a:lnTo>
                <a:cubicBezTo>
                  <a:pt x="6529982" y="307181"/>
                  <a:pt x="6529090" y="308074"/>
                  <a:pt x="6527304" y="308074"/>
                </a:cubicBezTo>
                <a:lnTo>
                  <a:pt x="6505872" y="308074"/>
                </a:lnTo>
                <a:cubicBezTo>
                  <a:pt x="6504086" y="308074"/>
                  <a:pt x="6503194" y="307181"/>
                  <a:pt x="6503194" y="305395"/>
                </a:cubicBezTo>
                <a:lnTo>
                  <a:pt x="6503194" y="283964"/>
                </a:lnTo>
                <a:cubicBezTo>
                  <a:pt x="6503416" y="282178"/>
                  <a:pt x="6504310" y="281285"/>
                  <a:pt x="6505872" y="281285"/>
                </a:cubicBezTo>
                <a:close/>
                <a:moveTo>
                  <a:pt x="6465688" y="281285"/>
                </a:moveTo>
                <a:lnTo>
                  <a:pt x="6487120" y="281285"/>
                </a:lnTo>
                <a:cubicBezTo>
                  <a:pt x="6488906" y="281509"/>
                  <a:pt x="6489799" y="282402"/>
                  <a:pt x="6489799" y="283964"/>
                </a:cubicBezTo>
                <a:lnTo>
                  <a:pt x="6489799" y="305395"/>
                </a:lnTo>
                <a:cubicBezTo>
                  <a:pt x="6489799" y="307181"/>
                  <a:pt x="6488906" y="308074"/>
                  <a:pt x="6487120" y="308074"/>
                </a:cubicBezTo>
                <a:lnTo>
                  <a:pt x="6465688" y="308074"/>
                </a:lnTo>
                <a:cubicBezTo>
                  <a:pt x="6463902" y="308074"/>
                  <a:pt x="6463010" y="307181"/>
                  <a:pt x="6463010" y="305395"/>
                </a:cubicBezTo>
                <a:lnTo>
                  <a:pt x="6463010" y="283964"/>
                </a:lnTo>
                <a:cubicBezTo>
                  <a:pt x="6463233" y="282178"/>
                  <a:pt x="6464126" y="281285"/>
                  <a:pt x="6465688" y="281285"/>
                </a:cubicBezTo>
                <a:close/>
                <a:moveTo>
                  <a:pt x="6425505" y="281285"/>
                </a:moveTo>
                <a:lnTo>
                  <a:pt x="6446936" y="281285"/>
                </a:lnTo>
                <a:cubicBezTo>
                  <a:pt x="6448722" y="281509"/>
                  <a:pt x="6449615" y="282402"/>
                  <a:pt x="6449615" y="283964"/>
                </a:cubicBezTo>
                <a:lnTo>
                  <a:pt x="6449615" y="305395"/>
                </a:lnTo>
                <a:cubicBezTo>
                  <a:pt x="6449615" y="307181"/>
                  <a:pt x="6448722" y="308074"/>
                  <a:pt x="6446936" y="308074"/>
                </a:cubicBezTo>
                <a:lnTo>
                  <a:pt x="6425505" y="308074"/>
                </a:lnTo>
                <a:cubicBezTo>
                  <a:pt x="6423719" y="308074"/>
                  <a:pt x="6422826" y="307181"/>
                  <a:pt x="6422826" y="305395"/>
                </a:cubicBezTo>
                <a:lnTo>
                  <a:pt x="6422826" y="283964"/>
                </a:lnTo>
                <a:cubicBezTo>
                  <a:pt x="6423050" y="282178"/>
                  <a:pt x="6423942" y="281285"/>
                  <a:pt x="6425505" y="281285"/>
                </a:cubicBezTo>
                <a:close/>
                <a:moveTo>
                  <a:pt x="6385322" y="281285"/>
                </a:moveTo>
                <a:lnTo>
                  <a:pt x="6406752" y="281285"/>
                </a:lnTo>
                <a:cubicBezTo>
                  <a:pt x="6408538" y="281509"/>
                  <a:pt x="6409432" y="282402"/>
                  <a:pt x="6409432" y="283964"/>
                </a:cubicBezTo>
                <a:lnTo>
                  <a:pt x="6409432" y="305395"/>
                </a:lnTo>
                <a:cubicBezTo>
                  <a:pt x="6409432" y="307181"/>
                  <a:pt x="6408538" y="308074"/>
                  <a:pt x="6406752" y="308074"/>
                </a:cubicBezTo>
                <a:lnTo>
                  <a:pt x="6385322" y="308074"/>
                </a:lnTo>
                <a:cubicBezTo>
                  <a:pt x="6383536" y="308074"/>
                  <a:pt x="6382642" y="307181"/>
                  <a:pt x="6382642" y="305395"/>
                </a:cubicBezTo>
                <a:lnTo>
                  <a:pt x="6382642" y="283964"/>
                </a:lnTo>
                <a:cubicBezTo>
                  <a:pt x="6382866" y="282178"/>
                  <a:pt x="6383759" y="281285"/>
                  <a:pt x="6385322" y="281285"/>
                </a:cubicBezTo>
                <a:close/>
                <a:moveTo>
                  <a:pt x="6345138" y="281285"/>
                </a:moveTo>
                <a:lnTo>
                  <a:pt x="6366569" y="281285"/>
                </a:lnTo>
                <a:cubicBezTo>
                  <a:pt x="6368355" y="281509"/>
                  <a:pt x="6369248" y="282402"/>
                  <a:pt x="6369248" y="283964"/>
                </a:cubicBezTo>
                <a:lnTo>
                  <a:pt x="6369248" y="305395"/>
                </a:lnTo>
                <a:cubicBezTo>
                  <a:pt x="6369248" y="307181"/>
                  <a:pt x="6368355" y="308074"/>
                  <a:pt x="6366569" y="308074"/>
                </a:cubicBezTo>
                <a:lnTo>
                  <a:pt x="6345138" y="308074"/>
                </a:lnTo>
                <a:cubicBezTo>
                  <a:pt x="6343352" y="308074"/>
                  <a:pt x="6342459" y="307181"/>
                  <a:pt x="6342459" y="305395"/>
                </a:cubicBezTo>
                <a:lnTo>
                  <a:pt x="6342459" y="283964"/>
                </a:lnTo>
                <a:cubicBezTo>
                  <a:pt x="6342682" y="282178"/>
                  <a:pt x="6343575" y="281285"/>
                  <a:pt x="6345138" y="281285"/>
                </a:cubicBezTo>
                <a:close/>
                <a:moveTo>
                  <a:pt x="6304954" y="281285"/>
                </a:moveTo>
                <a:lnTo>
                  <a:pt x="6326386" y="281285"/>
                </a:lnTo>
                <a:cubicBezTo>
                  <a:pt x="6328172" y="281509"/>
                  <a:pt x="6329064" y="282402"/>
                  <a:pt x="6329064" y="283964"/>
                </a:cubicBezTo>
                <a:lnTo>
                  <a:pt x="6329064" y="305395"/>
                </a:lnTo>
                <a:cubicBezTo>
                  <a:pt x="6329064" y="307181"/>
                  <a:pt x="6328172" y="308074"/>
                  <a:pt x="6326386" y="308074"/>
                </a:cubicBezTo>
                <a:lnTo>
                  <a:pt x="6304954" y="308074"/>
                </a:lnTo>
                <a:cubicBezTo>
                  <a:pt x="6303168" y="308074"/>
                  <a:pt x="6302276" y="307181"/>
                  <a:pt x="6302276" y="305395"/>
                </a:cubicBezTo>
                <a:lnTo>
                  <a:pt x="6302276" y="283964"/>
                </a:lnTo>
                <a:cubicBezTo>
                  <a:pt x="6302498" y="282178"/>
                  <a:pt x="6303392" y="281285"/>
                  <a:pt x="6304954" y="281285"/>
                </a:cubicBezTo>
                <a:close/>
                <a:moveTo>
                  <a:pt x="6264770" y="281285"/>
                </a:moveTo>
                <a:lnTo>
                  <a:pt x="6286202" y="281285"/>
                </a:lnTo>
                <a:cubicBezTo>
                  <a:pt x="6287988" y="281509"/>
                  <a:pt x="6288881" y="282402"/>
                  <a:pt x="6288881" y="283964"/>
                </a:cubicBezTo>
                <a:lnTo>
                  <a:pt x="6288881" y="305395"/>
                </a:lnTo>
                <a:cubicBezTo>
                  <a:pt x="6288881" y="307181"/>
                  <a:pt x="6287988" y="308074"/>
                  <a:pt x="6286202" y="308074"/>
                </a:cubicBezTo>
                <a:lnTo>
                  <a:pt x="6264770" y="308074"/>
                </a:lnTo>
                <a:cubicBezTo>
                  <a:pt x="6262985" y="308074"/>
                  <a:pt x="6262092" y="307181"/>
                  <a:pt x="6262092" y="305395"/>
                </a:cubicBezTo>
                <a:lnTo>
                  <a:pt x="6262092" y="283964"/>
                </a:lnTo>
                <a:cubicBezTo>
                  <a:pt x="6262315" y="282178"/>
                  <a:pt x="6263208" y="281285"/>
                  <a:pt x="6264770" y="281285"/>
                </a:cubicBezTo>
                <a:close/>
                <a:moveTo>
                  <a:pt x="6224587" y="281285"/>
                </a:moveTo>
                <a:lnTo>
                  <a:pt x="6246018" y="281285"/>
                </a:lnTo>
                <a:cubicBezTo>
                  <a:pt x="6247804" y="281509"/>
                  <a:pt x="6248698" y="282402"/>
                  <a:pt x="6248698" y="283964"/>
                </a:cubicBezTo>
                <a:lnTo>
                  <a:pt x="6248698" y="305395"/>
                </a:lnTo>
                <a:cubicBezTo>
                  <a:pt x="6248698" y="307181"/>
                  <a:pt x="6247804" y="308074"/>
                  <a:pt x="6246018" y="308074"/>
                </a:cubicBezTo>
                <a:lnTo>
                  <a:pt x="6224587" y="308074"/>
                </a:lnTo>
                <a:cubicBezTo>
                  <a:pt x="6222801" y="308074"/>
                  <a:pt x="6221908" y="307181"/>
                  <a:pt x="6221908" y="305395"/>
                </a:cubicBezTo>
                <a:lnTo>
                  <a:pt x="6221908" y="283964"/>
                </a:lnTo>
                <a:cubicBezTo>
                  <a:pt x="6222132" y="282178"/>
                  <a:pt x="6223024" y="281285"/>
                  <a:pt x="6224587" y="281285"/>
                </a:cubicBezTo>
                <a:close/>
                <a:moveTo>
                  <a:pt x="6184404" y="281285"/>
                </a:moveTo>
                <a:lnTo>
                  <a:pt x="6205835" y="281285"/>
                </a:lnTo>
                <a:cubicBezTo>
                  <a:pt x="6207620" y="281509"/>
                  <a:pt x="6208514" y="282402"/>
                  <a:pt x="6208514" y="283964"/>
                </a:cubicBezTo>
                <a:lnTo>
                  <a:pt x="6208514" y="305395"/>
                </a:lnTo>
                <a:cubicBezTo>
                  <a:pt x="6208514" y="307181"/>
                  <a:pt x="6207620" y="308074"/>
                  <a:pt x="6205835" y="308074"/>
                </a:cubicBezTo>
                <a:lnTo>
                  <a:pt x="6184404" y="308074"/>
                </a:lnTo>
                <a:cubicBezTo>
                  <a:pt x="6182618" y="308074"/>
                  <a:pt x="6181724" y="307181"/>
                  <a:pt x="6181724" y="305395"/>
                </a:cubicBezTo>
                <a:lnTo>
                  <a:pt x="6181724" y="283964"/>
                </a:lnTo>
                <a:cubicBezTo>
                  <a:pt x="6181948" y="282178"/>
                  <a:pt x="6182841" y="281285"/>
                  <a:pt x="6184404" y="281285"/>
                </a:cubicBezTo>
                <a:close/>
                <a:moveTo>
                  <a:pt x="6112073" y="281285"/>
                </a:moveTo>
                <a:lnTo>
                  <a:pt x="6133504" y="281285"/>
                </a:lnTo>
                <a:cubicBezTo>
                  <a:pt x="6135290" y="281509"/>
                  <a:pt x="6136183" y="282402"/>
                  <a:pt x="6136183" y="283964"/>
                </a:cubicBezTo>
                <a:lnTo>
                  <a:pt x="6136183" y="305395"/>
                </a:lnTo>
                <a:cubicBezTo>
                  <a:pt x="6136183" y="307181"/>
                  <a:pt x="6135290" y="308074"/>
                  <a:pt x="6133504" y="308074"/>
                </a:cubicBezTo>
                <a:lnTo>
                  <a:pt x="6112073" y="308074"/>
                </a:lnTo>
                <a:cubicBezTo>
                  <a:pt x="6110287" y="308074"/>
                  <a:pt x="6109394" y="307181"/>
                  <a:pt x="6109394" y="305395"/>
                </a:cubicBezTo>
                <a:lnTo>
                  <a:pt x="6109394" y="283964"/>
                </a:lnTo>
                <a:cubicBezTo>
                  <a:pt x="6109618" y="282178"/>
                  <a:pt x="6110510" y="281285"/>
                  <a:pt x="6112073" y="281285"/>
                </a:cubicBezTo>
                <a:close/>
                <a:moveTo>
                  <a:pt x="6071890" y="281285"/>
                </a:moveTo>
                <a:lnTo>
                  <a:pt x="6093320" y="281285"/>
                </a:lnTo>
                <a:cubicBezTo>
                  <a:pt x="6095106" y="281509"/>
                  <a:pt x="6096000" y="282402"/>
                  <a:pt x="6096000" y="283964"/>
                </a:cubicBezTo>
                <a:lnTo>
                  <a:pt x="6096000" y="305395"/>
                </a:lnTo>
                <a:cubicBezTo>
                  <a:pt x="6096000" y="307181"/>
                  <a:pt x="6095106" y="308074"/>
                  <a:pt x="6093320" y="308074"/>
                </a:cubicBezTo>
                <a:lnTo>
                  <a:pt x="6071890" y="308074"/>
                </a:lnTo>
                <a:cubicBezTo>
                  <a:pt x="6070104" y="308074"/>
                  <a:pt x="6069210" y="307181"/>
                  <a:pt x="6069210" y="305395"/>
                </a:cubicBezTo>
                <a:lnTo>
                  <a:pt x="6069210" y="283964"/>
                </a:lnTo>
                <a:cubicBezTo>
                  <a:pt x="6069434" y="282178"/>
                  <a:pt x="6070327" y="281285"/>
                  <a:pt x="6071890" y="281285"/>
                </a:cubicBezTo>
                <a:close/>
                <a:moveTo>
                  <a:pt x="6031706" y="281285"/>
                </a:moveTo>
                <a:lnTo>
                  <a:pt x="6053137" y="281285"/>
                </a:lnTo>
                <a:cubicBezTo>
                  <a:pt x="6054923" y="281509"/>
                  <a:pt x="6055816" y="282402"/>
                  <a:pt x="6055816" y="283964"/>
                </a:cubicBezTo>
                <a:lnTo>
                  <a:pt x="6055816" y="305395"/>
                </a:lnTo>
                <a:cubicBezTo>
                  <a:pt x="6055816" y="307181"/>
                  <a:pt x="6054923" y="308074"/>
                  <a:pt x="6053137" y="308074"/>
                </a:cubicBezTo>
                <a:lnTo>
                  <a:pt x="6031706" y="308074"/>
                </a:lnTo>
                <a:cubicBezTo>
                  <a:pt x="6029920" y="308074"/>
                  <a:pt x="6029027" y="307181"/>
                  <a:pt x="6029027" y="305395"/>
                </a:cubicBezTo>
                <a:lnTo>
                  <a:pt x="6029027" y="283964"/>
                </a:lnTo>
                <a:cubicBezTo>
                  <a:pt x="6029250" y="282178"/>
                  <a:pt x="6030143" y="281285"/>
                  <a:pt x="6031706" y="281285"/>
                </a:cubicBezTo>
                <a:close/>
                <a:moveTo>
                  <a:pt x="5991522" y="281285"/>
                </a:moveTo>
                <a:lnTo>
                  <a:pt x="6012954" y="281285"/>
                </a:lnTo>
                <a:cubicBezTo>
                  <a:pt x="6014740" y="281509"/>
                  <a:pt x="6015632" y="282402"/>
                  <a:pt x="6015632" y="283964"/>
                </a:cubicBezTo>
                <a:lnTo>
                  <a:pt x="6015632" y="305395"/>
                </a:lnTo>
                <a:cubicBezTo>
                  <a:pt x="6015632" y="307181"/>
                  <a:pt x="6014740" y="308074"/>
                  <a:pt x="6012954" y="308074"/>
                </a:cubicBezTo>
                <a:lnTo>
                  <a:pt x="5991522" y="308074"/>
                </a:lnTo>
                <a:cubicBezTo>
                  <a:pt x="5989736" y="308074"/>
                  <a:pt x="5988844" y="307181"/>
                  <a:pt x="5988844" y="305395"/>
                </a:cubicBezTo>
                <a:lnTo>
                  <a:pt x="5988844" y="283964"/>
                </a:lnTo>
                <a:cubicBezTo>
                  <a:pt x="5989066" y="282178"/>
                  <a:pt x="5989960" y="281285"/>
                  <a:pt x="5991522" y="281285"/>
                </a:cubicBezTo>
                <a:close/>
                <a:moveTo>
                  <a:pt x="5951338" y="281285"/>
                </a:moveTo>
                <a:lnTo>
                  <a:pt x="5972770" y="281285"/>
                </a:lnTo>
                <a:cubicBezTo>
                  <a:pt x="5974556" y="281509"/>
                  <a:pt x="5975449" y="282402"/>
                  <a:pt x="5975449" y="283964"/>
                </a:cubicBezTo>
                <a:lnTo>
                  <a:pt x="5975449" y="305395"/>
                </a:lnTo>
                <a:cubicBezTo>
                  <a:pt x="5975449" y="307181"/>
                  <a:pt x="5974556" y="308074"/>
                  <a:pt x="5972770" y="308074"/>
                </a:cubicBezTo>
                <a:lnTo>
                  <a:pt x="5951338" y="308074"/>
                </a:lnTo>
                <a:cubicBezTo>
                  <a:pt x="5949552" y="308074"/>
                  <a:pt x="5948660" y="307181"/>
                  <a:pt x="5948660" y="305395"/>
                </a:cubicBezTo>
                <a:lnTo>
                  <a:pt x="5948660" y="283964"/>
                </a:lnTo>
                <a:cubicBezTo>
                  <a:pt x="5948883" y="282178"/>
                  <a:pt x="5949776" y="281285"/>
                  <a:pt x="5951338" y="281285"/>
                </a:cubicBezTo>
                <a:close/>
                <a:moveTo>
                  <a:pt x="5790604" y="281285"/>
                </a:moveTo>
                <a:lnTo>
                  <a:pt x="5812036" y="281285"/>
                </a:lnTo>
                <a:cubicBezTo>
                  <a:pt x="5813822" y="281509"/>
                  <a:pt x="5814714" y="282402"/>
                  <a:pt x="5814714" y="283964"/>
                </a:cubicBezTo>
                <a:lnTo>
                  <a:pt x="5814714" y="305395"/>
                </a:lnTo>
                <a:cubicBezTo>
                  <a:pt x="5814714" y="307181"/>
                  <a:pt x="5813822" y="308074"/>
                  <a:pt x="5812036" y="308074"/>
                </a:cubicBezTo>
                <a:lnTo>
                  <a:pt x="5790604" y="308074"/>
                </a:lnTo>
                <a:cubicBezTo>
                  <a:pt x="5788818" y="308074"/>
                  <a:pt x="5787926" y="307181"/>
                  <a:pt x="5787926" y="305395"/>
                </a:cubicBezTo>
                <a:lnTo>
                  <a:pt x="5787926" y="283964"/>
                </a:lnTo>
                <a:cubicBezTo>
                  <a:pt x="5788148" y="282178"/>
                  <a:pt x="5789042" y="281285"/>
                  <a:pt x="5790604" y="281285"/>
                </a:cubicBezTo>
                <a:close/>
                <a:moveTo>
                  <a:pt x="5750420" y="281285"/>
                </a:moveTo>
                <a:lnTo>
                  <a:pt x="5771852" y="281285"/>
                </a:lnTo>
                <a:cubicBezTo>
                  <a:pt x="5773638" y="281509"/>
                  <a:pt x="5774531" y="282402"/>
                  <a:pt x="5774531" y="283964"/>
                </a:cubicBezTo>
                <a:lnTo>
                  <a:pt x="5774531" y="305395"/>
                </a:lnTo>
                <a:cubicBezTo>
                  <a:pt x="5774531" y="307181"/>
                  <a:pt x="5773638" y="308074"/>
                  <a:pt x="5771852" y="308074"/>
                </a:cubicBezTo>
                <a:lnTo>
                  <a:pt x="5750420" y="308074"/>
                </a:lnTo>
                <a:cubicBezTo>
                  <a:pt x="5748635" y="308074"/>
                  <a:pt x="5747742" y="307181"/>
                  <a:pt x="5747742" y="305395"/>
                </a:cubicBezTo>
                <a:lnTo>
                  <a:pt x="5747742" y="283964"/>
                </a:lnTo>
                <a:cubicBezTo>
                  <a:pt x="5747965" y="282178"/>
                  <a:pt x="5748858" y="281285"/>
                  <a:pt x="5750420" y="281285"/>
                </a:cubicBezTo>
                <a:close/>
                <a:moveTo>
                  <a:pt x="5710237" y="281285"/>
                </a:moveTo>
                <a:lnTo>
                  <a:pt x="5731668" y="281285"/>
                </a:lnTo>
                <a:cubicBezTo>
                  <a:pt x="5733454" y="281509"/>
                  <a:pt x="5734348" y="282402"/>
                  <a:pt x="5734348" y="283964"/>
                </a:cubicBezTo>
                <a:lnTo>
                  <a:pt x="5734348" y="305395"/>
                </a:lnTo>
                <a:cubicBezTo>
                  <a:pt x="5734348" y="307181"/>
                  <a:pt x="5733454" y="308074"/>
                  <a:pt x="5731668" y="308074"/>
                </a:cubicBezTo>
                <a:lnTo>
                  <a:pt x="5710237" y="308074"/>
                </a:lnTo>
                <a:cubicBezTo>
                  <a:pt x="5708451" y="308074"/>
                  <a:pt x="5707558" y="307181"/>
                  <a:pt x="5707558" y="305395"/>
                </a:cubicBezTo>
                <a:lnTo>
                  <a:pt x="5707558" y="283964"/>
                </a:lnTo>
                <a:cubicBezTo>
                  <a:pt x="5707782" y="282178"/>
                  <a:pt x="5708674" y="281285"/>
                  <a:pt x="5710237" y="281285"/>
                </a:cubicBezTo>
                <a:close/>
                <a:moveTo>
                  <a:pt x="5670054" y="281285"/>
                </a:moveTo>
                <a:lnTo>
                  <a:pt x="5691485" y="281285"/>
                </a:lnTo>
                <a:cubicBezTo>
                  <a:pt x="5693270" y="281509"/>
                  <a:pt x="5694164" y="282402"/>
                  <a:pt x="5694164" y="283964"/>
                </a:cubicBezTo>
                <a:lnTo>
                  <a:pt x="5694164" y="305395"/>
                </a:lnTo>
                <a:cubicBezTo>
                  <a:pt x="5694164" y="307181"/>
                  <a:pt x="5693270" y="308074"/>
                  <a:pt x="5691485" y="308074"/>
                </a:cubicBezTo>
                <a:lnTo>
                  <a:pt x="5670054" y="308074"/>
                </a:lnTo>
                <a:cubicBezTo>
                  <a:pt x="5668268" y="308074"/>
                  <a:pt x="5667374" y="307181"/>
                  <a:pt x="5667374" y="305395"/>
                </a:cubicBezTo>
                <a:lnTo>
                  <a:pt x="5667374" y="283964"/>
                </a:lnTo>
                <a:cubicBezTo>
                  <a:pt x="5667598" y="282178"/>
                  <a:pt x="5668491" y="281285"/>
                  <a:pt x="5670054" y="281285"/>
                </a:cubicBezTo>
                <a:close/>
                <a:moveTo>
                  <a:pt x="5427464" y="281285"/>
                </a:moveTo>
                <a:lnTo>
                  <a:pt x="5448895" y="281285"/>
                </a:lnTo>
                <a:cubicBezTo>
                  <a:pt x="5450681" y="281509"/>
                  <a:pt x="5451574" y="282402"/>
                  <a:pt x="5451574" y="283964"/>
                </a:cubicBezTo>
                <a:lnTo>
                  <a:pt x="5451574" y="305395"/>
                </a:lnTo>
                <a:cubicBezTo>
                  <a:pt x="5451574" y="307181"/>
                  <a:pt x="5450681" y="308074"/>
                  <a:pt x="5448895" y="308074"/>
                </a:cubicBezTo>
                <a:lnTo>
                  <a:pt x="5427464" y="308074"/>
                </a:lnTo>
                <a:cubicBezTo>
                  <a:pt x="5425678" y="308074"/>
                  <a:pt x="5424785" y="307181"/>
                  <a:pt x="5424785" y="305395"/>
                </a:cubicBezTo>
                <a:lnTo>
                  <a:pt x="5424785" y="283964"/>
                </a:lnTo>
                <a:cubicBezTo>
                  <a:pt x="5425008" y="282178"/>
                  <a:pt x="5425901" y="281285"/>
                  <a:pt x="5427464" y="281285"/>
                </a:cubicBezTo>
                <a:close/>
                <a:moveTo>
                  <a:pt x="5387280" y="281285"/>
                </a:moveTo>
                <a:lnTo>
                  <a:pt x="5408712" y="281285"/>
                </a:lnTo>
                <a:cubicBezTo>
                  <a:pt x="5410498" y="281509"/>
                  <a:pt x="5411390" y="282402"/>
                  <a:pt x="5411390" y="283964"/>
                </a:cubicBezTo>
                <a:lnTo>
                  <a:pt x="5411390" y="305395"/>
                </a:lnTo>
                <a:cubicBezTo>
                  <a:pt x="5411390" y="307181"/>
                  <a:pt x="5410498" y="308074"/>
                  <a:pt x="5408712" y="308074"/>
                </a:cubicBezTo>
                <a:lnTo>
                  <a:pt x="5387280" y="308074"/>
                </a:lnTo>
                <a:cubicBezTo>
                  <a:pt x="5385494" y="308074"/>
                  <a:pt x="5384601" y="307181"/>
                  <a:pt x="5384601" y="305395"/>
                </a:cubicBezTo>
                <a:lnTo>
                  <a:pt x="5384601" y="283964"/>
                </a:lnTo>
                <a:cubicBezTo>
                  <a:pt x="5384825" y="282178"/>
                  <a:pt x="5385718" y="281285"/>
                  <a:pt x="5387280" y="281285"/>
                </a:cubicBezTo>
                <a:close/>
                <a:moveTo>
                  <a:pt x="5347097" y="281285"/>
                </a:moveTo>
                <a:lnTo>
                  <a:pt x="5368528" y="281285"/>
                </a:lnTo>
                <a:cubicBezTo>
                  <a:pt x="5370314" y="281509"/>
                  <a:pt x="5371207" y="282402"/>
                  <a:pt x="5371207" y="283964"/>
                </a:cubicBezTo>
                <a:lnTo>
                  <a:pt x="5371207" y="305395"/>
                </a:lnTo>
                <a:cubicBezTo>
                  <a:pt x="5371207" y="307181"/>
                  <a:pt x="5370314" y="308074"/>
                  <a:pt x="5368528" y="308074"/>
                </a:cubicBezTo>
                <a:lnTo>
                  <a:pt x="5347097" y="308074"/>
                </a:lnTo>
                <a:cubicBezTo>
                  <a:pt x="5345311" y="308074"/>
                  <a:pt x="5344418" y="307181"/>
                  <a:pt x="5344418" y="305395"/>
                </a:cubicBezTo>
                <a:lnTo>
                  <a:pt x="5344418" y="283964"/>
                </a:lnTo>
                <a:cubicBezTo>
                  <a:pt x="5344641" y="282178"/>
                  <a:pt x="5345534" y="281285"/>
                  <a:pt x="5347097" y="281285"/>
                </a:cubicBezTo>
                <a:close/>
                <a:moveTo>
                  <a:pt x="5306913" y="281285"/>
                </a:moveTo>
                <a:lnTo>
                  <a:pt x="5328344" y="281285"/>
                </a:lnTo>
                <a:cubicBezTo>
                  <a:pt x="5330130" y="281509"/>
                  <a:pt x="5331023" y="282402"/>
                  <a:pt x="5331023" y="283964"/>
                </a:cubicBezTo>
                <a:lnTo>
                  <a:pt x="5331023" y="305395"/>
                </a:lnTo>
                <a:cubicBezTo>
                  <a:pt x="5331023" y="307181"/>
                  <a:pt x="5330130" y="308074"/>
                  <a:pt x="5328344" y="308074"/>
                </a:cubicBezTo>
                <a:lnTo>
                  <a:pt x="5306913" y="308074"/>
                </a:lnTo>
                <a:cubicBezTo>
                  <a:pt x="5305127" y="308074"/>
                  <a:pt x="5304234" y="307181"/>
                  <a:pt x="5304234" y="305395"/>
                </a:cubicBezTo>
                <a:lnTo>
                  <a:pt x="5304234" y="283964"/>
                </a:lnTo>
                <a:cubicBezTo>
                  <a:pt x="5304457" y="282178"/>
                  <a:pt x="5305350" y="281285"/>
                  <a:pt x="5306913" y="281285"/>
                </a:cubicBezTo>
                <a:close/>
                <a:moveTo>
                  <a:pt x="4752380" y="281285"/>
                </a:moveTo>
                <a:lnTo>
                  <a:pt x="4773811" y="281285"/>
                </a:lnTo>
                <a:cubicBezTo>
                  <a:pt x="4775597" y="281509"/>
                  <a:pt x="4776490" y="282402"/>
                  <a:pt x="4776490" y="283964"/>
                </a:cubicBezTo>
                <a:lnTo>
                  <a:pt x="4776490" y="305395"/>
                </a:lnTo>
                <a:cubicBezTo>
                  <a:pt x="4776490" y="307181"/>
                  <a:pt x="4775597" y="308074"/>
                  <a:pt x="4773811" y="308074"/>
                </a:cubicBezTo>
                <a:lnTo>
                  <a:pt x="4752380" y="308074"/>
                </a:lnTo>
                <a:cubicBezTo>
                  <a:pt x="4750594" y="308074"/>
                  <a:pt x="4749701" y="307181"/>
                  <a:pt x="4749701" y="305395"/>
                </a:cubicBezTo>
                <a:lnTo>
                  <a:pt x="4749701" y="283964"/>
                </a:lnTo>
                <a:cubicBezTo>
                  <a:pt x="4749924" y="282178"/>
                  <a:pt x="4750817" y="281285"/>
                  <a:pt x="4752380" y="281285"/>
                </a:cubicBezTo>
                <a:close/>
                <a:moveTo>
                  <a:pt x="4712196" y="281285"/>
                </a:moveTo>
                <a:lnTo>
                  <a:pt x="4733627" y="281285"/>
                </a:lnTo>
                <a:cubicBezTo>
                  <a:pt x="4735413" y="281509"/>
                  <a:pt x="4736306" y="282402"/>
                  <a:pt x="4736306" y="283964"/>
                </a:cubicBezTo>
                <a:lnTo>
                  <a:pt x="4736306" y="305395"/>
                </a:lnTo>
                <a:cubicBezTo>
                  <a:pt x="4736306" y="307181"/>
                  <a:pt x="4735413" y="308074"/>
                  <a:pt x="4733627" y="308074"/>
                </a:cubicBezTo>
                <a:lnTo>
                  <a:pt x="4712196" y="308074"/>
                </a:lnTo>
                <a:cubicBezTo>
                  <a:pt x="4710410" y="308074"/>
                  <a:pt x="4709517" y="307181"/>
                  <a:pt x="4709517" y="305395"/>
                </a:cubicBezTo>
                <a:lnTo>
                  <a:pt x="4709517" y="283964"/>
                </a:lnTo>
                <a:cubicBezTo>
                  <a:pt x="4709740" y="282178"/>
                  <a:pt x="4710633" y="281285"/>
                  <a:pt x="4712196" y="281285"/>
                </a:cubicBezTo>
                <a:close/>
                <a:moveTo>
                  <a:pt x="4672012" y="281285"/>
                </a:moveTo>
                <a:lnTo>
                  <a:pt x="4693444" y="281285"/>
                </a:lnTo>
                <a:cubicBezTo>
                  <a:pt x="4695230" y="281509"/>
                  <a:pt x="4696123" y="282402"/>
                  <a:pt x="4696123" y="283964"/>
                </a:cubicBezTo>
                <a:lnTo>
                  <a:pt x="4696123" y="305395"/>
                </a:lnTo>
                <a:cubicBezTo>
                  <a:pt x="4696123" y="307181"/>
                  <a:pt x="4695230" y="308074"/>
                  <a:pt x="4693444" y="308074"/>
                </a:cubicBezTo>
                <a:lnTo>
                  <a:pt x="4672012" y="308074"/>
                </a:lnTo>
                <a:cubicBezTo>
                  <a:pt x="4670226" y="308074"/>
                  <a:pt x="4669333" y="307181"/>
                  <a:pt x="4669333" y="305395"/>
                </a:cubicBezTo>
                <a:lnTo>
                  <a:pt x="4669333" y="283964"/>
                </a:lnTo>
                <a:cubicBezTo>
                  <a:pt x="4669557" y="282178"/>
                  <a:pt x="4670450" y="281285"/>
                  <a:pt x="4672012" y="281285"/>
                </a:cubicBezTo>
                <a:close/>
                <a:moveTo>
                  <a:pt x="4631829" y="281285"/>
                </a:moveTo>
                <a:lnTo>
                  <a:pt x="4653260" y="281285"/>
                </a:lnTo>
                <a:cubicBezTo>
                  <a:pt x="4655046" y="281509"/>
                  <a:pt x="4655939" y="282402"/>
                  <a:pt x="4655939" y="283964"/>
                </a:cubicBezTo>
                <a:lnTo>
                  <a:pt x="4655939" y="305395"/>
                </a:lnTo>
                <a:cubicBezTo>
                  <a:pt x="4655939" y="307181"/>
                  <a:pt x="4655046" y="308074"/>
                  <a:pt x="4653260" y="308074"/>
                </a:cubicBezTo>
                <a:lnTo>
                  <a:pt x="4631829" y="308074"/>
                </a:lnTo>
                <a:cubicBezTo>
                  <a:pt x="4630043" y="308074"/>
                  <a:pt x="4629150" y="307181"/>
                  <a:pt x="4629150" y="305395"/>
                </a:cubicBezTo>
                <a:lnTo>
                  <a:pt x="4629150" y="283964"/>
                </a:lnTo>
                <a:cubicBezTo>
                  <a:pt x="4629373" y="282178"/>
                  <a:pt x="4630266" y="281285"/>
                  <a:pt x="4631829" y="281285"/>
                </a:cubicBezTo>
                <a:close/>
                <a:moveTo>
                  <a:pt x="4559498" y="281285"/>
                </a:moveTo>
                <a:lnTo>
                  <a:pt x="4580930" y="281285"/>
                </a:lnTo>
                <a:cubicBezTo>
                  <a:pt x="4582715" y="281509"/>
                  <a:pt x="4583608" y="282402"/>
                  <a:pt x="4583608" y="283964"/>
                </a:cubicBezTo>
                <a:lnTo>
                  <a:pt x="4583608" y="305395"/>
                </a:lnTo>
                <a:cubicBezTo>
                  <a:pt x="4583608" y="307181"/>
                  <a:pt x="4582715" y="308074"/>
                  <a:pt x="4580930" y="308074"/>
                </a:cubicBezTo>
                <a:lnTo>
                  <a:pt x="4559498" y="308074"/>
                </a:lnTo>
                <a:cubicBezTo>
                  <a:pt x="4557712" y="308074"/>
                  <a:pt x="4556819" y="307181"/>
                  <a:pt x="4556819" y="305395"/>
                </a:cubicBezTo>
                <a:lnTo>
                  <a:pt x="4556819" y="283964"/>
                </a:lnTo>
                <a:cubicBezTo>
                  <a:pt x="4557043" y="282178"/>
                  <a:pt x="4557936" y="281285"/>
                  <a:pt x="4559498" y="281285"/>
                </a:cubicBezTo>
                <a:close/>
                <a:moveTo>
                  <a:pt x="4519315" y="281285"/>
                </a:moveTo>
                <a:lnTo>
                  <a:pt x="4540746" y="281285"/>
                </a:lnTo>
                <a:cubicBezTo>
                  <a:pt x="4542532" y="281509"/>
                  <a:pt x="4543425" y="282402"/>
                  <a:pt x="4543425" y="283964"/>
                </a:cubicBezTo>
                <a:lnTo>
                  <a:pt x="4543425" y="305395"/>
                </a:lnTo>
                <a:cubicBezTo>
                  <a:pt x="4543425" y="307181"/>
                  <a:pt x="4542532" y="308074"/>
                  <a:pt x="4540746" y="308074"/>
                </a:cubicBezTo>
                <a:lnTo>
                  <a:pt x="4519315" y="308074"/>
                </a:lnTo>
                <a:cubicBezTo>
                  <a:pt x="4517529" y="308074"/>
                  <a:pt x="4516636" y="307181"/>
                  <a:pt x="4516636" y="305395"/>
                </a:cubicBezTo>
                <a:lnTo>
                  <a:pt x="4516636" y="283964"/>
                </a:lnTo>
                <a:cubicBezTo>
                  <a:pt x="4516859" y="282178"/>
                  <a:pt x="4517752" y="281285"/>
                  <a:pt x="4519315" y="281285"/>
                </a:cubicBezTo>
                <a:close/>
                <a:moveTo>
                  <a:pt x="4479131" y="281285"/>
                </a:moveTo>
                <a:lnTo>
                  <a:pt x="4500562" y="281285"/>
                </a:lnTo>
                <a:cubicBezTo>
                  <a:pt x="4502348" y="281509"/>
                  <a:pt x="4503241" y="282402"/>
                  <a:pt x="4503241" y="283964"/>
                </a:cubicBezTo>
                <a:lnTo>
                  <a:pt x="4503241" y="305395"/>
                </a:lnTo>
                <a:cubicBezTo>
                  <a:pt x="4503241" y="307181"/>
                  <a:pt x="4502348" y="308074"/>
                  <a:pt x="4500562" y="308074"/>
                </a:cubicBezTo>
                <a:lnTo>
                  <a:pt x="4479131" y="308074"/>
                </a:lnTo>
                <a:cubicBezTo>
                  <a:pt x="4477345" y="308074"/>
                  <a:pt x="4476452" y="307181"/>
                  <a:pt x="4476452" y="305395"/>
                </a:cubicBezTo>
                <a:lnTo>
                  <a:pt x="4476452" y="283964"/>
                </a:lnTo>
                <a:cubicBezTo>
                  <a:pt x="4476675" y="282178"/>
                  <a:pt x="4477568" y="281285"/>
                  <a:pt x="4479131" y="281285"/>
                </a:cubicBezTo>
                <a:close/>
                <a:moveTo>
                  <a:pt x="4438948" y="281285"/>
                </a:moveTo>
                <a:lnTo>
                  <a:pt x="4460379" y="281285"/>
                </a:lnTo>
                <a:cubicBezTo>
                  <a:pt x="4462165" y="281509"/>
                  <a:pt x="4463058" y="282402"/>
                  <a:pt x="4463058" y="283964"/>
                </a:cubicBezTo>
                <a:lnTo>
                  <a:pt x="4463058" y="305395"/>
                </a:lnTo>
                <a:cubicBezTo>
                  <a:pt x="4463058" y="307181"/>
                  <a:pt x="4462165" y="308074"/>
                  <a:pt x="4460379" y="308074"/>
                </a:cubicBezTo>
                <a:lnTo>
                  <a:pt x="4438948" y="308074"/>
                </a:lnTo>
                <a:cubicBezTo>
                  <a:pt x="4437162" y="308074"/>
                  <a:pt x="4436269" y="307181"/>
                  <a:pt x="4436269" y="305395"/>
                </a:cubicBezTo>
                <a:lnTo>
                  <a:pt x="4436269" y="283964"/>
                </a:lnTo>
                <a:cubicBezTo>
                  <a:pt x="4436492" y="282178"/>
                  <a:pt x="4437385" y="281285"/>
                  <a:pt x="4438948" y="281285"/>
                </a:cubicBezTo>
                <a:close/>
                <a:moveTo>
                  <a:pt x="4398764" y="281285"/>
                </a:moveTo>
                <a:lnTo>
                  <a:pt x="4420195" y="281285"/>
                </a:lnTo>
                <a:cubicBezTo>
                  <a:pt x="4421981" y="281509"/>
                  <a:pt x="4422874" y="282402"/>
                  <a:pt x="4422874" y="283964"/>
                </a:cubicBezTo>
                <a:lnTo>
                  <a:pt x="4422874" y="305395"/>
                </a:lnTo>
                <a:cubicBezTo>
                  <a:pt x="4422874" y="307181"/>
                  <a:pt x="4421981" y="308074"/>
                  <a:pt x="4420195" y="308074"/>
                </a:cubicBezTo>
                <a:lnTo>
                  <a:pt x="4398764" y="308074"/>
                </a:lnTo>
                <a:cubicBezTo>
                  <a:pt x="4396978" y="308074"/>
                  <a:pt x="4396085" y="307181"/>
                  <a:pt x="4396085" y="305395"/>
                </a:cubicBezTo>
                <a:lnTo>
                  <a:pt x="4396085" y="283964"/>
                </a:lnTo>
                <a:cubicBezTo>
                  <a:pt x="4396308" y="282178"/>
                  <a:pt x="4397201" y="281285"/>
                  <a:pt x="4398764" y="281285"/>
                </a:cubicBezTo>
                <a:close/>
                <a:moveTo>
                  <a:pt x="4238030" y="281285"/>
                </a:moveTo>
                <a:lnTo>
                  <a:pt x="4259461" y="281285"/>
                </a:lnTo>
                <a:cubicBezTo>
                  <a:pt x="4261247" y="281509"/>
                  <a:pt x="4262140" y="282402"/>
                  <a:pt x="4262140" y="283964"/>
                </a:cubicBezTo>
                <a:lnTo>
                  <a:pt x="4262140" y="305395"/>
                </a:lnTo>
                <a:cubicBezTo>
                  <a:pt x="4262140" y="307181"/>
                  <a:pt x="4261247" y="308074"/>
                  <a:pt x="4259461" y="308074"/>
                </a:cubicBezTo>
                <a:lnTo>
                  <a:pt x="4238030" y="308074"/>
                </a:lnTo>
                <a:cubicBezTo>
                  <a:pt x="4236244" y="308074"/>
                  <a:pt x="4235351" y="307181"/>
                  <a:pt x="4235351" y="305395"/>
                </a:cubicBezTo>
                <a:lnTo>
                  <a:pt x="4235351" y="283964"/>
                </a:lnTo>
                <a:cubicBezTo>
                  <a:pt x="4235574" y="282178"/>
                  <a:pt x="4236467" y="281285"/>
                  <a:pt x="4238030" y="281285"/>
                </a:cubicBezTo>
                <a:close/>
                <a:moveTo>
                  <a:pt x="4197846" y="281285"/>
                </a:moveTo>
                <a:lnTo>
                  <a:pt x="4219277" y="281285"/>
                </a:lnTo>
                <a:cubicBezTo>
                  <a:pt x="4221063" y="281509"/>
                  <a:pt x="4221956" y="282402"/>
                  <a:pt x="4221956" y="283964"/>
                </a:cubicBezTo>
                <a:lnTo>
                  <a:pt x="4221956" y="305395"/>
                </a:lnTo>
                <a:cubicBezTo>
                  <a:pt x="4221956" y="307181"/>
                  <a:pt x="4221063" y="308074"/>
                  <a:pt x="4219277" y="308074"/>
                </a:cubicBezTo>
                <a:lnTo>
                  <a:pt x="4197846" y="308074"/>
                </a:lnTo>
                <a:cubicBezTo>
                  <a:pt x="4196060" y="308074"/>
                  <a:pt x="4195167" y="307181"/>
                  <a:pt x="4195167" y="305395"/>
                </a:cubicBezTo>
                <a:lnTo>
                  <a:pt x="4195167" y="283964"/>
                </a:lnTo>
                <a:cubicBezTo>
                  <a:pt x="4195390" y="282178"/>
                  <a:pt x="4196283" y="281285"/>
                  <a:pt x="4197846" y="281285"/>
                </a:cubicBezTo>
                <a:close/>
                <a:moveTo>
                  <a:pt x="4157662" y="281285"/>
                </a:moveTo>
                <a:lnTo>
                  <a:pt x="4179094" y="281285"/>
                </a:lnTo>
                <a:cubicBezTo>
                  <a:pt x="4180880" y="281509"/>
                  <a:pt x="4181773" y="282402"/>
                  <a:pt x="4181773" y="283964"/>
                </a:cubicBezTo>
                <a:lnTo>
                  <a:pt x="4181773" y="305395"/>
                </a:lnTo>
                <a:cubicBezTo>
                  <a:pt x="4181773" y="307181"/>
                  <a:pt x="4180880" y="308074"/>
                  <a:pt x="4179094" y="308074"/>
                </a:cubicBezTo>
                <a:lnTo>
                  <a:pt x="4157662" y="308074"/>
                </a:lnTo>
                <a:cubicBezTo>
                  <a:pt x="4155876" y="308074"/>
                  <a:pt x="4154983" y="307181"/>
                  <a:pt x="4154983" y="305395"/>
                </a:cubicBezTo>
                <a:lnTo>
                  <a:pt x="4154983" y="283964"/>
                </a:lnTo>
                <a:cubicBezTo>
                  <a:pt x="4155207" y="282178"/>
                  <a:pt x="4156100" y="281285"/>
                  <a:pt x="4157662" y="281285"/>
                </a:cubicBezTo>
                <a:close/>
                <a:moveTo>
                  <a:pt x="4117479" y="281285"/>
                </a:moveTo>
                <a:lnTo>
                  <a:pt x="4138910" y="281285"/>
                </a:lnTo>
                <a:cubicBezTo>
                  <a:pt x="4140696" y="281509"/>
                  <a:pt x="4141589" y="282402"/>
                  <a:pt x="4141589" y="283964"/>
                </a:cubicBezTo>
                <a:lnTo>
                  <a:pt x="4141589" y="305395"/>
                </a:lnTo>
                <a:cubicBezTo>
                  <a:pt x="4141589" y="307181"/>
                  <a:pt x="4140696" y="308074"/>
                  <a:pt x="4138910" y="308074"/>
                </a:cubicBezTo>
                <a:lnTo>
                  <a:pt x="4117479" y="308074"/>
                </a:lnTo>
                <a:cubicBezTo>
                  <a:pt x="4115693" y="308074"/>
                  <a:pt x="4114800" y="307181"/>
                  <a:pt x="4114800" y="305395"/>
                </a:cubicBezTo>
                <a:lnTo>
                  <a:pt x="4114800" y="283964"/>
                </a:lnTo>
                <a:cubicBezTo>
                  <a:pt x="4115023" y="282178"/>
                  <a:pt x="4115916" y="281285"/>
                  <a:pt x="4117479" y="281285"/>
                </a:cubicBezTo>
                <a:close/>
                <a:moveTo>
                  <a:pt x="4045148" y="281285"/>
                </a:moveTo>
                <a:lnTo>
                  <a:pt x="4066580" y="281285"/>
                </a:lnTo>
                <a:cubicBezTo>
                  <a:pt x="4068365" y="281509"/>
                  <a:pt x="4069258" y="282402"/>
                  <a:pt x="4069258" y="283964"/>
                </a:cubicBezTo>
                <a:lnTo>
                  <a:pt x="4069258" y="305395"/>
                </a:lnTo>
                <a:cubicBezTo>
                  <a:pt x="4069258" y="307181"/>
                  <a:pt x="4068365" y="308074"/>
                  <a:pt x="4066580" y="308074"/>
                </a:cubicBezTo>
                <a:lnTo>
                  <a:pt x="4045148" y="308074"/>
                </a:lnTo>
                <a:cubicBezTo>
                  <a:pt x="4043362" y="308074"/>
                  <a:pt x="4042469" y="307181"/>
                  <a:pt x="4042469" y="305395"/>
                </a:cubicBezTo>
                <a:lnTo>
                  <a:pt x="4042469" y="283964"/>
                </a:lnTo>
                <a:cubicBezTo>
                  <a:pt x="4042693" y="282178"/>
                  <a:pt x="4043586" y="281285"/>
                  <a:pt x="4045148" y="281285"/>
                </a:cubicBezTo>
                <a:close/>
                <a:moveTo>
                  <a:pt x="4004965" y="281285"/>
                </a:moveTo>
                <a:lnTo>
                  <a:pt x="4026396" y="281285"/>
                </a:lnTo>
                <a:cubicBezTo>
                  <a:pt x="4028182" y="281509"/>
                  <a:pt x="4029075" y="282402"/>
                  <a:pt x="4029075" y="283964"/>
                </a:cubicBezTo>
                <a:lnTo>
                  <a:pt x="4029075" y="305395"/>
                </a:lnTo>
                <a:cubicBezTo>
                  <a:pt x="4029075" y="307181"/>
                  <a:pt x="4028182" y="308074"/>
                  <a:pt x="4026396" y="308074"/>
                </a:cubicBezTo>
                <a:lnTo>
                  <a:pt x="4004965" y="308074"/>
                </a:lnTo>
                <a:cubicBezTo>
                  <a:pt x="4003179" y="308074"/>
                  <a:pt x="4002286" y="307181"/>
                  <a:pt x="4002286" y="305395"/>
                </a:cubicBezTo>
                <a:lnTo>
                  <a:pt x="4002286" y="283964"/>
                </a:lnTo>
                <a:cubicBezTo>
                  <a:pt x="4002509" y="282178"/>
                  <a:pt x="4003402" y="281285"/>
                  <a:pt x="4004965" y="281285"/>
                </a:cubicBezTo>
                <a:close/>
                <a:moveTo>
                  <a:pt x="3964781" y="281285"/>
                </a:moveTo>
                <a:lnTo>
                  <a:pt x="3986212" y="281285"/>
                </a:lnTo>
                <a:cubicBezTo>
                  <a:pt x="3987998" y="281509"/>
                  <a:pt x="3988891" y="282402"/>
                  <a:pt x="3988891" y="283964"/>
                </a:cubicBezTo>
                <a:lnTo>
                  <a:pt x="3988891" y="305395"/>
                </a:lnTo>
                <a:cubicBezTo>
                  <a:pt x="3988891" y="307181"/>
                  <a:pt x="3987998" y="308074"/>
                  <a:pt x="3986212" y="308074"/>
                </a:cubicBezTo>
                <a:lnTo>
                  <a:pt x="3964781" y="308074"/>
                </a:lnTo>
                <a:cubicBezTo>
                  <a:pt x="3962995" y="308074"/>
                  <a:pt x="3962102" y="307181"/>
                  <a:pt x="3962102" y="305395"/>
                </a:cubicBezTo>
                <a:lnTo>
                  <a:pt x="3962102" y="283964"/>
                </a:lnTo>
                <a:cubicBezTo>
                  <a:pt x="3962325" y="282178"/>
                  <a:pt x="3963218" y="281285"/>
                  <a:pt x="3964781" y="281285"/>
                </a:cubicBezTo>
                <a:close/>
                <a:moveTo>
                  <a:pt x="3924598" y="281285"/>
                </a:moveTo>
                <a:lnTo>
                  <a:pt x="3946029" y="281285"/>
                </a:lnTo>
                <a:cubicBezTo>
                  <a:pt x="3947815" y="281509"/>
                  <a:pt x="3948708" y="282402"/>
                  <a:pt x="3948708" y="283964"/>
                </a:cubicBezTo>
                <a:lnTo>
                  <a:pt x="3948708" y="305395"/>
                </a:lnTo>
                <a:cubicBezTo>
                  <a:pt x="3948708" y="307181"/>
                  <a:pt x="3947815" y="308074"/>
                  <a:pt x="3946029" y="308074"/>
                </a:cubicBezTo>
                <a:lnTo>
                  <a:pt x="3924598" y="308074"/>
                </a:lnTo>
                <a:cubicBezTo>
                  <a:pt x="3922812" y="308074"/>
                  <a:pt x="3921919" y="307181"/>
                  <a:pt x="3921919" y="305395"/>
                </a:cubicBezTo>
                <a:lnTo>
                  <a:pt x="3921919" y="283964"/>
                </a:lnTo>
                <a:cubicBezTo>
                  <a:pt x="3922142" y="282178"/>
                  <a:pt x="3923035" y="281285"/>
                  <a:pt x="3924598" y="281285"/>
                </a:cubicBezTo>
                <a:close/>
                <a:moveTo>
                  <a:pt x="3884414" y="281285"/>
                </a:moveTo>
                <a:lnTo>
                  <a:pt x="3905845" y="281285"/>
                </a:lnTo>
                <a:cubicBezTo>
                  <a:pt x="3907631" y="281509"/>
                  <a:pt x="3908524" y="282402"/>
                  <a:pt x="3908524" y="283964"/>
                </a:cubicBezTo>
                <a:lnTo>
                  <a:pt x="3908524" y="305395"/>
                </a:lnTo>
                <a:cubicBezTo>
                  <a:pt x="3908524" y="307181"/>
                  <a:pt x="3907631" y="308074"/>
                  <a:pt x="3905845" y="308074"/>
                </a:cubicBezTo>
                <a:lnTo>
                  <a:pt x="3884414" y="308074"/>
                </a:lnTo>
                <a:cubicBezTo>
                  <a:pt x="3882628" y="308074"/>
                  <a:pt x="3881735" y="307181"/>
                  <a:pt x="3881735" y="305395"/>
                </a:cubicBezTo>
                <a:lnTo>
                  <a:pt x="3881735" y="283964"/>
                </a:lnTo>
                <a:cubicBezTo>
                  <a:pt x="3881958" y="282178"/>
                  <a:pt x="3882851" y="281285"/>
                  <a:pt x="3884414" y="281285"/>
                </a:cubicBezTo>
                <a:close/>
                <a:moveTo>
                  <a:pt x="3844230" y="281285"/>
                </a:moveTo>
                <a:lnTo>
                  <a:pt x="3865662" y="281285"/>
                </a:lnTo>
                <a:cubicBezTo>
                  <a:pt x="3867448" y="281509"/>
                  <a:pt x="3868340" y="282402"/>
                  <a:pt x="3868340" y="283964"/>
                </a:cubicBezTo>
                <a:lnTo>
                  <a:pt x="3868340" y="305395"/>
                </a:lnTo>
                <a:cubicBezTo>
                  <a:pt x="3868340" y="307181"/>
                  <a:pt x="3867448" y="308074"/>
                  <a:pt x="3865662" y="308074"/>
                </a:cubicBezTo>
                <a:lnTo>
                  <a:pt x="3844230" y="308074"/>
                </a:lnTo>
                <a:cubicBezTo>
                  <a:pt x="3842444" y="308074"/>
                  <a:pt x="3841551" y="307181"/>
                  <a:pt x="3841551" y="305395"/>
                </a:cubicBezTo>
                <a:lnTo>
                  <a:pt x="3841551" y="283964"/>
                </a:lnTo>
                <a:cubicBezTo>
                  <a:pt x="3841775" y="282178"/>
                  <a:pt x="3842668" y="281285"/>
                  <a:pt x="3844230" y="281285"/>
                </a:cubicBezTo>
                <a:close/>
                <a:moveTo>
                  <a:pt x="3804047" y="281285"/>
                </a:moveTo>
                <a:lnTo>
                  <a:pt x="3825478" y="281285"/>
                </a:lnTo>
                <a:cubicBezTo>
                  <a:pt x="3827264" y="281509"/>
                  <a:pt x="3828157" y="282402"/>
                  <a:pt x="3828157" y="283964"/>
                </a:cubicBezTo>
                <a:lnTo>
                  <a:pt x="3828157" y="305395"/>
                </a:lnTo>
                <a:cubicBezTo>
                  <a:pt x="3828157" y="307181"/>
                  <a:pt x="3827264" y="308074"/>
                  <a:pt x="3825478" y="308074"/>
                </a:cubicBezTo>
                <a:lnTo>
                  <a:pt x="3804047" y="308074"/>
                </a:lnTo>
                <a:cubicBezTo>
                  <a:pt x="3802261" y="308074"/>
                  <a:pt x="3801368" y="307181"/>
                  <a:pt x="3801368" y="305395"/>
                </a:cubicBezTo>
                <a:lnTo>
                  <a:pt x="3801368" y="283964"/>
                </a:lnTo>
                <a:cubicBezTo>
                  <a:pt x="3801591" y="282178"/>
                  <a:pt x="3802484" y="281285"/>
                  <a:pt x="3804047" y="281285"/>
                </a:cubicBezTo>
                <a:close/>
                <a:moveTo>
                  <a:pt x="3763863" y="281285"/>
                </a:moveTo>
                <a:lnTo>
                  <a:pt x="3785294" y="281285"/>
                </a:lnTo>
                <a:cubicBezTo>
                  <a:pt x="3787080" y="281509"/>
                  <a:pt x="3787973" y="282402"/>
                  <a:pt x="3787973" y="283964"/>
                </a:cubicBezTo>
                <a:lnTo>
                  <a:pt x="3787973" y="305395"/>
                </a:lnTo>
                <a:cubicBezTo>
                  <a:pt x="3787973" y="307181"/>
                  <a:pt x="3787080" y="308074"/>
                  <a:pt x="3785294" y="308074"/>
                </a:cubicBezTo>
                <a:lnTo>
                  <a:pt x="3763863" y="308074"/>
                </a:lnTo>
                <a:cubicBezTo>
                  <a:pt x="3762077" y="308074"/>
                  <a:pt x="3761184" y="307181"/>
                  <a:pt x="3761184" y="305395"/>
                </a:cubicBezTo>
                <a:lnTo>
                  <a:pt x="3761184" y="283964"/>
                </a:lnTo>
                <a:cubicBezTo>
                  <a:pt x="3761407" y="282178"/>
                  <a:pt x="3762300" y="281285"/>
                  <a:pt x="3763863" y="281285"/>
                </a:cubicBezTo>
                <a:close/>
                <a:moveTo>
                  <a:pt x="3723679" y="281285"/>
                </a:moveTo>
                <a:lnTo>
                  <a:pt x="3745111" y="281285"/>
                </a:lnTo>
                <a:cubicBezTo>
                  <a:pt x="3746897" y="281509"/>
                  <a:pt x="3747790" y="282402"/>
                  <a:pt x="3747790" y="283964"/>
                </a:cubicBezTo>
                <a:lnTo>
                  <a:pt x="3747790" y="305395"/>
                </a:lnTo>
                <a:cubicBezTo>
                  <a:pt x="3747790" y="307181"/>
                  <a:pt x="3746897" y="308074"/>
                  <a:pt x="3745111" y="308074"/>
                </a:cubicBezTo>
                <a:lnTo>
                  <a:pt x="3723679" y="308074"/>
                </a:lnTo>
                <a:cubicBezTo>
                  <a:pt x="3721893" y="308074"/>
                  <a:pt x="3721001" y="307181"/>
                  <a:pt x="3721001" y="305395"/>
                </a:cubicBezTo>
                <a:lnTo>
                  <a:pt x="3721001" y="283964"/>
                </a:lnTo>
                <a:cubicBezTo>
                  <a:pt x="3721224" y="282178"/>
                  <a:pt x="3722117" y="281285"/>
                  <a:pt x="3723679" y="281285"/>
                </a:cubicBezTo>
                <a:close/>
                <a:moveTo>
                  <a:pt x="3683496" y="281285"/>
                </a:moveTo>
                <a:lnTo>
                  <a:pt x="3704927" y="281285"/>
                </a:lnTo>
                <a:cubicBezTo>
                  <a:pt x="3706713" y="281509"/>
                  <a:pt x="3707606" y="282402"/>
                  <a:pt x="3707606" y="283964"/>
                </a:cubicBezTo>
                <a:lnTo>
                  <a:pt x="3707606" y="305395"/>
                </a:lnTo>
                <a:cubicBezTo>
                  <a:pt x="3707606" y="307181"/>
                  <a:pt x="3706713" y="308074"/>
                  <a:pt x="3704927" y="308074"/>
                </a:cubicBezTo>
                <a:lnTo>
                  <a:pt x="3683496" y="308074"/>
                </a:lnTo>
                <a:cubicBezTo>
                  <a:pt x="3681710" y="308074"/>
                  <a:pt x="3680817" y="307181"/>
                  <a:pt x="3680817" y="305395"/>
                </a:cubicBezTo>
                <a:lnTo>
                  <a:pt x="3680817" y="283964"/>
                </a:lnTo>
                <a:cubicBezTo>
                  <a:pt x="3681040" y="282178"/>
                  <a:pt x="3681933" y="281285"/>
                  <a:pt x="3683496" y="281285"/>
                </a:cubicBezTo>
                <a:close/>
                <a:moveTo>
                  <a:pt x="3643312" y="281285"/>
                </a:moveTo>
                <a:lnTo>
                  <a:pt x="3664743" y="281285"/>
                </a:lnTo>
                <a:cubicBezTo>
                  <a:pt x="3666529" y="281509"/>
                  <a:pt x="3667422" y="282402"/>
                  <a:pt x="3667422" y="283964"/>
                </a:cubicBezTo>
                <a:lnTo>
                  <a:pt x="3667422" y="305395"/>
                </a:lnTo>
                <a:cubicBezTo>
                  <a:pt x="3667422" y="307181"/>
                  <a:pt x="3666529" y="308074"/>
                  <a:pt x="3664743" y="308074"/>
                </a:cubicBezTo>
                <a:lnTo>
                  <a:pt x="3643312" y="308074"/>
                </a:lnTo>
                <a:cubicBezTo>
                  <a:pt x="3641526" y="308074"/>
                  <a:pt x="3640633" y="307181"/>
                  <a:pt x="3640633" y="305395"/>
                </a:cubicBezTo>
                <a:lnTo>
                  <a:pt x="3640633" y="283964"/>
                </a:lnTo>
                <a:cubicBezTo>
                  <a:pt x="3640857" y="282178"/>
                  <a:pt x="3641750" y="281285"/>
                  <a:pt x="3643312" y="281285"/>
                </a:cubicBezTo>
                <a:close/>
                <a:moveTo>
                  <a:pt x="3603129" y="281285"/>
                </a:moveTo>
                <a:lnTo>
                  <a:pt x="3624560" y="281285"/>
                </a:lnTo>
                <a:cubicBezTo>
                  <a:pt x="3626346" y="281509"/>
                  <a:pt x="3627239" y="282402"/>
                  <a:pt x="3627239" y="283964"/>
                </a:cubicBezTo>
                <a:lnTo>
                  <a:pt x="3627239" y="305395"/>
                </a:lnTo>
                <a:cubicBezTo>
                  <a:pt x="3627239" y="307181"/>
                  <a:pt x="3626346" y="308074"/>
                  <a:pt x="3624560" y="308074"/>
                </a:cubicBezTo>
                <a:lnTo>
                  <a:pt x="3603129" y="308074"/>
                </a:lnTo>
                <a:cubicBezTo>
                  <a:pt x="3601343" y="308074"/>
                  <a:pt x="3600450" y="307181"/>
                  <a:pt x="3600450" y="305395"/>
                </a:cubicBezTo>
                <a:lnTo>
                  <a:pt x="3600450" y="283964"/>
                </a:lnTo>
                <a:cubicBezTo>
                  <a:pt x="3600673" y="282178"/>
                  <a:pt x="3601566" y="281285"/>
                  <a:pt x="3603129" y="281285"/>
                </a:cubicBezTo>
                <a:close/>
                <a:moveTo>
                  <a:pt x="3016448" y="281285"/>
                </a:moveTo>
                <a:lnTo>
                  <a:pt x="3037879" y="281285"/>
                </a:lnTo>
                <a:cubicBezTo>
                  <a:pt x="3039665" y="281509"/>
                  <a:pt x="3040558" y="282402"/>
                  <a:pt x="3040558" y="283964"/>
                </a:cubicBezTo>
                <a:lnTo>
                  <a:pt x="3040558" y="305395"/>
                </a:lnTo>
                <a:cubicBezTo>
                  <a:pt x="3040558" y="307181"/>
                  <a:pt x="3039665" y="308074"/>
                  <a:pt x="3037879" y="308074"/>
                </a:cubicBezTo>
                <a:lnTo>
                  <a:pt x="3016448" y="308074"/>
                </a:lnTo>
                <a:cubicBezTo>
                  <a:pt x="3014662" y="308074"/>
                  <a:pt x="3013769" y="307181"/>
                  <a:pt x="3013769" y="305395"/>
                </a:cubicBezTo>
                <a:lnTo>
                  <a:pt x="3013769" y="283964"/>
                </a:lnTo>
                <a:cubicBezTo>
                  <a:pt x="3013993" y="282178"/>
                  <a:pt x="3014885" y="281285"/>
                  <a:pt x="3016448" y="281285"/>
                </a:cubicBezTo>
                <a:close/>
                <a:moveTo>
                  <a:pt x="2976265" y="281285"/>
                </a:moveTo>
                <a:lnTo>
                  <a:pt x="2997696" y="281285"/>
                </a:lnTo>
                <a:cubicBezTo>
                  <a:pt x="2999482" y="281509"/>
                  <a:pt x="3000375" y="282402"/>
                  <a:pt x="3000375" y="283964"/>
                </a:cubicBezTo>
                <a:lnTo>
                  <a:pt x="3000375" y="305395"/>
                </a:lnTo>
                <a:cubicBezTo>
                  <a:pt x="3000375" y="307181"/>
                  <a:pt x="2999482" y="308074"/>
                  <a:pt x="2997696" y="308074"/>
                </a:cubicBezTo>
                <a:lnTo>
                  <a:pt x="2976265" y="308074"/>
                </a:lnTo>
                <a:cubicBezTo>
                  <a:pt x="2974479" y="308074"/>
                  <a:pt x="2973586" y="307181"/>
                  <a:pt x="2973586" y="305395"/>
                </a:cubicBezTo>
                <a:lnTo>
                  <a:pt x="2973586" y="283964"/>
                </a:lnTo>
                <a:cubicBezTo>
                  <a:pt x="2973809" y="282178"/>
                  <a:pt x="2974702" y="281285"/>
                  <a:pt x="2976265" y="281285"/>
                </a:cubicBezTo>
                <a:close/>
                <a:moveTo>
                  <a:pt x="2936081" y="281285"/>
                </a:moveTo>
                <a:lnTo>
                  <a:pt x="2957512" y="281285"/>
                </a:lnTo>
                <a:cubicBezTo>
                  <a:pt x="2959298" y="281509"/>
                  <a:pt x="2960191" y="282402"/>
                  <a:pt x="2960191" y="283964"/>
                </a:cubicBezTo>
                <a:lnTo>
                  <a:pt x="2960191" y="305395"/>
                </a:lnTo>
                <a:cubicBezTo>
                  <a:pt x="2960191" y="307181"/>
                  <a:pt x="2959298" y="308074"/>
                  <a:pt x="2957512" y="308074"/>
                </a:cubicBezTo>
                <a:lnTo>
                  <a:pt x="2936081" y="308074"/>
                </a:lnTo>
                <a:cubicBezTo>
                  <a:pt x="2934295" y="308074"/>
                  <a:pt x="2933402" y="307181"/>
                  <a:pt x="2933402" y="305395"/>
                </a:cubicBezTo>
                <a:lnTo>
                  <a:pt x="2933402" y="283964"/>
                </a:lnTo>
                <a:cubicBezTo>
                  <a:pt x="2933625" y="282178"/>
                  <a:pt x="2934518" y="281285"/>
                  <a:pt x="2936081" y="281285"/>
                </a:cubicBezTo>
                <a:close/>
                <a:moveTo>
                  <a:pt x="2895897" y="281285"/>
                </a:moveTo>
                <a:lnTo>
                  <a:pt x="2917329" y="281285"/>
                </a:lnTo>
                <a:cubicBezTo>
                  <a:pt x="2919115" y="281509"/>
                  <a:pt x="2920008" y="282402"/>
                  <a:pt x="2920008" y="283964"/>
                </a:cubicBezTo>
                <a:lnTo>
                  <a:pt x="2920008" y="305395"/>
                </a:lnTo>
                <a:cubicBezTo>
                  <a:pt x="2920008" y="307181"/>
                  <a:pt x="2919115" y="308074"/>
                  <a:pt x="2917329" y="308074"/>
                </a:cubicBezTo>
                <a:lnTo>
                  <a:pt x="2895897" y="308074"/>
                </a:lnTo>
                <a:cubicBezTo>
                  <a:pt x="2894111" y="308074"/>
                  <a:pt x="2893218" y="307181"/>
                  <a:pt x="2893218" y="305395"/>
                </a:cubicBezTo>
                <a:lnTo>
                  <a:pt x="2893218" y="283964"/>
                </a:lnTo>
                <a:cubicBezTo>
                  <a:pt x="2893442" y="282178"/>
                  <a:pt x="2894335" y="281285"/>
                  <a:pt x="2895897" y="281285"/>
                </a:cubicBezTo>
                <a:close/>
                <a:moveTo>
                  <a:pt x="2855714" y="281285"/>
                </a:moveTo>
                <a:lnTo>
                  <a:pt x="2877145" y="281285"/>
                </a:lnTo>
                <a:cubicBezTo>
                  <a:pt x="2878931" y="281509"/>
                  <a:pt x="2879824" y="282402"/>
                  <a:pt x="2879824" y="283964"/>
                </a:cubicBezTo>
                <a:lnTo>
                  <a:pt x="2879824" y="305395"/>
                </a:lnTo>
                <a:cubicBezTo>
                  <a:pt x="2879824" y="307181"/>
                  <a:pt x="2878931" y="308074"/>
                  <a:pt x="2877145" y="308074"/>
                </a:cubicBezTo>
                <a:lnTo>
                  <a:pt x="2855714" y="308074"/>
                </a:lnTo>
                <a:cubicBezTo>
                  <a:pt x="2853928" y="308074"/>
                  <a:pt x="2853035" y="307181"/>
                  <a:pt x="2853035" y="305395"/>
                </a:cubicBezTo>
                <a:lnTo>
                  <a:pt x="2853035" y="283964"/>
                </a:lnTo>
                <a:cubicBezTo>
                  <a:pt x="2853258" y="282178"/>
                  <a:pt x="2854151" y="281285"/>
                  <a:pt x="2855714" y="281285"/>
                </a:cubicBezTo>
                <a:close/>
                <a:moveTo>
                  <a:pt x="2815530" y="281285"/>
                </a:moveTo>
                <a:lnTo>
                  <a:pt x="2836961" y="281285"/>
                </a:lnTo>
                <a:cubicBezTo>
                  <a:pt x="2838747" y="281509"/>
                  <a:pt x="2839640" y="282402"/>
                  <a:pt x="2839640" y="283964"/>
                </a:cubicBezTo>
                <a:lnTo>
                  <a:pt x="2839640" y="305395"/>
                </a:lnTo>
                <a:cubicBezTo>
                  <a:pt x="2839640" y="307181"/>
                  <a:pt x="2838747" y="308074"/>
                  <a:pt x="2836961" y="308074"/>
                </a:cubicBezTo>
                <a:lnTo>
                  <a:pt x="2815530" y="308074"/>
                </a:lnTo>
                <a:cubicBezTo>
                  <a:pt x="2813744" y="308074"/>
                  <a:pt x="2812851" y="307181"/>
                  <a:pt x="2812851" y="305395"/>
                </a:cubicBezTo>
                <a:lnTo>
                  <a:pt x="2812851" y="283964"/>
                </a:lnTo>
                <a:cubicBezTo>
                  <a:pt x="2813075" y="282178"/>
                  <a:pt x="2813968" y="281285"/>
                  <a:pt x="2815530" y="281285"/>
                </a:cubicBezTo>
                <a:close/>
                <a:moveTo>
                  <a:pt x="2775347" y="281285"/>
                </a:moveTo>
                <a:lnTo>
                  <a:pt x="2796778" y="281285"/>
                </a:lnTo>
                <a:cubicBezTo>
                  <a:pt x="2798564" y="281509"/>
                  <a:pt x="2799457" y="282402"/>
                  <a:pt x="2799457" y="283964"/>
                </a:cubicBezTo>
                <a:lnTo>
                  <a:pt x="2799457" y="305395"/>
                </a:lnTo>
                <a:cubicBezTo>
                  <a:pt x="2799457" y="307181"/>
                  <a:pt x="2798564" y="308074"/>
                  <a:pt x="2796778" y="308074"/>
                </a:cubicBezTo>
                <a:lnTo>
                  <a:pt x="2775347" y="308074"/>
                </a:lnTo>
                <a:cubicBezTo>
                  <a:pt x="2773561" y="308074"/>
                  <a:pt x="2772668" y="307181"/>
                  <a:pt x="2772668" y="305395"/>
                </a:cubicBezTo>
                <a:lnTo>
                  <a:pt x="2772668" y="283964"/>
                </a:lnTo>
                <a:cubicBezTo>
                  <a:pt x="2772891" y="282178"/>
                  <a:pt x="2773784" y="281285"/>
                  <a:pt x="2775347" y="281285"/>
                </a:cubicBezTo>
                <a:close/>
                <a:moveTo>
                  <a:pt x="2735163" y="281285"/>
                </a:moveTo>
                <a:lnTo>
                  <a:pt x="2756594" y="281285"/>
                </a:lnTo>
                <a:cubicBezTo>
                  <a:pt x="2758380" y="281509"/>
                  <a:pt x="2759273" y="282402"/>
                  <a:pt x="2759273" y="283964"/>
                </a:cubicBezTo>
                <a:lnTo>
                  <a:pt x="2759273" y="305395"/>
                </a:lnTo>
                <a:cubicBezTo>
                  <a:pt x="2759273" y="307181"/>
                  <a:pt x="2758380" y="308074"/>
                  <a:pt x="2756594" y="308074"/>
                </a:cubicBezTo>
                <a:lnTo>
                  <a:pt x="2735163" y="308074"/>
                </a:lnTo>
                <a:cubicBezTo>
                  <a:pt x="2733377" y="308074"/>
                  <a:pt x="2732484" y="307181"/>
                  <a:pt x="2732484" y="305395"/>
                </a:cubicBezTo>
                <a:lnTo>
                  <a:pt x="2732484" y="283964"/>
                </a:lnTo>
                <a:cubicBezTo>
                  <a:pt x="2732707" y="282178"/>
                  <a:pt x="2733600" y="281285"/>
                  <a:pt x="2735163" y="281285"/>
                </a:cubicBezTo>
                <a:close/>
                <a:moveTo>
                  <a:pt x="2694979" y="281285"/>
                </a:moveTo>
                <a:lnTo>
                  <a:pt x="2716411" y="281285"/>
                </a:lnTo>
                <a:cubicBezTo>
                  <a:pt x="2718197" y="281509"/>
                  <a:pt x="2719090" y="282402"/>
                  <a:pt x="2719090" y="283964"/>
                </a:cubicBezTo>
                <a:lnTo>
                  <a:pt x="2719090" y="305395"/>
                </a:lnTo>
                <a:cubicBezTo>
                  <a:pt x="2719090" y="307181"/>
                  <a:pt x="2718197" y="308074"/>
                  <a:pt x="2716411" y="308074"/>
                </a:cubicBezTo>
                <a:lnTo>
                  <a:pt x="2694979" y="308074"/>
                </a:lnTo>
                <a:cubicBezTo>
                  <a:pt x="2693193" y="308074"/>
                  <a:pt x="2692301" y="307181"/>
                  <a:pt x="2692301" y="305395"/>
                </a:cubicBezTo>
                <a:lnTo>
                  <a:pt x="2692301" y="283964"/>
                </a:lnTo>
                <a:cubicBezTo>
                  <a:pt x="2692524" y="282178"/>
                  <a:pt x="2693417" y="281285"/>
                  <a:pt x="2694979" y="281285"/>
                </a:cubicBezTo>
                <a:close/>
                <a:moveTo>
                  <a:pt x="2654796" y="281285"/>
                </a:moveTo>
                <a:lnTo>
                  <a:pt x="2676227" y="281285"/>
                </a:lnTo>
                <a:cubicBezTo>
                  <a:pt x="2678013" y="281509"/>
                  <a:pt x="2678906" y="282402"/>
                  <a:pt x="2678906" y="283964"/>
                </a:cubicBezTo>
                <a:lnTo>
                  <a:pt x="2678906" y="305395"/>
                </a:lnTo>
                <a:cubicBezTo>
                  <a:pt x="2678906" y="307181"/>
                  <a:pt x="2678013" y="308074"/>
                  <a:pt x="2676227" y="308074"/>
                </a:cubicBezTo>
                <a:lnTo>
                  <a:pt x="2654796" y="308074"/>
                </a:lnTo>
                <a:cubicBezTo>
                  <a:pt x="2653010" y="308074"/>
                  <a:pt x="2652117" y="307181"/>
                  <a:pt x="2652117" y="305395"/>
                </a:cubicBezTo>
                <a:lnTo>
                  <a:pt x="2652117" y="283964"/>
                </a:lnTo>
                <a:cubicBezTo>
                  <a:pt x="2652340" y="282178"/>
                  <a:pt x="2653233" y="281285"/>
                  <a:pt x="2654796" y="281285"/>
                </a:cubicBezTo>
                <a:close/>
                <a:moveTo>
                  <a:pt x="2614612" y="281285"/>
                </a:moveTo>
                <a:lnTo>
                  <a:pt x="2636043" y="281285"/>
                </a:lnTo>
                <a:cubicBezTo>
                  <a:pt x="2637829" y="281509"/>
                  <a:pt x="2638722" y="282402"/>
                  <a:pt x="2638722" y="283964"/>
                </a:cubicBezTo>
                <a:lnTo>
                  <a:pt x="2638722" y="305395"/>
                </a:lnTo>
                <a:cubicBezTo>
                  <a:pt x="2638722" y="307181"/>
                  <a:pt x="2637829" y="308074"/>
                  <a:pt x="2636043" y="308074"/>
                </a:cubicBezTo>
                <a:lnTo>
                  <a:pt x="2614612" y="308074"/>
                </a:lnTo>
                <a:cubicBezTo>
                  <a:pt x="2612826" y="308074"/>
                  <a:pt x="2611933" y="307181"/>
                  <a:pt x="2611933" y="305395"/>
                </a:cubicBezTo>
                <a:lnTo>
                  <a:pt x="2611933" y="283964"/>
                </a:lnTo>
                <a:cubicBezTo>
                  <a:pt x="2612157" y="282178"/>
                  <a:pt x="2613050" y="281285"/>
                  <a:pt x="2614612" y="281285"/>
                </a:cubicBezTo>
                <a:close/>
                <a:moveTo>
                  <a:pt x="2574429" y="281285"/>
                </a:moveTo>
                <a:lnTo>
                  <a:pt x="2595860" y="281285"/>
                </a:lnTo>
                <a:cubicBezTo>
                  <a:pt x="2597646" y="281509"/>
                  <a:pt x="2598539" y="282402"/>
                  <a:pt x="2598539" y="283964"/>
                </a:cubicBezTo>
                <a:lnTo>
                  <a:pt x="2598539" y="305395"/>
                </a:lnTo>
                <a:cubicBezTo>
                  <a:pt x="2598539" y="307181"/>
                  <a:pt x="2597646" y="308074"/>
                  <a:pt x="2595860" y="308074"/>
                </a:cubicBezTo>
                <a:lnTo>
                  <a:pt x="2574429" y="308074"/>
                </a:lnTo>
                <a:cubicBezTo>
                  <a:pt x="2572643" y="308074"/>
                  <a:pt x="2571750" y="307181"/>
                  <a:pt x="2571750" y="305395"/>
                </a:cubicBezTo>
                <a:lnTo>
                  <a:pt x="2571750" y="283964"/>
                </a:lnTo>
                <a:cubicBezTo>
                  <a:pt x="2571973" y="282178"/>
                  <a:pt x="2572866" y="281285"/>
                  <a:pt x="2574429" y="281285"/>
                </a:cubicBezTo>
                <a:close/>
                <a:moveTo>
                  <a:pt x="2180629" y="281285"/>
                </a:moveTo>
                <a:lnTo>
                  <a:pt x="2202061" y="281285"/>
                </a:lnTo>
                <a:cubicBezTo>
                  <a:pt x="2203847" y="281509"/>
                  <a:pt x="2204740" y="282402"/>
                  <a:pt x="2204740" y="283964"/>
                </a:cubicBezTo>
                <a:lnTo>
                  <a:pt x="2204740" y="305395"/>
                </a:lnTo>
                <a:cubicBezTo>
                  <a:pt x="2204740" y="307181"/>
                  <a:pt x="2203847" y="308074"/>
                  <a:pt x="2202061" y="308074"/>
                </a:cubicBezTo>
                <a:lnTo>
                  <a:pt x="2180629" y="308074"/>
                </a:lnTo>
                <a:cubicBezTo>
                  <a:pt x="2178843" y="308074"/>
                  <a:pt x="2177951" y="307181"/>
                  <a:pt x="2177951" y="305395"/>
                </a:cubicBezTo>
                <a:lnTo>
                  <a:pt x="2177951" y="283964"/>
                </a:lnTo>
                <a:cubicBezTo>
                  <a:pt x="2178174" y="282178"/>
                  <a:pt x="2179067" y="281285"/>
                  <a:pt x="2180629" y="281285"/>
                </a:cubicBezTo>
                <a:close/>
                <a:moveTo>
                  <a:pt x="2140446" y="281285"/>
                </a:moveTo>
                <a:lnTo>
                  <a:pt x="2161877" y="281285"/>
                </a:lnTo>
                <a:cubicBezTo>
                  <a:pt x="2163663" y="281509"/>
                  <a:pt x="2164556" y="282402"/>
                  <a:pt x="2164556" y="283964"/>
                </a:cubicBezTo>
                <a:lnTo>
                  <a:pt x="2164556" y="305395"/>
                </a:lnTo>
                <a:cubicBezTo>
                  <a:pt x="2164556" y="307181"/>
                  <a:pt x="2163663" y="308074"/>
                  <a:pt x="2161877" y="308074"/>
                </a:cubicBezTo>
                <a:lnTo>
                  <a:pt x="2140446" y="308074"/>
                </a:lnTo>
                <a:cubicBezTo>
                  <a:pt x="2138660" y="308074"/>
                  <a:pt x="2137767" y="307181"/>
                  <a:pt x="2137767" y="305395"/>
                </a:cubicBezTo>
                <a:lnTo>
                  <a:pt x="2137767" y="283964"/>
                </a:lnTo>
                <a:cubicBezTo>
                  <a:pt x="2137990" y="282178"/>
                  <a:pt x="2138883" y="281285"/>
                  <a:pt x="2140446" y="281285"/>
                </a:cubicBezTo>
                <a:close/>
                <a:moveTo>
                  <a:pt x="2100262" y="281285"/>
                </a:moveTo>
                <a:lnTo>
                  <a:pt x="2121693" y="281285"/>
                </a:lnTo>
                <a:cubicBezTo>
                  <a:pt x="2123479" y="281509"/>
                  <a:pt x="2124372" y="282402"/>
                  <a:pt x="2124372" y="283964"/>
                </a:cubicBezTo>
                <a:lnTo>
                  <a:pt x="2124372" y="305395"/>
                </a:lnTo>
                <a:cubicBezTo>
                  <a:pt x="2124372" y="307181"/>
                  <a:pt x="2123479" y="308074"/>
                  <a:pt x="2121693" y="308074"/>
                </a:cubicBezTo>
                <a:lnTo>
                  <a:pt x="2100262" y="308074"/>
                </a:lnTo>
                <a:cubicBezTo>
                  <a:pt x="2098476" y="308074"/>
                  <a:pt x="2097583" y="307181"/>
                  <a:pt x="2097583" y="305395"/>
                </a:cubicBezTo>
                <a:lnTo>
                  <a:pt x="2097583" y="283964"/>
                </a:lnTo>
                <a:cubicBezTo>
                  <a:pt x="2097807" y="282178"/>
                  <a:pt x="2098700" y="281285"/>
                  <a:pt x="2100262" y="281285"/>
                </a:cubicBezTo>
                <a:close/>
                <a:moveTo>
                  <a:pt x="2060079" y="281285"/>
                </a:moveTo>
                <a:lnTo>
                  <a:pt x="2081510" y="281285"/>
                </a:lnTo>
                <a:cubicBezTo>
                  <a:pt x="2083296" y="281509"/>
                  <a:pt x="2084189" y="282402"/>
                  <a:pt x="2084189" y="283964"/>
                </a:cubicBezTo>
                <a:lnTo>
                  <a:pt x="2084189" y="305395"/>
                </a:lnTo>
                <a:cubicBezTo>
                  <a:pt x="2084189" y="307181"/>
                  <a:pt x="2083296" y="308074"/>
                  <a:pt x="2081510" y="308074"/>
                </a:cubicBezTo>
                <a:lnTo>
                  <a:pt x="2060079" y="308074"/>
                </a:lnTo>
                <a:cubicBezTo>
                  <a:pt x="2058293" y="308074"/>
                  <a:pt x="2057400" y="307181"/>
                  <a:pt x="2057400" y="305395"/>
                </a:cubicBezTo>
                <a:lnTo>
                  <a:pt x="2057400" y="283964"/>
                </a:lnTo>
                <a:cubicBezTo>
                  <a:pt x="2057623" y="282178"/>
                  <a:pt x="2058516" y="281285"/>
                  <a:pt x="2060079" y="281285"/>
                </a:cubicBezTo>
                <a:close/>
                <a:moveTo>
                  <a:pt x="1666279" y="281285"/>
                </a:moveTo>
                <a:lnTo>
                  <a:pt x="1687711" y="281285"/>
                </a:lnTo>
                <a:cubicBezTo>
                  <a:pt x="1689497" y="281509"/>
                  <a:pt x="1690390" y="282402"/>
                  <a:pt x="1690390" y="283964"/>
                </a:cubicBezTo>
                <a:lnTo>
                  <a:pt x="1690390" y="305395"/>
                </a:lnTo>
                <a:cubicBezTo>
                  <a:pt x="1690390" y="307181"/>
                  <a:pt x="1689497" y="308074"/>
                  <a:pt x="1687711" y="308074"/>
                </a:cubicBezTo>
                <a:lnTo>
                  <a:pt x="1666279" y="308074"/>
                </a:lnTo>
                <a:cubicBezTo>
                  <a:pt x="1664493" y="308074"/>
                  <a:pt x="1663600" y="307181"/>
                  <a:pt x="1663600" y="305395"/>
                </a:cubicBezTo>
                <a:lnTo>
                  <a:pt x="1663600" y="283964"/>
                </a:lnTo>
                <a:cubicBezTo>
                  <a:pt x="1663824" y="282178"/>
                  <a:pt x="1664717" y="281285"/>
                  <a:pt x="1666279" y="281285"/>
                </a:cubicBezTo>
                <a:close/>
                <a:moveTo>
                  <a:pt x="1626096" y="281285"/>
                </a:moveTo>
                <a:lnTo>
                  <a:pt x="1647527" y="281285"/>
                </a:lnTo>
                <a:cubicBezTo>
                  <a:pt x="1649313" y="281509"/>
                  <a:pt x="1650206" y="282402"/>
                  <a:pt x="1650206" y="283964"/>
                </a:cubicBezTo>
                <a:lnTo>
                  <a:pt x="1650206" y="305395"/>
                </a:lnTo>
                <a:cubicBezTo>
                  <a:pt x="1650206" y="307181"/>
                  <a:pt x="1649313" y="308074"/>
                  <a:pt x="1647527" y="308074"/>
                </a:cubicBezTo>
                <a:lnTo>
                  <a:pt x="1626096" y="308074"/>
                </a:lnTo>
                <a:cubicBezTo>
                  <a:pt x="1624310" y="308074"/>
                  <a:pt x="1623417" y="307181"/>
                  <a:pt x="1623417" y="305395"/>
                </a:cubicBezTo>
                <a:lnTo>
                  <a:pt x="1623417" y="283964"/>
                </a:lnTo>
                <a:cubicBezTo>
                  <a:pt x="1623640" y="282178"/>
                  <a:pt x="1624533" y="281285"/>
                  <a:pt x="1626096" y="281285"/>
                </a:cubicBezTo>
                <a:close/>
                <a:moveTo>
                  <a:pt x="1585912" y="281285"/>
                </a:moveTo>
                <a:lnTo>
                  <a:pt x="1607343" y="281285"/>
                </a:lnTo>
                <a:cubicBezTo>
                  <a:pt x="1609129" y="281509"/>
                  <a:pt x="1610022" y="282402"/>
                  <a:pt x="1610022" y="283964"/>
                </a:cubicBezTo>
                <a:lnTo>
                  <a:pt x="1610022" y="305395"/>
                </a:lnTo>
                <a:cubicBezTo>
                  <a:pt x="1610022" y="307181"/>
                  <a:pt x="1609129" y="308074"/>
                  <a:pt x="1607343" y="308074"/>
                </a:cubicBezTo>
                <a:lnTo>
                  <a:pt x="1585912" y="308074"/>
                </a:lnTo>
                <a:cubicBezTo>
                  <a:pt x="1584126" y="308074"/>
                  <a:pt x="1583233" y="307181"/>
                  <a:pt x="1583233" y="305395"/>
                </a:cubicBezTo>
                <a:lnTo>
                  <a:pt x="1583233" y="283964"/>
                </a:lnTo>
                <a:cubicBezTo>
                  <a:pt x="1583456" y="282178"/>
                  <a:pt x="1584349" y="281285"/>
                  <a:pt x="1585912" y="281285"/>
                </a:cubicBezTo>
                <a:close/>
                <a:moveTo>
                  <a:pt x="1545729" y="281285"/>
                </a:moveTo>
                <a:lnTo>
                  <a:pt x="1567160" y="281285"/>
                </a:lnTo>
                <a:cubicBezTo>
                  <a:pt x="1568946" y="281509"/>
                  <a:pt x="1569839" y="282402"/>
                  <a:pt x="1569839" y="283964"/>
                </a:cubicBezTo>
                <a:lnTo>
                  <a:pt x="1569839" y="305395"/>
                </a:lnTo>
                <a:cubicBezTo>
                  <a:pt x="1569839" y="307181"/>
                  <a:pt x="1568946" y="308074"/>
                  <a:pt x="1567160" y="308074"/>
                </a:cubicBezTo>
                <a:lnTo>
                  <a:pt x="1545729" y="308074"/>
                </a:lnTo>
                <a:cubicBezTo>
                  <a:pt x="1543943" y="308074"/>
                  <a:pt x="1543050" y="307181"/>
                  <a:pt x="1543050" y="305395"/>
                </a:cubicBezTo>
                <a:lnTo>
                  <a:pt x="1543050" y="283964"/>
                </a:lnTo>
                <a:cubicBezTo>
                  <a:pt x="1543273" y="282178"/>
                  <a:pt x="1544166" y="281285"/>
                  <a:pt x="1545729" y="281285"/>
                </a:cubicBezTo>
                <a:close/>
                <a:moveTo>
                  <a:pt x="1473398" y="281285"/>
                </a:moveTo>
                <a:lnTo>
                  <a:pt x="1494829" y="281285"/>
                </a:lnTo>
                <a:cubicBezTo>
                  <a:pt x="1496615" y="281509"/>
                  <a:pt x="1497508" y="282402"/>
                  <a:pt x="1497508" y="283964"/>
                </a:cubicBezTo>
                <a:lnTo>
                  <a:pt x="1497508" y="305395"/>
                </a:lnTo>
                <a:cubicBezTo>
                  <a:pt x="1497508" y="307181"/>
                  <a:pt x="1496615" y="308074"/>
                  <a:pt x="1494829" y="308074"/>
                </a:cubicBezTo>
                <a:lnTo>
                  <a:pt x="1473398" y="308074"/>
                </a:lnTo>
                <a:cubicBezTo>
                  <a:pt x="1471612" y="308074"/>
                  <a:pt x="1470719" y="307181"/>
                  <a:pt x="1470719" y="305395"/>
                </a:cubicBezTo>
                <a:lnTo>
                  <a:pt x="1470719" y="283964"/>
                </a:lnTo>
                <a:cubicBezTo>
                  <a:pt x="1470942" y="282178"/>
                  <a:pt x="1471835" y="281285"/>
                  <a:pt x="1473398" y="281285"/>
                </a:cubicBezTo>
                <a:close/>
                <a:moveTo>
                  <a:pt x="1433215" y="281285"/>
                </a:moveTo>
                <a:lnTo>
                  <a:pt x="1454646" y="281285"/>
                </a:lnTo>
                <a:cubicBezTo>
                  <a:pt x="1456432" y="281509"/>
                  <a:pt x="1457325" y="282402"/>
                  <a:pt x="1457325" y="283964"/>
                </a:cubicBezTo>
                <a:lnTo>
                  <a:pt x="1457325" y="305395"/>
                </a:lnTo>
                <a:cubicBezTo>
                  <a:pt x="1457325" y="307181"/>
                  <a:pt x="1456432" y="308074"/>
                  <a:pt x="1454646" y="308074"/>
                </a:cubicBezTo>
                <a:lnTo>
                  <a:pt x="1433215" y="308074"/>
                </a:lnTo>
                <a:cubicBezTo>
                  <a:pt x="1431429" y="308074"/>
                  <a:pt x="1430536" y="307181"/>
                  <a:pt x="1430536" y="305395"/>
                </a:cubicBezTo>
                <a:lnTo>
                  <a:pt x="1430536" y="283964"/>
                </a:lnTo>
                <a:cubicBezTo>
                  <a:pt x="1430759" y="282178"/>
                  <a:pt x="1431652" y="281285"/>
                  <a:pt x="1433215" y="281285"/>
                </a:cubicBezTo>
                <a:close/>
                <a:moveTo>
                  <a:pt x="1393031" y="281285"/>
                </a:moveTo>
                <a:lnTo>
                  <a:pt x="1414462" y="281285"/>
                </a:lnTo>
                <a:cubicBezTo>
                  <a:pt x="1416248" y="281509"/>
                  <a:pt x="1417141" y="282402"/>
                  <a:pt x="1417141" y="283964"/>
                </a:cubicBezTo>
                <a:lnTo>
                  <a:pt x="1417141" y="305395"/>
                </a:lnTo>
                <a:cubicBezTo>
                  <a:pt x="1417141" y="307181"/>
                  <a:pt x="1416248" y="308074"/>
                  <a:pt x="1414462" y="308074"/>
                </a:cubicBezTo>
                <a:lnTo>
                  <a:pt x="1393031" y="308074"/>
                </a:lnTo>
                <a:cubicBezTo>
                  <a:pt x="1391245" y="308074"/>
                  <a:pt x="1390352" y="307181"/>
                  <a:pt x="1390352" y="305395"/>
                </a:cubicBezTo>
                <a:lnTo>
                  <a:pt x="1390352" y="283964"/>
                </a:lnTo>
                <a:cubicBezTo>
                  <a:pt x="1390575" y="282178"/>
                  <a:pt x="1391468" y="281285"/>
                  <a:pt x="1393031" y="281285"/>
                </a:cubicBezTo>
                <a:close/>
                <a:moveTo>
                  <a:pt x="1352847" y="281285"/>
                </a:moveTo>
                <a:lnTo>
                  <a:pt x="1374279" y="281285"/>
                </a:lnTo>
                <a:cubicBezTo>
                  <a:pt x="1376065" y="281509"/>
                  <a:pt x="1376957" y="282402"/>
                  <a:pt x="1376957" y="283964"/>
                </a:cubicBezTo>
                <a:lnTo>
                  <a:pt x="1376957" y="305395"/>
                </a:lnTo>
                <a:cubicBezTo>
                  <a:pt x="1376957" y="307181"/>
                  <a:pt x="1376065" y="308074"/>
                  <a:pt x="1374279" y="308074"/>
                </a:cubicBezTo>
                <a:lnTo>
                  <a:pt x="1352847" y="308074"/>
                </a:lnTo>
                <a:cubicBezTo>
                  <a:pt x="1351061" y="308074"/>
                  <a:pt x="1350169" y="307181"/>
                  <a:pt x="1350169" y="305395"/>
                </a:cubicBezTo>
                <a:lnTo>
                  <a:pt x="1350169" y="283964"/>
                </a:lnTo>
                <a:cubicBezTo>
                  <a:pt x="1350392" y="282178"/>
                  <a:pt x="1351285" y="281285"/>
                  <a:pt x="1352847" y="281285"/>
                </a:cubicBezTo>
                <a:close/>
                <a:moveTo>
                  <a:pt x="1312664" y="281285"/>
                </a:moveTo>
                <a:lnTo>
                  <a:pt x="1334095" y="281285"/>
                </a:lnTo>
                <a:cubicBezTo>
                  <a:pt x="1335881" y="281509"/>
                  <a:pt x="1336774" y="282402"/>
                  <a:pt x="1336774" y="283964"/>
                </a:cubicBezTo>
                <a:lnTo>
                  <a:pt x="1336774" y="305395"/>
                </a:lnTo>
                <a:cubicBezTo>
                  <a:pt x="1336774" y="307181"/>
                  <a:pt x="1335881" y="308074"/>
                  <a:pt x="1334095" y="308074"/>
                </a:cubicBezTo>
                <a:lnTo>
                  <a:pt x="1312664" y="308074"/>
                </a:lnTo>
                <a:cubicBezTo>
                  <a:pt x="1310878" y="308074"/>
                  <a:pt x="1309985" y="307181"/>
                  <a:pt x="1309985" y="305395"/>
                </a:cubicBezTo>
                <a:lnTo>
                  <a:pt x="1309985" y="283964"/>
                </a:lnTo>
                <a:cubicBezTo>
                  <a:pt x="1310208" y="282178"/>
                  <a:pt x="1311101" y="281285"/>
                  <a:pt x="1312664" y="281285"/>
                </a:cubicBezTo>
                <a:close/>
                <a:moveTo>
                  <a:pt x="1151929" y="281285"/>
                </a:moveTo>
                <a:lnTo>
                  <a:pt x="1173361" y="281285"/>
                </a:lnTo>
                <a:cubicBezTo>
                  <a:pt x="1175147" y="281509"/>
                  <a:pt x="1176040" y="282402"/>
                  <a:pt x="1176040" y="283964"/>
                </a:cubicBezTo>
                <a:lnTo>
                  <a:pt x="1176040" y="305395"/>
                </a:lnTo>
                <a:cubicBezTo>
                  <a:pt x="1176040" y="307181"/>
                  <a:pt x="1175147" y="308074"/>
                  <a:pt x="1173361" y="308074"/>
                </a:cubicBezTo>
                <a:lnTo>
                  <a:pt x="1151929" y="308074"/>
                </a:lnTo>
                <a:cubicBezTo>
                  <a:pt x="1150144" y="308074"/>
                  <a:pt x="1149251" y="307181"/>
                  <a:pt x="1149251" y="305395"/>
                </a:cubicBezTo>
                <a:lnTo>
                  <a:pt x="1149251" y="283964"/>
                </a:lnTo>
                <a:cubicBezTo>
                  <a:pt x="1149474" y="282178"/>
                  <a:pt x="1150367" y="281285"/>
                  <a:pt x="1151929" y="281285"/>
                </a:cubicBezTo>
                <a:close/>
                <a:moveTo>
                  <a:pt x="1111746" y="281285"/>
                </a:moveTo>
                <a:lnTo>
                  <a:pt x="1133177" y="281285"/>
                </a:lnTo>
                <a:cubicBezTo>
                  <a:pt x="1134963" y="281509"/>
                  <a:pt x="1135856" y="282402"/>
                  <a:pt x="1135856" y="283964"/>
                </a:cubicBezTo>
                <a:lnTo>
                  <a:pt x="1135856" y="305395"/>
                </a:lnTo>
                <a:cubicBezTo>
                  <a:pt x="1135856" y="307181"/>
                  <a:pt x="1134963" y="308074"/>
                  <a:pt x="1133177" y="308074"/>
                </a:cubicBezTo>
                <a:lnTo>
                  <a:pt x="1111746" y="308074"/>
                </a:lnTo>
                <a:cubicBezTo>
                  <a:pt x="1109960" y="308074"/>
                  <a:pt x="1109067" y="307181"/>
                  <a:pt x="1109067" y="305395"/>
                </a:cubicBezTo>
                <a:lnTo>
                  <a:pt x="1109067" y="283964"/>
                </a:lnTo>
                <a:cubicBezTo>
                  <a:pt x="1109290" y="282178"/>
                  <a:pt x="1110183" y="281285"/>
                  <a:pt x="1111746" y="281285"/>
                </a:cubicBezTo>
                <a:close/>
                <a:moveTo>
                  <a:pt x="1071562" y="281285"/>
                </a:moveTo>
                <a:lnTo>
                  <a:pt x="1092994" y="281285"/>
                </a:lnTo>
                <a:cubicBezTo>
                  <a:pt x="1094780" y="281509"/>
                  <a:pt x="1095673" y="282402"/>
                  <a:pt x="1095673" y="283964"/>
                </a:cubicBezTo>
                <a:lnTo>
                  <a:pt x="1095673" y="305395"/>
                </a:lnTo>
                <a:cubicBezTo>
                  <a:pt x="1095673" y="307181"/>
                  <a:pt x="1094780" y="308074"/>
                  <a:pt x="1092994" y="308074"/>
                </a:cubicBezTo>
                <a:lnTo>
                  <a:pt x="1071562" y="308074"/>
                </a:lnTo>
                <a:cubicBezTo>
                  <a:pt x="1069776" y="308074"/>
                  <a:pt x="1068883" y="307181"/>
                  <a:pt x="1068883" y="305395"/>
                </a:cubicBezTo>
                <a:lnTo>
                  <a:pt x="1068883" y="283964"/>
                </a:lnTo>
                <a:cubicBezTo>
                  <a:pt x="1069106" y="282178"/>
                  <a:pt x="1070000" y="281285"/>
                  <a:pt x="1071562" y="281285"/>
                </a:cubicBezTo>
                <a:close/>
                <a:moveTo>
                  <a:pt x="1031379" y="281285"/>
                </a:moveTo>
                <a:lnTo>
                  <a:pt x="1052810" y="281285"/>
                </a:lnTo>
                <a:cubicBezTo>
                  <a:pt x="1054596" y="281509"/>
                  <a:pt x="1055489" y="282402"/>
                  <a:pt x="1055489" y="283964"/>
                </a:cubicBezTo>
                <a:lnTo>
                  <a:pt x="1055489" y="305395"/>
                </a:lnTo>
                <a:cubicBezTo>
                  <a:pt x="1055489" y="307181"/>
                  <a:pt x="1054596" y="308074"/>
                  <a:pt x="1052810" y="308074"/>
                </a:cubicBezTo>
                <a:lnTo>
                  <a:pt x="1031379" y="308074"/>
                </a:lnTo>
                <a:cubicBezTo>
                  <a:pt x="1029593" y="308074"/>
                  <a:pt x="1028700" y="307181"/>
                  <a:pt x="1028700" y="305395"/>
                </a:cubicBezTo>
                <a:lnTo>
                  <a:pt x="1028700" y="283964"/>
                </a:lnTo>
                <a:cubicBezTo>
                  <a:pt x="1028923" y="282178"/>
                  <a:pt x="1029816" y="281285"/>
                  <a:pt x="1031379" y="281285"/>
                </a:cubicBezTo>
                <a:close/>
                <a:moveTo>
                  <a:pt x="798314" y="281285"/>
                </a:moveTo>
                <a:lnTo>
                  <a:pt x="819745" y="281285"/>
                </a:lnTo>
                <a:cubicBezTo>
                  <a:pt x="821531" y="281509"/>
                  <a:pt x="822424" y="282402"/>
                  <a:pt x="822424" y="283964"/>
                </a:cubicBezTo>
                <a:lnTo>
                  <a:pt x="822424" y="305395"/>
                </a:lnTo>
                <a:cubicBezTo>
                  <a:pt x="822424" y="307181"/>
                  <a:pt x="821531" y="308074"/>
                  <a:pt x="819745" y="308074"/>
                </a:cubicBezTo>
                <a:lnTo>
                  <a:pt x="798314" y="308074"/>
                </a:lnTo>
                <a:cubicBezTo>
                  <a:pt x="796528" y="308074"/>
                  <a:pt x="795635" y="307181"/>
                  <a:pt x="795635" y="305395"/>
                </a:cubicBezTo>
                <a:lnTo>
                  <a:pt x="795635" y="283964"/>
                </a:lnTo>
                <a:cubicBezTo>
                  <a:pt x="795858" y="282178"/>
                  <a:pt x="796751" y="281285"/>
                  <a:pt x="798314" y="281285"/>
                </a:cubicBezTo>
                <a:close/>
                <a:moveTo>
                  <a:pt x="758130" y="281285"/>
                </a:moveTo>
                <a:lnTo>
                  <a:pt x="779562" y="281285"/>
                </a:lnTo>
                <a:cubicBezTo>
                  <a:pt x="781347" y="281509"/>
                  <a:pt x="782241" y="282402"/>
                  <a:pt x="782241" y="283964"/>
                </a:cubicBezTo>
                <a:lnTo>
                  <a:pt x="782241" y="305395"/>
                </a:lnTo>
                <a:cubicBezTo>
                  <a:pt x="782241" y="307181"/>
                  <a:pt x="781347" y="308074"/>
                  <a:pt x="779562" y="308074"/>
                </a:cubicBezTo>
                <a:lnTo>
                  <a:pt x="758130" y="308074"/>
                </a:lnTo>
                <a:cubicBezTo>
                  <a:pt x="756344" y="308074"/>
                  <a:pt x="755451" y="307181"/>
                  <a:pt x="755451" y="305395"/>
                </a:cubicBezTo>
                <a:lnTo>
                  <a:pt x="755451" y="283964"/>
                </a:lnTo>
                <a:cubicBezTo>
                  <a:pt x="755675" y="282178"/>
                  <a:pt x="756568" y="281285"/>
                  <a:pt x="758130" y="281285"/>
                </a:cubicBezTo>
                <a:close/>
                <a:moveTo>
                  <a:pt x="717947" y="281285"/>
                </a:moveTo>
                <a:lnTo>
                  <a:pt x="739378" y="281285"/>
                </a:lnTo>
                <a:cubicBezTo>
                  <a:pt x="741164" y="281509"/>
                  <a:pt x="742057" y="282402"/>
                  <a:pt x="742057" y="283964"/>
                </a:cubicBezTo>
                <a:lnTo>
                  <a:pt x="742057" y="305395"/>
                </a:lnTo>
                <a:cubicBezTo>
                  <a:pt x="742057" y="307181"/>
                  <a:pt x="741164" y="308074"/>
                  <a:pt x="739378" y="308074"/>
                </a:cubicBezTo>
                <a:lnTo>
                  <a:pt x="717947" y="308074"/>
                </a:lnTo>
                <a:cubicBezTo>
                  <a:pt x="716161" y="308074"/>
                  <a:pt x="715268" y="307181"/>
                  <a:pt x="715268" y="305395"/>
                </a:cubicBezTo>
                <a:lnTo>
                  <a:pt x="715268" y="283964"/>
                </a:lnTo>
                <a:cubicBezTo>
                  <a:pt x="715491" y="282178"/>
                  <a:pt x="716384" y="281285"/>
                  <a:pt x="717947" y="281285"/>
                </a:cubicBezTo>
                <a:close/>
                <a:moveTo>
                  <a:pt x="677763" y="281285"/>
                </a:moveTo>
                <a:lnTo>
                  <a:pt x="699194" y="281285"/>
                </a:lnTo>
                <a:cubicBezTo>
                  <a:pt x="700980" y="281509"/>
                  <a:pt x="701873" y="282402"/>
                  <a:pt x="701873" y="283964"/>
                </a:cubicBezTo>
                <a:lnTo>
                  <a:pt x="701873" y="305395"/>
                </a:lnTo>
                <a:cubicBezTo>
                  <a:pt x="701873" y="307181"/>
                  <a:pt x="700980" y="308074"/>
                  <a:pt x="699194" y="308074"/>
                </a:cubicBezTo>
                <a:lnTo>
                  <a:pt x="677763" y="308074"/>
                </a:lnTo>
                <a:cubicBezTo>
                  <a:pt x="675977" y="308074"/>
                  <a:pt x="675084" y="307181"/>
                  <a:pt x="675084" y="305395"/>
                </a:cubicBezTo>
                <a:lnTo>
                  <a:pt x="675084" y="283964"/>
                </a:lnTo>
                <a:cubicBezTo>
                  <a:pt x="675307" y="282178"/>
                  <a:pt x="676200" y="281285"/>
                  <a:pt x="677763" y="281285"/>
                </a:cubicBezTo>
                <a:close/>
                <a:moveTo>
                  <a:pt x="404515" y="281285"/>
                </a:moveTo>
                <a:lnTo>
                  <a:pt x="425946" y="281285"/>
                </a:lnTo>
                <a:cubicBezTo>
                  <a:pt x="427732" y="281509"/>
                  <a:pt x="428625" y="282402"/>
                  <a:pt x="428625" y="283964"/>
                </a:cubicBezTo>
                <a:lnTo>
                  <a:pt x="428625" y="305395"/>
                </a:lnTo>
                <a:cubicBezTo>
                  <a:pt x="428625" y="307181"/>
                  <a:pt x="427732" y="308074"/>
                  <a:pt x="425946" y="308074"/>
                </a:cubicBezTo>
                <a:lnTo>
                  <a:pt x="404515" y="308074"/>
                </a:lnTo>
                <a:cubicBezTo>
                  <a:pt x="402729" y="308074"/>
                  <a:pt x="401836" y="307181"/>
                  <a:pt x="401836" y="305395"/>
                </a:cubicBezTo>
                <a:lnTo>
                  <a:pt x="401836" y="283964"/>
                </a:lnTo>
                <a:cubicBezTo>
                  <a:pt x="402059" y="282178"/>
                  <a:pt x="402952" y="281285"/>
                  <a:pt x="404515" y="281285"/>
                </a:cubicBezTo>
                <a:close/>
                <a:moveTo>
                  <a:pt x="364331" y="281285"/>
                </a:moveTo>
                <a:lnTo>
                  <a:pt x="385763" y="281285"/>
                </a:lnTo>
                <a:cubicBezTo>
                  <a:pt x="387549" y="281509"/>
                  <a:pt x="388441" y="282402"/>
                  <a:pt x="388441" y="283964"/>
                </a:cubicBezTo>
                <a:lnTo>
                  <a:pt x="388441" y="305395"/>
                </a:lnTo>
                <a:cubicBezTo>
                  <a:pt x="388441" y="307181"/>
                  <a:pt x="387549" y="308074"/>
                  <a:pt x="385763" y="308074"/>
                </a:cubicBezTo>
                <a:lnTo>
                  <a:pt x="364331" y="308074"/>
                </a:lnTo>
                <a:cubicBezTo>
                  <a:pt x="362546" y="308074"/>
                  <a:pt x="361652" y="307181"/>
                  <a:pt x="361652" y="305395"/>
                </a:cubicBezTo>
                <a:lnTo>
                  <a:pt x="361652" y="283964"/>
                </a:lnTo>
                <a:cubicBezTo>
                  <a:pt x="361875" y="282178"/>
                  <a:pt x="362768" y="281285"/>
                  <a:pt x="364331" y="281285"/>
                </a:cubicBezTo>
                <a:close/>
                <a:moveTo>
                  <a:pt x="324148" y="281285"/>
                </a:moveTo>
                <a:lnTo>
                  <a:pt x="345579" y="281285"/>
                </a:lnTo>
                <a:cubicBezTo>
                  <a:pt x="347365" y="281509"/>
                  <a:pt x="348258" y="282402"/>
                  <a:pt x="348258" y="283964"/>
                </a:cubicBezTo>
                <a:lnTo>
                  <a:pt x="348258" y="305395"/>
                </a:lnTo>
                <a:cubicBezTo>
                  <a:pt x="348258" y="307181"/>
                  <a:pt x="347365" y="308074"/>
                  <a:pt x="345579" y="308074"/>
                </a:cubicBezTo>
                <a:lnTo>
                  <a:pt x="324148" y="308074"/>
                </a:lnTo>
                <a:cubicBezTo>
                  <a:pt x="322362" y="308074"/>
                  <a:pt x="321469" y="307181"/>
                  <a:pt x="321469" y="305395"/>
                </a:cubicBezTo>
                <a:lnTo>
                  <a:pt x="321469" y="283964"/>
                </a:lnTo>
                <a:cubicBezTo>
                  <a:pt x="321692" y="282178"/>
                  <a:pt x="322585" y="281285"/>
                  <a:pt x="324148" y="281285"/>
                </a:cubicBezTo>
                <a:close/>
                <a:moveTo>
                  <a:pt x="283964" y="281285"/>
                </a:moveTo>
                <a:lnTo>
                  <a:pt x="305395" y="281285"/>
                </a:lnTo>
                <a:cubicBezTo>
                  <a:pt x="307181" y="281509"/>
                  <a:pt x="308074" y="282402"/>
                  <a:pt x="308074" y="283964"/>
                </a:cubicBezTo>
                <a:lnTo>
                  <a:pt x="308074" y="305395"/>
                </a:lnTo>
                <a:cubicBezTo>
                  <a:pt x="308074" y="307181"/>
                  <a:pt x="307181" y="308074"/>
                  <a:pt x="305395" y="308074"/>
                </a:cubicBezTo>
                <a:lnTo>
                  <a:pt x="283964" y="308074"/>
                </a:lnTo>
                <a:cubicBezTo>
                  <a:pt x="282178" y="308074"/>
                  <a:pt x="281285" y="307181"/>
                  <a:pt x="281285" y="305395"/>
                </a:cubicBezTo>
                <a:lnTo>
                  <a:pt x="281285" y="283964"/>
                </a:lnTo>
                <a:cubicBezTo>
                  <a:pt x="281509" y="282178"/>
                  <a:pt x="282401" y="281285"/>
                  <a:pt x="283964" y="281285"/>
                </a:cubicBezTo>
                <a:close/>
                <a:moveTo>
                  <a:pt x="243780" y="281285"/>
                </a:moveTo>
                <a:lnTo>
                  <a:pt x="265211" y="281285"/>
                </a:lnTo>
                <a:cubicBezTo>
                  <a:pt x="266998" y="281509"/>
                  <a:pt x="267890" y="282402"/>
                  <a:pt x="267890" y="283964"/>
                </a:cubicBezTo>
                <a:lnTo>
                  <a:pt x="267890" y="305395"/>
                </a:lnTo>
                <a:cubicBezTo>
                  <a:pt x="267890" y="307181"/>
                  <a:pt x="266998" y="308074"/>
                  <a:pt x="265211" y="308074"/>
                </a:cubicBezTo>
                <a:lnTo>
                  <a:pt x="243780" y="308074"/>
                </a:lnTo>
                <a:cubicBezTo>
                  <a:pt x="241994" y="308074"/>
                  <a:pt x="241102" y="307181"/>
                  <a:pt x="241102" y="305395"/>
                </a:cubicBezTo>
                <a:lnTo>
                  <a:pt x="241102" y="283964"/>
                </a:lnTo>
                <a:cubicBezTo>
                  <a:pt x="241325" y="282178"/>
                  <a:pt x="242218" y="281285"/>
                  <a:pt x="243780" y="281285"/>
                </a:cubicBezTo>
                <a:close/>
                <a:moveTo>
                  <a:pt x="203597" y="281285"/>
                </a:moveTo>
                <a:lnTo>
                  <a:pt x="225028" y="281285"/>
                </a:lnTo>
                <a:cubicBezTo>
                  <a:pt x="226814" y="281509"/>
                  <a:pt x="227707" y="282402"/>
                  <a:pt x="227707" y="283964"/>
                </a:cubicBezTo>
                <a:lnTo>
                  <a:pt x="227707" y="305395"/>
                </a:lnTo>
                <a:cubicBezTo>
                  <a:pt x="227707" y="307181"/>
                  <a:pt x="226814" y="308074"/>
                  <a:pt x="225028" y="308074"/>
                </a:cubicBezTo>
                <a:lnTo>
                  <a:pt x="203597" y="308074"/>
                </a:lnTo>
                <a:cubicBezTo>
                  <a:pt x="201811" y="308074"/>
                  <a:pt x="200918" y="307181"/>
                  <a:pt x="200918" y="305395"/>
                </a:cubicBezTo>
                <a:lnTo>
                  <a:pt x="200918" y="283964"/>
                </a:lnTo>
                <a:cubicBezTo>
                  <a:pt x="201141" y="282178"/>
                  <a:pt x="202034" y="281285"/>
                  <a:pt x="203597" y="281285"/>
                </a:cubicBezTo>
                <a:close/>
                <a:moveTo>
                  <a:pt x="163413" y="281285"/>
                </a:moveTo>
                <a:lnTo>
                  <a:pt x="184844" y="281285"/>
                </a:lnTo>
                <a:cubicBezTo>
                  <a:pt x="186630" y="281509"/>
                  <a:pt x="187523" y="282402"/>
                  <a:pt x="187523" y="283964"/>
                </a:cubicBezTo>
                <a:lnTo>
                  <a:pt x="187523" y="305395"/>
                </a:lnTo>
                <a:cubicBezTo>
                  <a:pt x="187523" y="307181"/>
                  <a:pt x="186630" y="308074"/>
                  <a:pt x="184844" y="308074"/>
                </a:cubicBezTo>
                <a:lnTo>
                  <a:pt x="163413" y="308074"/>
                </a:lnTo>
                <a:cubicBezTo>
                  <a:pt x="161627" y="308074"/>
                  <a:pt x="160735" y="307181"/>
                  <a:pt x="160735" y="305395"/>
                </a:cubicBezTo>
                <a:lnTo>
                  <a:pt x="160735" y="283964"/>
                </a:lnTo>
                <a:cubicBezTo>
                  <a:pt x="160957" y="282178"/>
                  <a:pt x="161850" y="281285"/>
                  <a:pt x="163413" y="281285"/>
                </a:cubicBezTo>
                <a:close/>
                <a:moveTo>
                  <a:pt x="123229" y="281285"/>
                </a:moveTo>
                <a:lnTo>
                  <a:pt x="144661" y="281285"/>
                </a:lnTo>
                <a:cubicBezTo>
                  <a:pt x="146447" y="281509"/>
                  <a:pt x="147340" y="282402"/>
                  <a:pt x="147340" y="283964"/>
                </a:cubicBezTo>
                <a:lnTo>
                  <a:pt x="147340" y="305395"/>
                </a:lnTo>
                <a:cubicBezTo>
                  <a:pt x="147340" y="307181"/>
                  <a:pt x="146447" y="308074"/>
                  <a:pt x="144661" y="308074"/>
                </a:cubicBezTo>
                <a:lnTo>
                  <a:pt x="123229" y="308074"/>
                </a:lnTo>
                <a:cubicBezTo>
                  <a:pt x="121443" y="308074"/>
                  <a:pt x="120551" y="307181"/>
                  <a:pt x="120551" y="305395"/>
                </a:cubicBezTo>
                <a:lnTo>
                  <a:pt x="120551" y="283964"/>
                </a:lnTo>
                <a:cubicBezTo>
                  <a:pt x="120774" y="282178"/>
                  <a:pt x="121667" y="281285"/>
                  <a:pt x="123229" y="281285"/>
                </a:cubicBezTo>
                <a:close/>
                <a:moveTo>
                  <a:pt x="83046" y="281285"/>
                </a:moveTo>
                <a:lnTo>
                  <a:pt x="104477" y="281285"/>
                </a:lnTo>
                <a:cubicBezTo>
                  <a:pt x="106263" y="281509"/>
                  <a:pt x="107156" y="282402"/>
                  <a:pt x="107156" y="283964"/>
                </a:cubicBezTo>
                <a:lnTo>
                  <a:pt x="107156" y="305395"/>
                </a:lnTo>
                <a:cubicBezTo>
                  <a:pt x="107156" y="307181"/>
                  <a:pt x="106263" y="308074"/>
                  <a:pt x="104477" y="308074"/>
                </a:cubicBezTo>
                <a:lnTo>
                  <a:pt x="83046" y="308074"/>
                </a:lnTo>
                <a:cubicBezTo>
                  <a:pt x="81260" y="308074"/>
                  <a:pt x="80367" y="307181"/>
                  <a:pt x="80367" y="305395"/>
                </a:cubicBezTo>
                <a:lnTo>
                  <a:pt x="80367" y="283964"/>
                </a:lnTo>
                <a:cubicBezTo>
                  <a:pt x="80590" y="282178"/>
                  <a:pt x="81484" y="281285"/>
                  <a:pt x="83046" y="281285"/>
                </a:cubicBezTo>
                <a:close/>
                <a:moveTo>
                  <a:pt x="42862" y="281285"/>
                </a:moveTo>
                <a:lnTo>
                  <a:pt x="64293" y="281285"/>
                </a:lnTo>
                <a:cubicBezTo>
                  <a:pt x="66079" y="281509"/>
                  <a:pt x="66973" y="282402"/>
                  <a:pt x="66973" y="283964"/>
                </a:cubicBezTo>
                <a:lnTo>
                  <a:pt x="66973" y="305395"/>
                </a:lnTo>
                <a:cubicBezTo>
                  <a:pt x="66973" y="307181"/>
                  <a:pt x="66079" y="308074"/>
                  <a:pt x="64293" y="308074"/>
                </a:cubicBezTo>
                <a:lnTo>
                  <a:pt x="42862" y="308074"/>
                </a:lnTo>
                <a:cubicBezTo>
                  <a:pt x="41076" y="308074"/>
                  <a:pt x="40183" y="307181"/>
                  <a:pt x="40183" y="305395"/>
                </a:cubicBezTo>
                <a:lnTo>
                  <a:pt x="40183" y="283964"/>
                </a:lnTo>
                <a:cubicBezTo>
                  <a:pt x="40407" y="282178"/>
                  <a:pt x="41300" y="281285"/>
                  <a:pt x="42862" y="281285"/>
                </a:cubicBezTo>
                <a:close/>
                <a:moveTo>
                  <a:pt x="2679" y="281285"/>
                </a:moveTo>
                <a:lnTo>
                  <a:pt x="24110" y="281285"/>
                </a:lnTo>
                <a:cubicBezTo>
                  <a:pt x="25896" y="281509"/>
                  <a:pt x="26789" y="282402"/>
                  <a:pt x="26789" y="283964"/>
                </a:cubicBezTo>
                <a:lnTo>
                  <a:pt x="26789" y="305395"/>
                </a:lnTo>
                <a:cubicBezTo>
                  <a:pt x="26789" y="307181"/>
                  <a:pt x="25896" y="308074"/>
                  <a:pt x="24110" y="308074"/>
                </a:cubicBezTo>
                <a:lnTo>
                  <a:pt x="2679" y="308074"/>
                </a:lnTo>
                <a:cubicBezTo>
                  <a:pt x="893" y="308074"/>
                  <a:pt x="0" y="307181"/>
                  <a:pt x="0" y="305395"/>
                </a:cubicBezTo>
                <a:lnTo>
                  <a:pt x="0" y="283964"/>
                </a:lnTo>
                <a:cubicBezTo>
                  <a:pt x="223" y="282178"/>
                  <a:pt x="1116" y="281285"/>
                  <a:pt x="2679" y="281285"/>
                </a:cubicBezTo>
                <a:close/>
                <a:moveTo>
                  <a:pt x="3530798" y="253157"/>
                </a:moveTo>
                <a:lnTo>
                  <a:pt x="3552229" y="253157"/>
                </a:lnTo>
                <a:cubicBezTo>
                  <a:pt x="3554015" y="253380"/>
                  <a:pt x="3554908" y="254273"/>
                  <a:pt x="3554908" y="255836"/>
                </a:cubicBezTo>
                <a:lnTo>
                  <a:pt x="3554908" y="277267"/>
                </a:lnTo>
                <a:cubicBezTo>
                  <a:pt x="3554908" y="279053"/>
                  <a:pt x="3554015" y="279946"/>
                  <a:pt x="3552229" y="279946"/>
                </a:cubicBezTo>
                <a:lnTo>
                  <a:pt x="3530798" y="279946"/>
                </a:lnTo>
                <a:cubicBezTo>
                  <a:pt x="3529012" y="279946"/>
                  <a:pt x="3528119" y="279053"/>
                  <a:pt x="3528119" y="277267"/>
                </a:cubicBezTo>
                <a:lnTo>
                  <a:pt x="3528119" y="255836"/>
                </a:lnTo>
                <a:cubicBezTo>
                  <a:pt x="3528343" y="254050"/>
                  <a:pt x="3529235" y="253157"/>
                  <a:pt x="3530798" y="253157"/>
                </a:cubicBezTo>
                <a:close/>
                <a:moveTo>
                  <a:pt x="3490615" y="253157"/>
                </a:moveTo>
                <a:lnTo>
                  <a:pt x="3512046" y="253157"/>
                </a:lnTo>
                <a:cubicBezTo>
                  <a:pt x="3513832" y="253380"/>
                  <a:pt x="3514725" y="254273"/>
                  <a:pt x="3514725" y="255836"/>
                </a:cubicBezTo>
                <a:lnTo>
                  <a:pt x="3514725" y="277267"/>
                </a:lnTo>
                <a:cubicBezTo>
                  <a:pt x="3514725" y="279053"/>
                  <a:pt x="3513832" y="279946"/>
                  <a:pt x="3512046" y="279946"/>
                </a:cubicBezTo>
                <a:lnTo>
                  <a:pt x="3490615" y="279946"/>
                </a:lnTo>
                <a:cubicBezTo>
                  <a:pt x="3488829" y="279946"/>
                  <a:pt x="3487936" y="279053"/>
                  <a:pt x="3487936" y="277267"/>
                </a:cubicBezTo>
                <a:lnTo>
                  <a:pt x="3487936" y="255836"/>
                </a:lnTo>
                <a:cubicBezTo>
                  <a:pt x="3488159" y="254050"/>
                  <a:pt x="3489052" y="253157"/>
                  <a:pt x="3490615" y="253157"/>
                </a:cubicBezTo>
                <a:close/>
                <a:moveTo>
                  <a:pt x="3450431" y="253157"/>
                </a:moveTo>
                <a:lnTo>
                  <a:pt x="3471862" y="253157"/>
                </a:lnTo>
                <a:cubicBezTo>
                  <a:pt x="3473648" y="253380"/>
                  <a:pt x="3474541" y="254273"/>
                  <a:pt x="3474541" y="255836"/>
                </a:cubicBezTo>
                <a:lnTo>
                  <a:pt x="3474541" y="277267"/>
                </a:lnTo>
                <a:cubicBezTo>
                  <a:pt x="3474541" y="279053"/>
                  <a:pt x="3473648" y="279946"/>
                  <a:pt x="3471862" y="279946"/>
                </a:cubicBezTo>
                <a:lnTo>
                  <a:pt x="3450431" y="279946"/>
                </a:lnTo>
                <a:cubicBezTo>
                  <a:pt x="3448645" y="279946"/>
                  <a:pt x="3447752" y="279053"/>
                  <a:pt x="3447752" y="277267"/>
                </a:cubicBezTo>
                <a:lnTo>
                  <a:pt x="3447752" y="255836"/>
                </a:lnTo>
                <a:cubicBezTo>
                  <a:pt x="3447975" y="254050"/>
                  <a:pt x="3448868" y="253157"/>
                  <a:pt x="3450431" y="253157"/>
                </a:cubicBezTo>
                <a:close/>
                <a:moveTo>
                  <a:pt x="3410247" y="253157"/>
                </a:moveTo>
                <a:lnTo>
                  <a:pt x="3431679" y="253157"/>
                </a:lnTo>
                <a:cubicBezTo>
                  <a:pt x="3433465" y="253380"/>
                  <a:pt x="3434358" y="254273"/>
                  <a:pt x="3434358" y="255836"/>
                </a:cubicBezTo>
                <a:lnTo>
                  <a:pt x="3434358" y="277267"/>
                </a:lnTo>
                <a:cubicBezTo>
                  <a:pt x="3434358" y="279053"/>
                  <a:pt x="3433465" y="279946"/>
                  <a:pt x="3431679" y="279946"/>
                </a:cubicBezTo>
                <a:lnTo>
                  <a:pt x="3410247" y="279946"/>
                </a:lnTo>
                <a:cubicBezTo>
                  <a:pt x="3408461" y="279946"/>
                  <a:pt x="3407568" y="279053"/>
                  <a:pt x="3407568" y="277267"/>
                </a:cubicBezTo>
                <a:lnTo>
                  <a:pt x="3407568" y="255836"/>
                </a:lnTo>
                <a:cubicBezTo>
                  <a:pt x="3407792" y="254050"/>
                  <a:pt x="3408685" y="253157"/>
                  <a:pt x="3410247" y="253157"/>
                </a:cubicBezTo>
                <a:close/>
                <a:moveTo>
                  <a:pt x="3370064" y="253157"/>
                </a:moveTo>
                <a:lnTo>
                  <a:pt x="3392835" y="253157"/>
                </a:lnTo>
                <a:cubicBezTo>
                  <a:pt x="3394620" y="253380"/>
                  <a:pt x="3395513" y="254273"/>
                  <a:pt x="3395513" y="255836"/>
                </a:cubicBezTo>
                <a:lnTo>
                  <a:pt x="3395513" y="278606"/>
                </a:lnTo>
                <a:cubicBezTo>
                  <a:pt x="3395513" y="280392"/>
                  <a:pt x="3394620" y="281285"/>
                  <a:pt x="3392835" y="281285"/>
                </a:cubicBezTo>
                <a:lnTo>
                  <a:pt x="3370064" y="281285"/>
                </a:lnTo>
                <a:cubicBezTo>
                  <a:pt x="3368278" y="281285"/>
                  <a:pt x="3367385" y="280392"/>
                  <a:pt x="3367385" y="278606"/>
                </a:cubicBezTo>
                <a:lnTo>
                  <a:pt x="3367385" y="255836"/>
                </a:lnTo>
                <a:cubicBezTo>
                  <a:pt x="3367608" y="254050"/>
                  <a:pt x="3368501" y="253157"/>
                  <a:pt x="3370064" y="253157"/>
                </a:cubicBezTo>
                <a:close/>
                <a:moveTo>
                  <a:pt x="3329880" y="253157"/>
                </a:moveTo>
                <a:lnTo>
                  <a:pt x="3352651" y="253157"/>
                </a:lnTo>
                <a:cubicBezTo>
                  <a:pt x="3354437" y="253380"/>
                  <a:pt x="3355330" y="254273"/>
                  <a:pt x="3355330" y="255836"/>
                </a:cubicBezTo>
                <a:lnTo>
                  <a:pt x="3355330" y="278606"/>
                </a:lnTo>
                <a:cubicBezTo>
                  <a:pt x="3355330" y="280392"/>
                  <a:pt x="3354437" y="281285"/>
                  <a:pt x="3352651" y="281285"/>
                </a:cubicBezTo>
                <a:lnTo>
                  <a:pt x="3329880" y="281285"/>
                </a:lnTo>
                <a:cubicBezTo>
                  <a:pt x="3328094" y="281285"/>
                  <a:pt x="3327201" y="280392"/>
                  <a:pt x="3327201" y="278606"/>
                </a:cubicBezTo>
                <a:lnTo>
                  <a:pt x="3327201" y="255836"/>
                </a:lnTo>
                <a:cubicBezTo>
                  <a:pt x="3327425" y="254050"/>
                  <a:pt x="3328318" y="253157"/>
                  <a:pt x="3329880" y="253157"/>
                </a:cubicBezTo>
                <a:close/>
                <a:moveTo>
                  <a:pt x="3289697" y="253157"/>
                </a:moveTo>
                <a:lnTo>
                  <a:pt x="3312467" y="253157"/>
                </a:lnTo>
                <a:cubicBezTo>
                  <a:pt x="3314253" y="253380"/>
                  <a:pt x="3315146" y="254273"/>
                  <a:pt x="3315146" y="255836"/>
                </a:cubicBezTo>
                <a:lnTo>
                  <a:pt x="3315146" y="278606"/>
                </a:lnTo>
                <a:cubicBezTo>
                  <a:pt x="3315146" y="280392"/>
                  <a:pt x="3314253" y="281285"/>
                  <a:pt x="3312467" y="281285"/>
                </a:cubicBezTo>
                <a:lnTo>
                  <a:pt x="3289697" y="281285"/>
                </a:lnTo>
                <a:cubicBezTo>
                  <a:pt x="3287911" y="281285"/>
                  <a:pt x="3287018" y="280392"/>
                  <a:pt x="3287018" y="278606"/>
                </a:cubicBezTo>
                <a:lnTo>
                  <a:pt x="3287018" y="255836"/>
                </a:lnTo>
                <a:cubicBezTo>
                  <a:pt x="3287241" y="254050"/>
                  <a:pt x="3288134" y="253157"/>
                  <a:pt x="3289697" y="253157"/>
                </a:cubicBezTo>
                <a:close/>
                <a:moveTo>
                  <a:pt x="3249513" y="253157"/>
                </a:moveTo>
                <a:lnTo>
                  <a:pt x="3272284" y="253157"/>
                </a:lnTo>
                <a:cubicBezTo>
                  <a:pt x="3274070" y="253380"/>
                  <a:pt x="3274963" y="254273"/>
                  <a:pt x="3274963" y="255836"/>
                </a:cubicBezTo>
                <a:lnTo>
                  <a:pt x="3274963" y="278606"/>
                </a:lnTo>
                <a:cubicBezTo>
                  <a:pt x="3274963" y="280392"/>
                  <a:pt x="3274070" y="281285"/>
                  <a:pt x="3272284" y="281285"/>
                </a:cubicBezTo>
                <a:lnTo>
                  <a:pt x="3249513" y="281285"/>
                </a:lnTo>
                <a:cubicBezTo>
                  <a:pt x="3247727" y="281285"/>
                  <a:pt x="3246834" y="280392"/>
                  <a:pt x="3246834" y="278606"/>
                </a:cubicBezTo>
                <a:lnTo>
                  <a:pt x="3246834" y="255836"/>
                </a:lnTo>
                <a:cubicBezTo>
                  <a:pt x="3247057" y="254050"/>
                  <a:pt x="3247950" y="253157"/>
                  <a:pt x="3249513" y="253157"/>
                </a:cubicBezTo>
                <a:close/>
                <a:moveTo>
                  <a:pt x="3209329" y="253157"/>
                </a:moveTo>
                <a:lnTo>
                  <a:pt x="3230761" y="253157"/>
                </a:lnTo>
                <a:cubicBezTo>
                  <a:pt x="3232547" y="253380"/>
                  <a:pt x="3233440" y="254273"/>
                  <a:pt x="3233440" y="255836"/>
                </a:cubicBezTo>
                <a:lnTo>
                  <a:pt x="3233440" y="277267"/>
                </a:lnTo>
                <a:cubicBezTo>
                  <a:pt x="3233440" y="279053"/>
                  <a:pt x="3232547" y="279946"/>
                  <a:pt x="3230761" y="279946"/>
                </a:cubicBezTo>
                <a:lnTo>
                  <a:pt x="3209329" y="279946"/>
                </a:lnTo>
                <a:cubicBezTo>
                  <a:pt x="3207543" y="279946"/>
                  <a:pt x="3206651" y="279053"/>
                  <a:pt x="3206651" y="277267"/>
                </a:cubicBezTo>
                <a:lnTo>
                  <a:pt x="3206651" y="255836"/>
                </a:lnTo>
                <a:cubicBezTo>
                  <a:pt x="3206874" y="254050"/>
                  <a:pt x="3207767" y="253157"/>
                  <a:pt x="3209329" y="253157"/>
                </a:cubicBezTo>
                <a:close/>
                <a:moveTo>
                  <a:pt x="3169146" y="253157"/>
                </a:moveTo>
                <a:lnTo>
                  <a:pt x="3190577" y="253157"/>
                </a:lnTo>
                <a:cubicBezTo>
                  <a:pt x="3192363" y="253380"/>
                  <a:pt x="3193256" y="254273"/>
                  <a:pt x="3193256" y="255836"/>
                </a:cubicBezTo>
                <a:lnTo>
                  <a:pt x="3193256" y="277267"/>
                </a:lnTo>
                <a:cubicBezTo>
                  <a:pt x="3193256" y="279053"/>
                  <a:pt x="3192363" y="279946"/>
                  <a:pt x="3190577" y="279946"/>
                </a:cubicBezTo>
                <a:lnTo>
                  <a:pt x="3169146" y="279946"/>
                </a:lnTo>
                <a:cubicBezTo>
                  <a:pt x="3167360" y="279946"/>
                  <a:pt x="3166467" y="279053"/>
                  <a:pt x="3166467" y="277267"/>
                </a:cubicBezTo>
                <a:lnTo>
                  <a:pt x="3166467" y="255836"/>
                </a:lnTo>
                <a:cubicBezTo>
                  <a:pt x="3166690" y="254050"/>
                  <a:pt x="3167583" y="253157"/>
                  <a:pt x="3169146" y="253157"/>
                </a:cubicBezTo>
                <a:close/>
                <a:moveTo>
                  <a:pt x="3128962" y="253157"/>
                </a:moveTo>
                <a:lnTo>
                  <a:pt x="3150393" y="253157"/>
                </a:lnTo>
                <a:cubicBezTo>
                  <a:pt x="3152179" y="253380"/>
                  <a:pt x="3153072" y="254273"/>
                  <a:pt x="3153072" y="255836"/>
                </a:cubicBezTo>
                <a:lnTo>
                  <a:pt x="3153072" y="277267"/>
                </a:lnTo>
                <a:cubicBezTo>
                  <a:pt x="3153072" y="279053"/>
                  <a:pt x="3152179" y="279946"/>
                  <a:pt x="3150393" y="279946"/>
                </a:cubicBezTo>
                <a:lnTo>
                  <a:pt x="3128962" y="279946"/>
                </a:lnTo>
                <a:cubicBezTo>
                  <a:pt x="3127176" y="279946"/>
                  <a:pt x="3126283" y="279053"/>
                  <a:pt x="3126283" y="277267"/>
                </a:cubicBezTo>
                <a:lnTo>
                  <a:pt x="3126283" y="255836"/>
                </a:lnTo>
                <a:cubicBezTo>
                  <a:pt x="3126507" y="254050"/>
                  <a:pt x="3127400" y="253157"/>
                  <a:pt x="3128962" y="253157"/>
                </a:cubicBezTo>
                <a:close/>
                <a:moveTo>
                  <a:pt x="3088779" y="253157"/>
                </a:moveTo>
                <a:lnTo>
                  <a:pt x="3110210" y="253157"/>
                </a:lnTo>
                <a:cubicBezTo>
                  <a:pt x="3111996" y="253380"/>
                  <a:pt x="3112889" y="254273"/>
                  <a:pt x="3112889" y="255836"/>
                </a:cubicBezTo>
                <a:lnTo>
                  <a:pt x="3112889" y="277267"/>
                </a:lnTo>
                <a:cubicBezTo>
                  <a:pt x="3112889" y="279053"/>
                  <a:pt x="3111996" y="279946"/>
                  <a:pt x="3110210" y="279946"/>
                </a:cubicBezTo>
                <a:lnTo>
                  <a:pt x="3088779" y="279946"/>
                </a:lnTo>
                <a:cubicBezTo>
                  <a:pt x="3086993" y="279946"/>
                  <a:pt x="3086100" y="279053"/>
                  <a:pt x="3086100" y="277267"/>
                </a:cubicBezTo>
                <a:lnTo>
                  <a:pt x="3086100" y="255836"/>
                </a:lnTo>
                <a:cubicBezTo>
                  <a:pt x="3086323" y="254050"/>
                  <a:pt x="3087216" y="253157"/>
                  <a:pt x="3088779" y="253157"/>
                </a:cubicBezTo>
                <a:close/>
                <a:moveTo>
                  <a:pt x="6626423" y="241102"/>
                </a:moveTo>
                <a:lnTo>
                  <a:pt x="6647854" y="241102"/>
                </a:lnTo>
                <a:cubicBezTo>
                  <a:pt x="6649640" y="241325"/>
                  <a:pt x="6650533" y="242218"/>
                  <a:pt x="6650533" y="243781"/>
                </a:cubicBezTo>
                <a:lnTo>
                  <a:pt x="6650533" y="265212"/>
                </a:lnTo>
                <a:cubicBezTo>
                  <a:pt x="6650533" y="266998"/>
                  <a:pt x="6649640" y="267891"/>
                  <a:pt x="6647854" y="267891"/>
                </a:cubicBezTo>
                <a:lnTo>
                  <a:pt x="6626423" y="267891"/>
                </a:lnTo>
                <a:cubicBezTo>
                  <a:pt x="6624637" y="267891"/>
                  <a:pt x="6623744" y="266998"/>
                  <a:pt x="6623744" y="265212"/>
                </a:cubicBezTo>
                <a:lnTo>
                  <a:pt x="6623744" y="243781"/>
                </a:lnTo>
                <a:cubicBezTo>
                  <a:pt x="6623968" y="241995"/>
                  <a:pt x="6624860" y="241102"/>
                  <a:pt x="6626423" y="241102"/>
                </a:cubicBezTo>
                <a:close/>
                <a:moveTo>
                  <a:pt x="6586240" y="241102"/>
                </a:moveTo>
                <a:lnTo>
                  <a:pt x="6607670" y="241102"/>
                </a:lnTo>
                <a:cubicBezTo>
                  <a:pt x="6609456" y="241325"/>
                  <a:pt x="6610350" y="242218"/>
                  <a:pt x="6610350" y="243781"/>
                </a:cubicBezTo>
                <a:lnTo>
                  <a:pt x="6610350" y="265212"/>
                </a:lnTo>
                <a:cubicBezTo>
                  <a:pt x="6610350" y="266998"/>
                  <a:pt x="6609456" y="267891"/>
                  <a:pt x="6607670" y="267891"/>
                </a:cubicBezTo>
                <a:lnTo>
                  <a:pt x="6586240" y="267891"/>
                </a:lnTo>
                <a:cubicBezTo>
                  <a:pt x="6584454" y="267891"/>
                  <a:pt x="6583560" y="266998"/>
                  <a:pt x="6583560" y="265212"/>
                </a:cubicBezTo>
                <a:lnTo>
                  <a:pt x="6583560" y="243781"/>
                </a:lnTo>
                <a:cubicBezTo>
                  <a:pt x="6583784" y="241995"/>
                  <a:pt x="6584677" y="241102"/>
                  <a:pt x="6586240" y="241102"/>
                </a:cubicBezTo>
                <a:close/>
                <a:moveTo>
                  <a:pt x="6546056" y="241102"/>
                </a:moveTo>
                <a:lnTo>
                  <a:pt x="6567487" y="241102"/>
                </a:lnTo>
                <a:cubicBezTo>
                  <a:pt x="6569273" y="241325"/>
                  <a:pt x="6570166" y="242218"/>
                  <a:pt x="6570166" y="243781"/>
                </a:cubicBezTo>
                <a:lnTo>
                  <a:pt x="6570166" y="265212"/>
                </a:lnTo>
                <a:cubicBezTo>
                  <a:pt x="6570166" y="266998"/>
                  <a:pt x="6569273" y="267891"/>
                  <a:pt x="6567487" y="267891"/>
                </a:cubicBezTo>
                <a:lnTo>
                  <a:pt x="6546056" y="267891"/>
                </a:lnTo>
                <a:cubicBezTo>
                  <a:pt x="6544270" y="267891"/>
                  <a:pt x="6543377" y="266998"/>
                  <a:pt x="6543377" y="265212"/>
                </a:cubicBezTo>
                <a:lnTo>
                  <a:pt x="6543377" y="243781"/>
                </a:lnTo>
                <a:cubicBezTo>
                  <a:pt x="6543600" y="241995"/>
                  <a:pt x="6544493" y="241102"/>
                  <a:pt x="6546056" y="241102"/>
                </a:cubicBezTo>
                <a:close/>
                <a:moveTo>
                  <a:pt x="6505872" y="241102"/>
                </a:moveTo>
                <a:lnTo>
                  <a:pt x="6527304" y="241102"/>
                </a:lnTo>
                <a:cubicBezTo>
                  <a:pt x="6529090" y="241325"/>
                  <a:pt x="6529982" y="242218"/>
                  <a:pt x="6529982" y="243781"/>
                </a:cubicBezTo>
                <a:lnTo>
                  <a:pt x="6529982" y="265212"/>
                </a:lnTo>
                <a:cubicBezTo>
                  <a:pt x="6529982" y="266998"/>
                  <a:pt x="6529090" y="267891"/>
                  <a:pt x="6527304" y="267891"/>
                </a:cubicBezTo>
                <a:lnTo>
                  <a:pt x="6505872" y="267891"/>
                </a:lnTo>
                <a:cubicBezTo>
                  <a:pt x="6504086" y="267891"/>
                  <a:pt x="6503194" y="266998"/>
                  <a:pt x="6503194" y="265212"/>
                </a:cubicBezTo>
                <a:lnTo>
                  <a:pt x="6503194" y="243781"/>
                </a:lnTo>
                <a:cubicBezTo>
                  <a:pt x="6503416" y="241995"/>
                  <a:pt x="6504310" y="241102"/>
                  <a:pt x="6505872" y="241102"/>
                </a:cubicBezTo>
                <a:close/>
                <a:moveTo>
                  <a:pt x="6465688" y="241102"/>
                </a:moveTo>
                <a:lnTo>
                  <a:pt x="6487120" y="241102"/>
                </a:lnTo>
                <a:cubicBezTo>
                  <a:pt x="6488906" y="241325"/>
                  <a:pt x="6489799" y="242218"/>
                  <a:pt x="6489799" y="243781"/>
                </a:cubicBezTo>
                <a:lnTo>
                  <a:pt x="6489799" y="265212"/>
                </a:lnTo>
                <a:cubicBezTo>
                  <a:pt x="6489799" y="266998"/>
                  <a:pt x="6488906" y="267891"/>
                  <a:pt x="6487120" y="267891"/>
                </a:cubicBezTo>
                <a:lnTo>
                  <a:pt x="6465688" y="267891"/>
                </a:lnTo>
                <a:cubicBezTo>
                  <a:pt x="6463902" y="267891"/>
                  <a:pt x="6463010" y="266998"/>
                  <a:pt x="6463010" y="265212"/>
                </a:cubicBezTo>
                <a:lnTo>
                  <a:pt x="6463010" y="243781"/>
                </a:lnTo>
                <a:cubicBezTo>
                  <a:pt x="6463233" y="241995"/>
                  <a:pt x="6464126" y="241102"/>
                  <a:pt x="6465688" y="241102"/>
                </a:cubicBezTo>
                <a:close/>
                <a:moveTo>
                  <a:pt x="6425505" y="241102"/>
                </a:moveTo>
                <a:lnTo>
                  <a:pt x="6446936" y="241102"/>
                </a:lnTo>
                <a:cubicBezTo>
                  <a:pt x="6448722" y="241325"/>
                  <a:pt x="6449615" y="242218"/>
                  <a:pt x="6449615" y="243781"/>
                </a:cubicBezTo>
                <a:lnTo>
                  <a:pt x="6449615" y="265212"/>
                </a:lnTo>
                <a:cubicBezTo>
                  <a:pt x="6449615" y="266998"/>
                  <a:pt x="6448722" y="267891"/>
                  <a:pt x="6446936" y="267891"/>
                </a:cubicBezTo>
                <a:lnTo>
                  <a:pt x="6425505" y="267891"/>
                </a:lnTo>
                <a:cubicBezTo>
                  <a:pt x="6423719" y="267891"/>
                  <a:pt x="6422826" y="266998"/>
                  <a:pt x="6422826" y="265212"/>
                </a:cubicBezTo>
                <a:lnTo>
                  <a:pt x="6422826" y="243781"/>
                </a:lnTo>
                <a:cubicBezTo>
                  <a:pt x="6423050" y="241995"/>
                  <a:pt x="6423942" y="241102"/>
                  <a:pt x="6425505" y="241102"/>
                </a:cubicBezTo>
                <a:close/>
                <a:moveTo>
                  <a:pt x="6385322" y="241102"/>
                </a:moveTo>
                <a:lnTo>
                  <a:pt x="6406752" y="241102"/>
                </a:lnTo>
                <a:cubicBezTo>
                  <a:pt x="6408538" y="241325"/>
                  <a:pt x="6409432" y="242218"/>
                  <a:pt x="6409432" y="243781"/>
                </a:cubicBezTo>
                <a:lnTo>
                  <a:pt x="6409432" y="265212"/>
                </a:lnTo>
                <a:cubicBezTo>
                  <a:pt x="6409432" y="266998"/>
                  <a:pt x="6408538" y="267891"/>
                  <a:pt x="6406752" y="267891"/>
                </a:cubicBezTo>
                <a:lnTo>
                  <a:pt x="6385322" y="267891"/>
                </a:lnTo>
                <a:cubicBezTo>
                  <a:pt x="6383536" y="267891"/>
                  <a:pt x="6382642" y="266998"/>
                  <a:pt x="6382642" y="265212"/>
                </a:cubicBezTo>
                <a:lnTo>
                  <a:pt x="6382642" y="243781"/>
                </a:lnTo>
                <a:cubicBezTo>
                  <a:pt x="6382866" y="241995"/>
                  <a:pt x="6383759" y="241102"/>
                  <a:pt x="6385322" y="241102"/>
                </a:cubicBezTo>
                <a:close/>
                <a:moveTo>
                  <a:pt x="6345138" y="241102"/>
                </a:moveTo>
                <a:lnTo>
                  <a:pt x="6366569" y="241102"/>
                </a:lnTo>
                <a:cubicBezTo>
                  <a:pt x="6368355" y="241325"/>
                  <a:pt x="6369248" y="242218"/>
                  <a:pt x="6369248" y="243781"/>
                </a:cubicBezTo>
                <a:lnTo>
                  <a:pt x="6369248" y="265212"/>
                </a:lnTo>
                <a:cubicBezTo>
                  <a:pt x="6369248" y="266998"/>
                  <a:pt x="6368355" y="267891"/>
                  <a:pt x="6366569" y="267891"/>
                </a:cubicBezTo>
                <a:lnTo>
                  <a:pt x="6345138" y="267891"/>
                </a:lnTo>
                <a:cubicBezTo>
                  <a:pt x="6343352" y="267891"/>
                  <a:pt x="6342459" y="266998"/>
                  <a:pt x="6342459" y="265212"/>
                </a:cubicBezTo>
                <a:lnTo>
                  <a:pt x="6342459" y="243781"/>
                </a:lnTo>
                <a:cubicBezTo>
                  <a:pt x="6342682" y="241995"/>
                  <a:pt x="6343575" y="241102"/>
                  <a:pt x="6345138" y="241102"/>
                </a:cubicBezTo>
                <a:close/>
                <a:moveTo>
                  <a:pt x="6304954" y="241102"/>
                </a:moveTo>
                <a:lnTo>
                  <a:pt x="6326386" y="241102"/>
                </a:lnTo>
                <a:cubicBezTo>
                  <a:pt x="6328172" y="241325"/>
                  <a:pt x="6329064" y="242218"/>
                  <a:pt x="6329064" y="243781"/>
                </a:cubicBezTo>
                <a:lnTo>
                  <a:pt x="6329064" y="265212"/>
                </a:lnTo>
                <a:cubicBezTo>
                  <a:pt x="6329064" y="266998"/>
                  <a:pt x="6328172" y="267891"/>
                  <a:pt x="6326386" y="267891"/>
                </a:cubicBezTo>
                <a:lnTo>
                  <a:pt x="6304954" y="267891"/>
                </a:lnTo>
                <a:cubicBezTo>
                  <a:pt x="6303168" y="267891"/>
                  <a:pt x="6302276" y="266998"/>
                  <a:pt x="6302276" y="265212"/>
                </a:cubicBezTo>
                <a:lnTo>
                  <a:pt x="6302276" y="243781"/>
                </a:lnTo>
                <a:cubicBezTo>
                  <a:pt x="6302498" y="241995"/>
                  <a:pt x="6303392" y="241102"/>
                  <a:pt x="6304954" y="241102"/>
                </a:cubicBezTo>
                <a:close/>
                <a:moveTo>
                  <a:pt x="6264770" y="241102"/>
                </a:moveTo>
                <a:lnTo>
                  <a:pt x="6286202" y="241102"/>
                </a:lnTo>
                <a:cubicBezTo>
                  <a:pt x="6287988" y="241325"/>
                  <a:pt x="6288881" y="242218"/>
                  <a:pt x="6288881" y="243781"/>
                </a:cubicBezTo>
                <a:lnTo>
                  <a:pt x="6288881" y="265212"/>
                </a:lnTo>
                <a:cubicBezTo>
                  <a:pt x="6288881" y="266998"/>
                  <a:pt x="6287988" y="267891"/>
                  <a:pt x="6286202" y="267891"/>
                </a:cubicBezTo>
                <a:lnTo>
                  <a:pt x="6264770" y="267891"/>
                </a:lnTo>
                <a:cubicBezTo>
                  <a:pt x="6262985" y="267891"/>
                  <a:pt x="6262092" y="266998"/>
                  <a:pt x="6262092" y="265212"/>
                </a:cubicBezTo>
                <a:lnTo>
                  <a:pt x="6262092" y="243781"/>
                </a:lnTo>
                <a:cubicBezTo>
                  <a:pt x="6262315" y="241995"/>
                  <a:pt x="6263208" y="241102"/>
                  <a:pt x="6264770" y="241102"/>
                </a:cubicBezTo>
                <a:close/>
                <a:moveTo>
                  <a:pt x="6224587" y="241102"/>
                </a:moveTo>
                <a:lnTo>
                  <a:pt x="6246018" y="241102"/>
                </a:lnTo>
                <a:cubicBezTo>
                  <a:pt x="6247804" y="241325"/>
                  <a:pt x="6248698" y="242218"/>
                  <a:pt x="6248698" y="243781"/>
                </a:cubicBezTo>
                <a:lnTo>
                  <a:pt x="6248698" y="265212"/>
                </a:lnTo>
                <a:cubicBezTo>
                  <a:pt x="6248698" y="266998"/>
                  <a:pt x="6247804" y="267891"/>
                  <a:pt x="6246018" y="267891"/>
                </a:cubicBezTo>
                <a:lnTo>
                  <a:pt x="6224587" y="267891"/>
                </a:lnTo>
                <a:cubicBezTo>
                  <a:pt x="6222801" y="267891"/>
                  <a:pt x="6221908" y="266998"/>
                  <a:pt x="6221908" y="265212"/>
                </a:cubicBezTo>
                <a:lnTo>
                  <a:pt x="6221908" y="243781"/>
                </a:lnTo>
                <a:cubicBezTo>
                  <a:pt x="6222132" y="241995"/>
                  <a:pt x="6223024" y="241102"/>
                  <a:pt x="6224587" y="241102"/>
                </a:cubicBezTo>
                <a:close/>
                <a:moveTo>
                  <a:pt x="6184404" y="241102"/>
                </a:moveTo>
                <a:lnTo>
                  <a:pt x="6205835" y="241102"/>
                </a:lnTo>
                <a:cubicBezTo>
                  <a:pt x="6207620" y="241325"/>
                  <a:pt x="6208514" y="242218"/>
                  <a:pt x="6208514" y="243781"/>
                </a:cubicBezTo>
                <a:lnTo>
                  <a:pt x="6208514" y="265212"/>
                </a:lnTo>
                <a:cubicBezTo>
                  <a:pt x="6208514" y="266998"/>
                  <a:pt x="6207620" y="267891"/>
                  <a:pt x="6205835" y="267891"/>
                </a:cubicBezTo>
                <a:lnTo>
                  <a:pt x="6184404" y="267891"/>
                </a:lnTo>
                <a:cubicBezTo>
                  <a:pt x="6182618" y="267891"/>
                  <a:pt x="6181724" y="266998"/>
                  <a:pt x="6181724" y="265212"/>
                </a:cubicBezTo>
                <a:lnTo>
                  <a:pt x="6181724" y="243781"/>
                </a:lnTo>
                <a:cubicBezTo>
                  <a:pt x="6181948" y="241995"/>
                  <a:pt x="6182841" y="241102"/>
                  <a:pt x="6184404" y="241102"/>
                </a:cubicBezTo>
                <a:close/>
                <a:moveTo>
                  <a:pt x="6112073" y="241102"/>
                </a:moveTo>
                <a:lnTo>
                  <a:pt x="6133504" y="241102"/>
                </a:lnTo>
                <a:cubicBezTo>
                  <a:pt x="6135290" y="241325"/>
                  <a:pt x="6136183" y="242218"/>
                  <a:pt x="6136183" y="243781"/>
                </a:cubicBezTo>
                <a:lnTo>
                  <a:pt x="6136183" y="265212"/>
                </a:lnTo>
                <a:cubicBezTo>
                  <a:pt x="6136183" y="266998"/>
                  <a:pt x="6135290" y="267891"/>
                  <a:pt x="6133504" y="267891"/>
                </a:cubicBezTo>
                <a:lnTo>
                  <a:pt x="6112073" y="267891"/>
                </a:lnTo>
                <a:cubicBezTo>
                  <a:pt x="6110287" y="267891"/>
                  <a:pt x="6109394" y="266998"/>
                  <a:pt x="6109394" y="265212"/>
                </a:cubicBezTo>
                <a:lnTo>
                  <a:pt x="6109394" y="243781"/>
                </a:lnTo>
                <a:cubicBezTo>
                  <a:pt x="6109618" y="241995"/>
                  <a:pt x="6110510" y="241102"/>
                  <a:pt x="6112073" y="241102"/>
                </a:cubicBezTo>
                <a:close/>
                <a:moveTo>
                  <a:pt x="6071890" y="241102"/>
                </a:moveTo>
                <a:lnTo>
                  <a:pt x="6093320" y="241102"/>
                </a:lnTo>
                <a:cubicBezTo>
                  <a:pt x="6095106" y="241325"/>
                  <a:pt x="6096000" y="242218"/>
                  <a:pt x="6096000" y="243781"/>
                </a:cubicBezTo>
                <a:lnTo>
                  <a:pt x="6096000" y="265212"/>
                </a:lnTo>
                <a:cubicBezTo>
                  <a:pt x="6096000" y="266998"/>
                  <a:pt x="6095106" y="267891"/>
                  <a:pt x="6093320" y="267891"/>
                </a:cubicBezTo>
                <a:lnTo>
                  <a:pt x="6071890" y="267891"/>
                </a:lnTo>
                <a:cubicBezTo>
                  <a:pt x="6070104" y="267891"/>
                  <a:pt x="6069210" y="266998"/>
                  <a:pt x="6069210" y="265212"/>
                </a:cubicBezTo>
                <a:lnTo>
                  <a:pt x="6069210" y="243781"/>
                </a:lnTo>
                <a:cubicBezTo>
                  <a:pt x="6069434" y="241995"/>
                  <a:pt x="6070327" y="241102"/>
                  <a:pt x="6071890" y="241102"/>
                </a:cubicBezTo>
                <a:close/>
                <a:moveTo>
                  <a:pt x="6031706" y="241102"/>
                </a:moveTo>
                <a:lnTo>
                  <a:pt x="6053137" y="241102"/>
                </a:lnTo>
                <a:cubicBezTo>
                  <a:pt x="6054923" y="241325"/>
                  <a:pt x="6055816" y="242218"/>
                  <a:pt x="6055816" y="243781"/>
                </a:cubicBezTo>
                <a:lnTo>
                  <a:pt x="6055816" y="265212"/>
                </a:lnTo>
                <a:cubicBezTo>
                  <a:pt x="6055816" y="266998"/>
                  <a:pt x="6054923" y="267891"/>
                  <a:pt x="6053137" y="267891"/>
                </a:cubicBezTo>
                <a:lnTo>
                  <a:pt x="6031706" y="267891"/>
                </a:lnTo>
                <a:cubicBezTo>
                  <a:pt x="6029920" y="267891"/>
                  <a:pt x="6029027" y="266998"/>
                  <a:pt x="6029027" y="265212"/>
                </a:cubicBezTo>
                <a:lnTo>
                  <a:pt x="6029027" y="243781"/>
                </a:lnTo>
                <a:cubicBezTo>
                  <a:pt x="6029250" y="241995"/>
                  <a:pt x="6030143" y="241102"/>
                  <a:pt x="6031706" y="241102"/>
                </a:cubicBezTo>
                <a:close/>
                <a:moveTo>
                  <a:pt x="5991522" y="241102"/>
                </a:moveTo>
                <a:lnTo>
                  <a:pt x="6012954" y="241102"/>
                </a:lnTo>
                <a:cubicBezTo>
                  <a:pt x="6014740" y="241325"/>
                  <a:pt x="6015632" y="242218"/>
                  <a:pt x="6015632" y="243781"/>
                </a:cubicBezTo>
                <a:lnTo>
                  <a:pt x="6015632" y="265212"/>
                </a:lnTo>
                <a:cubicBezTo>
                  <a:pt x="6015632" y="266998"/>
                  <a:pt x="6014740" y="267891"/>
                  <a:pt x="6012954" y="267891"/>
                </a:cubicBezTo>
                <a:lnTo>
                  <a:pt x="5991522" y="267891"/>
                </a:lnTo>
                <a:cubicBezTo>
                  <a:pt x="5989736" y="267891"/>
                  <a:pt x="5988844" y="266998"/>
                  <a:pt x="5988844" y="265212"/>
                </a:cubicBezTo>
                <a:lnTo>
                  <a:pt x="5988844" y="243781"/>
                </a:lnTo>
                <a:cubicBezTo>
                  <a:pt x="5989066" y="241995"/>
                  <a:pt x="5989960" y="241102"/>
                  <a:pt x="5991522" y="241102"/>
                </a:cubicBezTo>
                <a:close/>
                <a:moveTo>
                  <a:pt x="5951338" y="241102"/>
                </a:moveTo>
                <a:lnTo>
                  <a:pt x="5972770" y="241102"/>
                </a:lnTo>
                <a:cubicBezTo>
                  <a:pt x="5974556" y="241325"/>
                  <a:pt x="5975449" y="242218"/>
                  <a:pt x="5975449" y="243781"/>
                </a:cubicBezTo>
                <a:lnTo>
                  <a:pt x="5975449" y="265212"/>
                </a:lnTo>
                <a:cubicBezTo>
                  <a:pt x="5975449" y="266998"/>
                  <a:pt x="5974556" y="267891"/>
                  <a:pt x="5972770" y="267891"/>
                </a:cubicBezTo>
                <a:lnTo>
                  <a:pt x="5951338" y="267891"/>
                </a:lnTo>
                <a:cubicBezTo>
                  <a:pt x="5949552" y="267891"/>
                  <a:pt x="5948660" y="266998"/>
                  <a:pt x="5948660" y="265212"/>
                </a:cubicBezTo>
                <a:lnTo>
                  <a:pt x="5948660" y="243781"/>
                </a:lnTo>
                <a:cubicBezTo>
                  <a:pt x="5948883" y="241995"/>
                  <a:pt x="5949776" y="241102"/>
                  <a:pt x="5951338" y="241102"/>
                </a:cubicBezTo>
                <a:close/>
                <a:moveTo>
                  <a:pt x="5911155" y="241102"/>
                </a:moveTo>
                <a:lnTo>
                  <a:pt x="5932586" y="241102"/>
                </a:lnTo>
                <a:cubicBezTo>
                  <a:pt x="5934372" y="241325"/>
                  <a:pt x="5935265" y="242218"/>
                  <a:pt x="5935265" y="243781"/>
                </a:cubicBezTo>
                <a:lnTo>
                  <a:pt x="5935265" y="265212"/>
                </a:lnTo>
                <a:cubicBezTo>
                  <a:pt x="5935265" y="266998"/>
                  <a:pt x="5934372" y="267891"/>
                  <a:pt x="5932586" y="267891"/>
                </a:cubicBezTo>
                <a:lnTo>
                  <a:pt x="5911155" y="267891"/>
                </a:lnTo>
                <a:cubicBezTo>
                  <a:pt x="5909369" y="267891"/>
                  <a:pt x="5908476" y="266998"/>
                  <a:pt x="5908476" y="265212"/>
                </a:cubicBezTo>
                <a:lnTo>
                  <a:pt x="5908476" y="243781"/>
                </a:lnTo>
                <a:cubicBezTo>
                  <a:pt x="5908700" y="241995"/>
                  <a:pt x="5909592" y="241102"/>
                  <a:pt x="5911155" y="241102"/>
                </a:cubicBezTo>
                <a:close/>
                <a:moveTo>
                  <a:pt x="5790604" y="241102"/>
                </a:moveTo>
                <a:lnTo>
                  <a:pt x="5812036" y="241102"/>
                </a:lnTo>
                <a:cubicBezTo>
                  <a:pt x="5813822" y="241325"/>
                  <a:pt x="5814714" y="242218"/>
                  <a:pt x="5814714" y="243781"/>
                </a:cubicBezTo>
                <a:lnTo>
                  <a:pt x="5814714" y="265212"/>
                </a:lnTo>
                <a:cubicBezTo>
                  <a:pt x="5814714" y="266998"/>
                  <a:pt x="5813822" y="267891"/>
                  <a:pt x="5812036" y="267891"/>
                </a:cubicBezTo>
                <a:lnTo>
                  <a:pt x="5790604" y="267891"/>
                </a:lnTo>
                <a:cubicBezTo>
                  <a:pt x="5788818" y="267891"/>
                  <a:pt x="5787926" y="266998"/>
                  <a:pt x="5787926" y="265212"/>
                </a:cubicBezTo>
                <a:lnTo>
                  <a:pt x="5787926" y="243781"/>
                </a:lnTo>
                <a:cubicBezTo>
                  <a:pt x="5788148" y="241995"/>
                  <a:pt x="5789042" y="241102"/>
                  <a:pt x="5790604" y="241102"/>
                </a:cubicBezTo>
                <a:close/>
                <a:moveTo>
                  <a:pt x="5750420" y="241102"/>
                </a:moveTo>
                <a:lnTo>
                  <a:pt x="5771852" y="241102"/>
                </a:lnTo>
                <a:cubicBezTo>
                  <a:pt x="5773638" y="241325"/>
                  <a:pt x="5774531" y="242218"/>
                  <a:pt x="5774531" y="243781"/>
                </a:cubicBezTo>
                <a:lnTo>
                  <a:pt x="5774531" y="265212"/>
                </a:lnTo>
                <a:cubicBezTo>
                  <a:pt x="5774531" y="266998"/>
                  <a:pt x="5773638" y="267891"/>
                  <a:pt x="5771852" y="267891"/>
                </a:cubicBezTo>
                <a:lnTo>
                  <a:pt x="5750420" y="267891"/>
                </a:lnTo>
                <a:cubicBezTo>
                  <a:pt x="5748635" y="267891"/>
                  <a:pt x="5747742" y="266998"/>
                  <a:pt x="5747742" y="265212"/>
                </a:cubicBezTo>
                <a:lnTo>
                  <a:pt x="5747742" y="243781"/>
                </a:lnTo>
                <a:cubicBezTo>
                  <a:pt x="5747965" y="241995"/>
                  <a:pt x="5748858" y="241102"/>
                  <a:pt x="5750420" y="241102"/>
                </a:cubicBezTo>
                <a:close/>
                <a:moveTo>
                  <a:pt x="5710237" y="241102"/>
                </a:moveTo>
                <a:lnTo>
                  <a:pt x="5731668" y="241102"/>
                </a:lnTo>
                <a:cubicBezTo>
                  <a:pt x="5733454" y="241325"/>
                  <a:pt x="5734348" y="242218"/>
                  <a:pt x="5734348" y="243781"/>
                </a:cubicBezTo>
                <a:lnTo>
                  <a:pt x="5734348" y="265212"/>
                </a:lnTo>
                <a:cubicBezTo>
                  <a:pt x="5734348" y="266998"/>
                  <a:pt x="5733454" y="267891"/>
                  <a:pt x="5731668" y="267891"/>
                </a:cubicBezTo>
                <a:lnTo>
                  <a:pt x="5710237" y="267891"/>
                </a:lnTo>
                <a:cubicBezTo>
                  <a:pt x="5708451" y="267891"/>
                  <a:pt x="5707558" y="266998"/>
                  <a:pt x="5707558" y="265212"/>
                </a:cubicBezTo>
                <a:lnTo>
                  <a:pt x="5707558" y="243781"/>
                </a:lnTo>
                <a:cubicBezTo>
                  <a:pt x="5707782" y="241995"/>
                  <a:pt x="5708674" y="241102"/>
                  <a:pt x="5710237" y="241102"/>
                </a:cubicBezTo>
                <a:close/>
                <a:moveTo>
                  <a:pt x="5670054" y="241102"/>
                </a:moveTo>
                <a:lnTo>
                  <a:pt x="5691485" y="241102"/>
                </a:lnTo>
                <a:cubicBezTo>
                  <a:pt x="5693270" y="241325"/>
                  <a:pt x="5694164" y="242218"/>
                  <a:pt x="5694164" y="243781"/>
                </a:cubicBezTo>
                <a:lnTo>
                  <a:pt x="5694164" y="265212"/>
                </a:lnTo>
                <a:cubicBezTo>
                  <a:pt x="5694164" y="266998"/>
                  <a:pt x="5693270" y="267891"/>
                  <a:pt x="5691485" y="267891"/>
                </a:cubicBezTo>
                <a:lnTo>
                  <a:pt x="5670054" y="267891"/>
                </a:lnTo>
                <a:cubicBezTo>
                  <a:pt x="5668268" y="267891"/>
                  <a:pt x="5667374" y="266998"/>
                  <a:pt x="5667374" y="265212"/>
                </a:cubicBezTo>
                <a:lnTo>
                  <a:pt x="5667374" y="243781"/>
                </a:lnTo>
                <a:cubicBezTo>
                  <a:pt x="5667598" y="241995"/>
                  <a:pt x="5668491" y="241102"/>
                  <a:pt x="5670054" y="241102"/>
                </a:cubicBezTo>
                <a:close/>
                <a:moveTo>
                  <a:pt x="5427464" y="241102"/>
                </a:moveTo>
                <a:lnTo>
                  <a:pt x="5448895" y="241102"/>
                </a:lnTo>
                <a:cubicBezTo>
                  <a:pt x="5450681" y="241325"/>
                  <a:pt x="5451574" y="242218"/>
                  <a:pt x="5451574" y="243781"/>
                </a:cubicBezTo>
                <a:lnTo>
                  <a:pt x="5451574" y="265212"/>
                </a:lnTo>
                <a:cubicBezTo>
                  <a:pt x="5451574" y="266998"/>
                  <a:pt x="5450681" y="267891"/>
                  <a:pt x="5448895" y="267891"/>
                </a:cubicBezTo>
                <a:lnTo>
                  <a:pt x="5427464" y="267891"/>
                </a:lnTo>
                <a:cubicBezTo>
                  <a:pt x="5425678" y="267891"/>
                  <a:pt x="5424785" y="266998"/>
                  <a:pt x="5424785" y="265212"/>
                </a:cubicBezTo>
                <a:lnTo>
                  <a:pt x="5424785" y="243781"/>
                </a:lnTo>
                <a:cubicBezTo>
                  <a:pt x="5425008" y="241995"/>
                  <a:pt x="5425901" y="241102"/>
                  <a:pt x="5427464" y="241102"/>
                </a:cubicBezTo>
                <a:close/>
                <a:moveTo>
                  <a:pt x="5387280" y="241102"/>
                </a:moveTo>
                <a:lnTo>
                  <a:pt x="5408712" y="241102"/>
                </a:lnTo>
                <a:cubicBezTo>
                  <a:pt x="5410498" y="241325"/>
                  <a:pt x="5411390" y="242218"/>
                  <a:pt x="5411390" y="243781"/>
                </a:cubicBezTo>
                <a:lnTo>
                  <a:pt x="5411390" y="265212"/>
                </a:lnTo>
                <a:cubicBezTo>
                  <a:pt x="5411390" y="266998"/>
                  <a:pt x="5410498" y="267891"/>
                  <a:pt x="5408712" y="267891"/>
                </a:cubicBezTo>
                <a:lnTo>
                  <a:pt x="5387280" y="267891"/>
                </a:lnTo>
                <a:cubicBezTo>
                  <a:pt x="5385494" y="267891"/>
                  <a:pt x="5384601" y="266998"/>
                  <a:pt x="5384601" y="265212"/>
                </a:cubicBezTo>
                <a:lnTo>
                  <a:pt x="5384601" y="243781"/>
                </a:lnTo>
                <a:cubicBezTo>
                  <a:pt x="5384825" y="241995"/>
                  <a:pt x="5385718" y="241102"/>
                  <a:pt x="5387280" y="241102"/>
                </a:cubicBezTo>
                <a:close/>
                <a:moveTo>
                  <a:pt x="5347097" y="241102"/>
                </a:moveTo>
                <a:lnTo>
                  <a:pt x="5368528" y="241102"/>
                </a:lnTo>
                <a:cubicBezTo>
                  <a:pt x="5370314" y="241325"/>
                  <a:pt x="5371207" y="242218"/>
                  <a:pt x="5371207" y="243781"/>
                </a:cubicBezTo>
                <a:lnTo>
                  <a:pt x="5371207" y="265212"/>
                </a:lnTo>
                <a:cubicBezTo>
                  <a:pt x="5371207" y="266998"/>
                  <a:pt x="5370314" y="267891"/>
                  <a:pt x="5368528" y="267891"/>
                </a:cubicBezTo>
                <a:lnTo>
                  <a:pt x="5347097" y="267891"/>
                </a:lnTo>
                <a:cubicBezTo>
                  <a:pt x="5345311" y="267891"/>
                  <a:pt x="5344418" y="266998"/>
                  <a:pt x="5344418" y="265212"/>
                </a:cubicBezTo>
                <a:lnTo>
                  <a:pt x="5344418" y="243781"/>
                </a:lnTo>
                <a:cubicBezTo>
                  <a:pt x="5344641" y="241995"/>
                  <a:pt x="5345534" y="241102"/>
                  <a:pt x="5347097" y="241102"/>
                </a:cubicBezTo>
                <a:close/>
                <a:moveTo>
                  <a:pt x="5306913" y="241102"/>
                </a:moveTo>
                <a:lnTo>
                  <a:pt x="5328344" y="241102"/>
                </a:lnTo>
                <a:cubicBezTo>
                  <a:pt x="5330130" y="241325"/>
                  <a:pt x="5331023" y="242218"/>
                  <a:pt x="5331023" y="243781"/>
                </a:cubicBezTo>
                <a:lnTo>
                  <a:pt x="5331023" y="265212"/>
                </a:lnTo>
                <a:cubicBezTo>
                  <a:pt x="5331023" y="266998"/>
                  <a:pt x="5330130" y="267891"/>
                  <a:pt x="5328344" y="267891"/>
                </a:cubicBezTo>
                <a:lnTo>
                  <a:pt x="5306913" y="267891"/>
                </a:lnTo>
                <a:cubicBezTo>
                  <a:pt x="5305127" y="267891"/>
                  <a:pt x="5304234" y="266998"/>
                  <a:pt x="5304234" y="265212"/>
                </a:cubicBezTo>
                <a:lnTo>
                  <a:pt x="5304234" y="243781"/>
                </a:lnTo>
                <a:cubicBezTo>
                  <a:pt x="5304457" y="241995"/>
                  <a:pt x="5305350" y="241102"/>
                  <a:pt x="5306913" y="241102"/>
                </a:cubicBezTo>
                <a:close/>
                <a:moveTo>
                  <a:pt x="4752380" y="241102"/>
                </a:moveTo>
                <a:lnTo>
                  <a:pt x="4773811" y="241102"/>
                </a:lnTo>
                <a:cubicBezTo>
                  <a:pt x="4775597" y="241325"/>
                  <a:pt x="4776490" y="242218"/>
                  <a:pt x="4776490" y="243781"/>
                </a:cubicBezTo>
                <a:lnTo>
                  <a:pt x="4776490" y="265212"/>
                </a:lnTo>
                <a:cubicBezTo>
                  <a:pt x="4776490" y="266998"/>
                  <a:pt x="4775597" y="267891"/>
                  <a:pt x="4773811" y="267891"/>
                </a:cubicBezTo>
                <a:lnTo>
                  <a:pt x="4752380" y="267891"/>
                </a:lnTo>
                <a:cubicBezTo>
                  <a:pt x="4750594" y="267891"/>
                  <a:pt x="4749701" y="266998"/>
                  <a:pt x="4749701" y="265212"/>
                </a:cubicBezTo>
                <a:lnTo>
                  <a:pt x="4749701" y="243781"/>
                </a:lnTo>
                <a:cubicBezTo>
                  <a:pt x="4749924" y="241995"/>
                  <a:pt x="4750817" y="241102"/>
                  <a:pt x="4752380" y="241102"/>
                </a:cubicBezTo>
                <a:close/>
                <a:moveTo>
                  <a:pt x="4712196" y="241102"/>
                </a:moveTo>
                <a:lnTo>
                  <a:pt x="4733627" y="241102"/>
                </a:lnTo>
                <a:cubicBezTo>
                  <a:pt x="4735413" y="241325"/>
                  <a:pt x="4736306" y="242218"/>
                  <a:pt x="4736306" y="243781"/>
                </a:cubicBezTo>
                <a:lnTo>
                  <a:pt x="4736306" y="265212"/>
                </a:lnTo>
                <a:cubicBezTo>
                  <a:pt x="4736306" y="266998"/>
                  <a:pt x="4735413" y="267891"/>
                  <a:pt x="4733627" y="267891"/>
                </a:cubicBezTo>
                <a:lnTo>
                  <a:pt x="4712196" y="267891"/>
                </a:lnTo>
                <a:cubicBezTo>
                  <a:pt x="4710410" y="267891"/>
                  <a:pt x="4709517" y="266998"/>
                  <a:pt x="4709517" y="265212"/>
                </a:cubicBezTo>
                <a:lnTo>
                  <a:pt x="4709517" y="243781"/>
                </a:lnTo>
                <a:cubicBezTo>
                  <a:pt x="4709740" y="241995"/>
                  <a:pt x="4710633" y="241102"/>
                  <a:pt x="4712196" y="241102"/>
                </a:cubicBezTo>
                <a:close/>
                <a:moveTo>
                  <a:pt x="4672012" y="241102"/>
                </a:moveTo>
                <a:lnTo>
                  <a:pt x="4693444" y="241102"/>
                </a:lnTo>
                <a:cubicBezTo>
                  <a:pt x="4695230" y="241325"/>
                  <a:pt x="4696123" y="242218"/>
                  <a:pt x="4696123" y="243781"/>
                </a:cubicBezTo>
                <a:lnTo>
                  <a:pt x="4696123" y="265212"/>
                </a:lnTo>
                <a:cubicBezTo>
                  <a:pt x="4696123" y="266998"/>
                  <a:pt x="4695230" y="267891"/>
                  <a:pt x="4693444" y="267891"/>
                </a:cubicBezTo>
                <a:lnTo>
                  <a:pt x="4672012" y="267891"/>
                </a:lnTo>
                <a:cubicBezTo>
                  <a:pt x="4670226" y="267891"/>
                  <a:pt x="4669333" y="266998"/>
                  <a:pt x="4669333" y="265212"/>
                </a:cubicBezTo>
                <a:lnTo>
                  <a:pt x="4669333" y="243781"/>
                </a:lnTo>
                <a:cubicBezTo>
                  <a:pt x="4669557" y="241995"/>
                  <a:pt x="4670450" y="241102"/>
                  <a:pt x="4672012" y="241102"/>
                </a:cubicBezTo>
                <a:close/>
                <a:moveTo>
                  <a:pt x="4631829" y="241102"/>
                </a:moveTo>
                <a:lnTo>
                  <a:pt x="4653260" y="241102"/>
                </a:lnTo>
                <a:cubicBezTo>
                  <a:pt x="4655046" y="241325"/>
                  <a:pt x="4655939" y="242218"/>
                  <a:pt x="4655939" y="243781"/>
                </a:cubicBezTo>
                <a:lnTo>
                  <a:pt x="4655939" y="265212"/>
                </a:lnTo>
                <a:cubicBezTo>
                  <a:pt x="4655939" y="266998"/>
                  <a:pt x="4655046" y="267891"/>
                  <a:pt x="4653260" y="267891"/>
                </a:cubicBezTo>
                <a:lnTo>
                  <a:pt x="4631829" y="267891"/>
                </a:lnTo>
                <a:cubicBezTo>
                  <a:pt x="4630043" y="267891"/>
                  <a:pt x="4629150" y="266998"/>
                  <a:pt x="4629150" y="265212"/>
                </a:cubicBezTo>
                <a:lnTo>
                  <a:pt x="4629150" y="243781"/>
                </a:lnTo>
                <a:cubicBezTo>
                  <a:pt x="4629373" y="241995"/>
                  <a:pt x="4630266" y="241102"/>
                  <a:pt x="4631829" y="241102"/>
                </a:cubicBezTo>
                <a:close/>
                <a:moveTo>
                  <a:pt x="4559498" y="241102"/>
                </a:moveTo>
                <a:lnTo>
                  <a:pt x="4580930" y="241102"/>
                </a:lnTo>
                <a:cubicBezTo>
                  <a:pt x="4582715" y="241325"/>
                  <a:pt x="4583608" y="242218"/>
                  <a:pt x="4583608" y="243781"/>
                </a:cubicBezTo>
                <a:lnTo>
                  <a:pt x="4583608" y="265212"/>
                </a:lnTo>
                <a:cubicBezTo>
                  <a:pt x="4583608" y="266998"/>
                  <a:pt x="4582715" y="267891"/>
                  <a:pt x="4580930" y="267891"/>
                </a:cubicBezTo>
                <a:lnTo>
                  <a:pt x="4559498" y="267891"/>
                </a:lnTo>
                <a:cubicBezTo>
                  <a:pt x="4557712" y="267891"/>
                  <a:pt x="4556819" y="266998"/>
                  <a:pt x="4556819" y="265212"/>
                </a:cubicBezTo>
                <a:lnTo>
                  <a:pt x="4556819" y="243781"/>
                </a:lnTo>
                <a:cubicBezTo>
                  <a:pt x="4557043" y="241995"/>
                  <a:pt x="4557936" y="241102"/>
                  <a:pt x="4559498" y="241102"/>
                </a:cubicBezTo>
                <a:close/>
                <a:moveTo>
                  <a:pt x="4519315" y="241102"/>
                </a:moveTo>
                <a:lnTo>
                  <a:pt x="4540746" y="241102"/>
                </a:lnTo>
                <a:cubicBezTo>
                  <a:pt x="4542532" y="241325"/>
                  <a:pt x="4543425" y="242218"/>
                  <a:pt x="4543425" y="243781"/>
                </a:cubicBezTo>
                <a:lnTo>
                  <a:pt x="4543425" y="265212"/>
                </a:lnTo>
                <a:cubicBezTo>
                  <a:pt x="4543425" y="266998"/>
                  <a:pt x="4542532" y="267891"/>
                  <a:pt x="4540746" y="267891"/>
                </a:cubicBezTo>
                <a:lnTo>
                  <a:pt x="4519315" y="267891"/>
                </a:lnTo>
                <a:cubicBezTo>
                  <a:pt x="4517529" y="267891"/>
                  <a:pt x="4516636" y="266998"/>
                  <a:pt x="4516636" y="265212"/>
                </a:cubicBezTo>
                <a:lnTo>
                  <a:pt x="4516636" y="243781"/>
                </a:lnTo>
                <a:cubicBezTo>
                  <a:pt x="4516859" y="241995"/>
                  <a:pt x="4517752" y="241102"/>
                  <a:pt x="4519315" y="241102"/>
                </a:cubicBezTo>
                <a:close/>
                <a:moveTo>
                  <a:pt x="4479131" y="241102"/>
                </a:moveTo>
                <a:lnTo>
                  <a:pt x="4500562" y="241102"/>
                </a:lnTo>
                <a:cubicBezTo>
                  <a:pt x="4502348" y="241325"/>
                  <a:pt x="4503241" y="242218"/>
                  <a:pt x="4503241" y="243781"/>
                </a:cubicBezTo>
                <a:lnTo>
                  <a:pt x="4503241" y="265212"/>
                </a:lnTo>
                <a:cubicBezTo>
                  <a:pt x="4503241" y="266998"/>
                  <a:pt x="4502348" y="267891"/>
                  <a:pt x="4500562" y="267891"/>
                </a:cubicBezTo>
                <a:lnTo>
                  <a:pt x="4479131" y="267891"/>
                </a:lnTo>
                <a:cubicBezTo>
                  <a:pt x="4477345" y="267891"/>
                  <a:pt x="4476452" y="266998"/>
                  <a:pt x="4476452" y="265212"/>
                </a:cubicBezTo>
                <a:lnTo>
                  <a:pt x="4476452" y="243781"/>
                </a:lnTo>
                <a:cubicBezTo>
                  <a:pt x="4476675" y="241995"/>
                  <a:pt x="4477568" y="241102"/>
                  <a:pt x="4479131" y="241102"/>
                </a:cubicBezTo>
                <a:close/>
                <a:moveTo>
                  <a:pt x="4438948" y="241102"/>
                </a:moveTo>
                <a:lnTo>
                  <a:pt x="4460379" y="241102"/>
                </a:lnTo>
                <a:cubicBezTo>
                  <a:pt x="4462165" y="241325"/>
                  <a:pt x="4463058" y="242218"/>
                  <a:pt x="4463058" y="243781"/>
                </a:cubicBezTo>
                <a:lnTo>
                  <a:pt x="4463058" y="265212"/>
                </a:lnTo>
                <a:cubicBezTo>
                  <a:pt x="4463058" y="266998"/>
                  <a:pt x="4462165" y="267891"/>
                  <a:pt x="4460379" y="267891"/>
                </a:cubicBezTo>
                <a:lnTo>
                  <a:pt x="4438948" y="267891"/>
                </a:lnTo>
                <a:cubicBezTo>
                  <a:pt x="4437162" y="267891"/>
                  <a:pt x="4436269" y="266998"/>
                  <a:pt x="4436269" y="265212"/>
                </a:cubicBezTo>
                <a:lnTo>
                  <a:pt x="4436269" y="243781"/>
                </a:lnTo>
                <a:cubicBezTo>
                  <a:pt x="4436492" y="241995"/>
                  <a:pt x="4437385" y="241102"/>
                  <a:pt x="4438948" y="241102"/>
                </a:cubicBezTo>
                <a:close/>
                <a:moveTo>
                  <a:pt x="4398764" y="241102"/>
                </a:moveTo>
                <a:lnTo>
                  <a:pt x="4420195" y="241102"/>
                </a:lnTo>
                <a:cubicBezTo>
                  <a:pt x="4421981" y="241325"/>
                  <a:pt x="4422874" y="242218"/>
                  <a:pt x="4422874" y="243781"/>
                </a:cubicBezTo>
                <a:lnTo>
                  <a:pt x="4422874" y="265212"/>
                </a:lnTo>
                <a:cubicBezTo>
                  <a:pt x="4422874" y="266998"/>
                  <a:pt x="4421981" y="267891"/>
                  <a:pt x="4420195" y="267891"/>
                </a:cubicBezTo>
                <a:lnTo>
                  <a:pt x="4398764" y="267891"/>
                </a:lnTo>
                <a:cubicBezTo>
                  <a:pt x="4396978" y="267891"/>
                  <a:pt x="4396085" y="266998"/>
                  <a:pt x="4396085" y="265212"/>
                </a:cubicBezTo>
                <a:lnTo>
                  <a:pt x="4396085" y="243781"/>
                </a:lnTo>
                <a:cubicBezTo>
                  <a:pt x="4396308" y="241995"/>
                  <a:pt x="4397201" y="241102"/>
                  <a:pt x="4398764" y="241102"/>
                </a:cubicBezTo>
                <a:close/>
                <a:moveTo>
                  <a:pt x="4358580" y="241102"/>
                </a:moveTo>
                <a:lnTo>
                  <a:pt x="4380012" y="241102"/>
                </a:lnTo>
                <a:cubicBezTo>
                  <a:pt x="4381798" y="241325"/>
                  <a:pt x="4382690" y="242218"/>
                  <a:pt x="4382690" y="243781"/>
                </a:cubicBezTo>
                <a:lnTo>
                  <a:pt x="4382690" y="265212"/>
                </a:lnTo>
                <a:cubicBezTo>
                  <a:pt x="4382690" y="266998"/>
                  <a:pt x="4381798" y="267891"/>
                  <a:pt x="4380012" y="267891"/>
                </a:cubicBezTo>
                <a:lnTo>
                  <a:pt x="4358580" y="267891"/>
                </a:lnTo>
                <a:cubicBezTo>
                  <a:pt x="4356794" y="267891"/>
                  <a:pt x="4355901" y="266998"/>
                  <a:pt x="4355901" y="265212"/>
                </a:cubicBezTo>
                <a:lnTo>
                  <a:pt x="4355901" y="243781"/>
                </a:lnTo>
                <a:cubicBezTo>
                  <a:pt x="4356125" y="241995"/>
                  <a:pt x="4357018" y="241102"/>
                  <a:pt x="4358580" y="241102"/>
                </a:cubicBezTo>
                <a:close/>
                <a:moveTo>
                  <a:pt x="4238030" y="241102"/>
                </a:moveTo>
                <a:lnTo>
                  <a:pt x="4259461" y="241102"/>
                </a:lnTo>
                <a:cubicBezTo>
                  <a:pt x="4261247" y="241325"/>
                  <a:pt x="4262140" y="242218"/>
                  <a:pt x="4262140" y="243781"/>
                </a:cubicBezTo>
                <a:lnTo>
                  <a:pt x="4262140" y="265212"/>
                </a:lnTo>
                <a:cubicBezTo>
                  <a:pt x="4262140" y="266998"/>
                  <a:pt x="4261247" y="267891"/>
                  <a:pt x="4259461" y="267891"/>
                </a:cubicBezTo>
                <a:lnTo>
                  <a:pt x="4238030" y="267891"/>
                </a:lnTo>
                <a:cubicBezTo>
                  <a:pt x="4236244" y="267891"/>
                  <a:pt x="4235351" y="266998"/>
                  <a:pt x="4235351" y="265212"/>
                </a:cubicBezTo>
                <a:lnTo>
                  <a:pt x="4235351" y="243781"/>
                </a:lnTo>
                <a:cubicBezTo>
                  <a:pt x="4235574" y="241995"/>
                  <a:pt x="4236467" y="241102"/>
                  <a:pt x="4238030" y="241102"/>
                </a:cubicBezTo>
                <a:close/>
                <a:moveTo>
                  <a:pt x="4197846" y="241102"/>
                </a:moveTo>
                <a:lnTo>
                  <a:pt x="4219277" y="241102"/>
                </a:lnTo>
                <a:cubicBezTo>
                  <a:pt x="4221063" y="241325"/>
                  <a:pt x="4221956" y="242218"/>
                  <a:pt x="4221956" y="243781"/>
                </a:cubicBezTo>
                <a:lnTo>
                  <a:pt x="4221956" y="265212"/>
                </a:lnTo>
                <a:cubicBezTo>
                  <a:pt x="4221956" y="266998"/>
                  <a:pt x="4221063" y="267891"/>
                  <a:pt x="4219277" y="267891"/>
                </a:cubicBezTo>
                <a:lnTo>
                  <a:pt x="4197846" y="267891"/>
                </a:lnTo>
                <a:cubicBezTo>
                  <a:pt x="4196060" y="267891"/>
                  <a:pt x="4195167" y="266998"/>
                  <a:pt x="4195167" y="265212"/>
                </a:cubicBezTo>
                <a:lnTo>
                  <a:pt x="4195167" y="243781"/>
                </a:lnTo>
                <a:cubicBezTo>
                  <a:pt x="4195390" y="241995"/>
                  <a:pt x="4196283" y="241102"/>
                  <a:pt x="4197846" y="241102"/>
                </a:cubicBezTo>
                <a:close/>
                <a:moveTo>
                  <a:pt x="4157662" y="241102"/>
                </a:moveTo>
                <a:lnTo>
                  <a:pt x="4179094" y="241102"/>
                </a:lnTo>
                <a:cubicBezTo>
                  <a:pt x="4180880" y="241325"/>
                  <a:pt x="4181773" y="242218"/>
                  <a:pt x="4181773" y="243781"/>
                </a:cubicBezTo>
                <a:lnTo>
                  <a:pt x="4181773" y="265212"/>
                </a:lnTo>
                <a:cubicBezTo>
                  <a:pt x="4181773" y="266998"/>
                  <a:pt x="4180880" y="267891"/>
                  <a:pt x="4179094" y="267891"/>
                </a:cubicBezTo>
                <a:lnTo>
                  <a:pt x="4157662" y="267891"/>
                </a:lnTo>
                <a:cubicBezTo>
                  <a:pt x="4155876" y="267891"/>
                  <a:pt x="4154983" y="266998"/>
                  <a:pt x="4154983" y="265212"/>
                </a:cubicBezTo>
                <a:lnTo>
                  <a:pt x="4154983" y="243781"/>
                </a:lnTo>
                <a:cubicBezTo>
                  <a:pt x="4155207" y="241995"/>
                  <a:pt x="4156100" y="241102"/>
                  <a:pt x="4157662" y="241102"/>
                </a:cubicBezTo>
                <a:close/>
                <a:moveTo>
                  <a:pt x="4117479" y="241102"/>
                </a:moveTo>
                <a:lnTo>
                  <a:pt x="4138910" y="241102"/>
                </a:lnTo>
                <a:cubicBezTo>
                  <a:pt x="4140696" y="241325"/>
                  <a:pt x="4141589" y="242218"/>
                  <a:pt x="4141589" y="243781"/>
                </a:cubicBezTo>
                <a:lnTo>
                  <a:pt x="4141589" y="265212"/>
                </a:lnTo>
                <a:cubicBezTo>
                  <a:pt x="4141589" y="266998"/>
                  <a:pt x="4140696" y="267891"/>
                  <a:pt x="4138910" y="267891"/>
                </a:cubicBezTo>
                <a:lnTo>
                  <a:pt x="4117479" y="267891"/>
                </a:lnTo>
                <a:cubicBezTo>
                  <a:pt x="4115693" y="267891"/>
                  <a:pt x="4114800" y="266998"/>
                  <a:pt x="4114800" y="265212"/>
                </a:cubicBezTo>
                <a:lnTo>
                  <a:pt x="4114800" y="243781"/>
                </a:lnTo>
                <a:cubicBezTo>
                  <a:pt x="4115023" y="241995"/>
                  <a:pt x="4115916" y="241102"/>
                  <a:pt x="4117479" y="241102"/>
                </a:cubicBezTo>
                <a:close/>
                <a:moveTo>
                  <a:pt x="4045148" y="241102"/>
                </a:moveTo>
                <a:lnTo>
                  <a:pt x="4066580" y="241102"/>
                </a:lnTo>
                <a:cubicBezTo>
                  <a:pt x="4068365" y="241325"/>
                  <a:pt x="4069258" y="242218"/>
                  <a:pt x="4069258" y="243781"/>
                </a:cubicBezTo>
                <a:lnTo>
                  <a:pt x="4069258" y="265212"/>
                </a:lnTo>
                <a:cubicBezTo>
                  <a:pt x="4069258" y="266998"/>
                  <a:pt x="4068365" y="267891"/>
                  <a:pt x="4066580" y="267891"/>
                </a:cubicBezTo>
                <a:lnTo>
                  <a:pt x="4045148" y="267891"/>
                </a:lnTo>
                <a:cubicBezTo>
                  <a:pt x="4043362" y="267891"/>
                  <a:pt x="4042469" y="266998"/>
                  <a:pt x="4042469" y="265212"/>
                </a:cubicBezTo>
                <a:lnTo>
                  <a:pt x="4042469" y="243781"/>
                </a:lnTo>
                <a:cubicBezTo>
                  <a:pt x="4042693" y="241995"/>
                  <a:pt x="4043586" y="241102"/>
                  <a:pt x="4045148" y="241102"/>
                </a:cubicBezTo>
                <a:close/>
                <a:moveTo>
                  <a:pt x="4004965" y="241102"/>
                </a:moveTo>
                <a:lnTo>
                  <a:pt x="4026396" y="241102"/>
                </a:lnTo>
                <a:cubicBezTo>
                  <a:pt x="4028182" y="241325"/>
                  <a:pt x="4029075" y="242218"/>
                  <a:pt x="4029075" y="243781"/>
                </a:cubicBezTo>
                <a:lnTo>
                  <a:pt x="4029075" y="265212"/>
                </a:lnTo>
                <a:cubicBezTo>
                  <a:pt x="4029075" y="266998"/>
                  <a:pt x="4028182" y="267891"/>
                  <a:pt x="4026396" y="267891"/>
                </a:cubicBezTo>
                <a:lnTo>
                  <a:pt x="4004965" y="267891"/>
                </a:lnTo>
                <a:cubicBezTo>
                  <a:pt x="4003179" y="267891"/>
                  <a:pt x="4002286" y="266998"/>
                  <a:pt x="4002286" y="265212"/>
                </a:cubicBezTo>
                <a:lnTo>
                  <a:pt x="4002286" y="243781"/>
                </a:lnTo>
                <a:cubicBezTo>
                  <a:pt x="4002509" y="241995"/>
                  <a:pt x="4003402" y="241102"/>
                  <a:pt x="4004965" y="241102"/>
                </a:cubicBezTo>
                <a:close/>
                <a:moveTo>
                  <a:pt x="3964781" y="241102"/>
                </a:moveTo>
                <a:lnTo>
                  <a:pt x="3986212" y="241102"/>
                </a:lnTo>
                <a:cubicBezTo>
                  <a:pt x="3987998" y="241325"/>
                  <a:pt x="3988891" y="242218"/>
                  <a:pt x="3988891" y="243781"/>
                </a:cubicBezTo>
                <a:lnTo>
                  <a:pt x="3988891" y="265212"/>
                </a:lnTo>
                <a:cubicBezTo>
                  <a:pt x="3988891" y="266998"/>
                  <a:pt x="3987998" y="267891"/>
                  <a:pt x="3986212" y="267891"/>
                </a:cubicBezTo>
                <a:lnTo>
                  <a:pt x="3964781" y="267891"/>
                </a:lnTo>
                <a:cubicBezTo>
                  <a:pt x="3962995" y="267891"/>
                  <a:pt x="3962102" y="266998"/>
                  <a:pt x="3962102" y="265212"/>
                </a:cubicBezTo>
                <a:lnTo>
                  <a:pt x="3962102" y="243781"/>
                </a:lnTo>
                <a:cubicBezTo>
                  <a:pt x="3962325" y="241995"/>
                  <a:pt x="3963218" y="241102"/>
                  <a:pt x="3964781" y="241102"/>
                </a:cubicBezTo>
                <a:close/>
                <a:moveTo>
                  <a:pt x="3924598" y="241102"/>
                </a:moveTo>
                <a:lnTo>
                  <a:pt x="3946029" y="241102"/>
                </a:lnTo>
                <a:cubicBezTo>
                  <a:pt x="3947815" y="241325"/>
                  <a:pt x="3948708" y="242218"/>
                  <a:pt x="3948708" y="243781"/>
                </a:cubicBezTo>
                <a:lnTo>
                  <a:pt x="3948708" y="265212"/>
                </a:lnTo>
                <a:cubicBezTo>
                  <a:pt x="3948708" y="266998"/>
                  <a:pt x="3947815" y="267891"/>
                  <a:pt x="3946029" y="267891"/>
                </a:cubicBezTo>
                <a:lnTo>
                  <a:pt x="3924598" y="267891"/>
                </a:lnTo>
                <a:cubicBezTo>
                  <a:pt x="3922812" y="267891"/>
                  <a:pt x="3921919" y="266998"/>
                  <a:pt x="3921919" y="265212"/>
                </a:cubicBezTo>
                <a:lnTo>
                  <a:pt x="3921919" y="243781"/>
                </a:lnTo>
                <a:cubicBezTo>
                  <a:pt x="3922142" y="241995"/>
                  <a:pt x="3923035" y="241102"/>
                  <a:pt x="3924598" y="241102"/>
                </a:cubicBezTo>
                <a:close/>
                <a:moveTo>
                  <a:pt x="3884414" y="241102"/>
                </a:moveTo>
                <a:lnTo>
                  <a:pt x="3905845" y="241102"/>
                </a:lnTo>
                <a:cubicBezTo>
                  <a:pt x="3907631" y="241325"/>
                  <a:pt x="3908524" y="242218"/>
                  <a:pt x="3908524" y="243781"/>
                </a:cubicBezTo>
                <a:lnTo>
                  <a:pt x="3908524" y="265212"/>
                </a:lnTo>
                <a:cubicBezTo>
                  <a:pt x="3908524" y="266998"/>
                  <a:pt x="3907631" y="267891"/>
                  <a:pt x="3905845" y="267891"/>
                </a:cubicBezTo>
                <a:lnTo>
                  <a:pt x="3884414" y="267891"/>
                </a:lnTo>
                <a:cubicBezTo>
                  <a:pt x="3882628" y="267891"/>
                  <a:pt x="3881735" y="266998"/>
                  <a:pt x="3881735" y="265212"/>
                </a:cubicBezTo>
                <a:lnTo>
                  <a:pt x="3881735" y="243781"/>
                </a:lnTo>
                <a:cubicBezTo>
                  <a:pt x="3881958" y="241995"/>
                  <a:pt x="3882851" y="241102"/>
                  <a:pt x="3884414" y="241102"/>
                </a:cubicBezTo>
                <a:close/>
                <a:moveTo>
                  <a:pt x="3844230" y="241102"/>
                </a:moveTo>
                <a:lnTo>
                  <a:pt x="3865662" y="241102"/>
                </a:lnTo>
                <a:cubicBezTo>
                  <a:pt x="3867448" y="241325"/>
                  <a:pt x="3868340" y="242218"/>
                  <a:pt x="3868340" y="243781"/>
                </a:cubicBezTo>
                <a:lnTo>
                  <a:pt x="3868340" y="265212"/>
                </a:lnTo>
                <a:cubicBezTo>
                  <a:pt x="3868340" y="266998"/>
                  <a:pt x="3867448" y="267891"/>
                  <a:pt x="3865662" y="267891"/>
                </a:cubicBezTo>
                <a:lnTo>
                  <a:pt x="3844230" y="267891"/>
                </a:lnTo>
                <a:cubicBezTo>
                  <a:pt x="3842444" y="267891"/>
                  <a:pt x="3841551" y="266998"/>
                  <a:pt x="3841551" y="265212"/>
                </a:cubicBezTo>
                <a:lnTo>
                  <a:pt x="3841551" y="243781"/>
                </a:lnTo>
                <a:cubicBezTo>
                  <a:pt x="3841775" y="241995"/>
                  <a:pt x="3842668" y="241102"/>
                  <a:pt x="3844230" y="241102"/>
                </a:cubicBezTo>
                <a:close/>
                <a:moveTo>
                  <a:pt x="3804047" y="241102"/>
                </a:moveTo>
                <a:lnTo>
                  <a:pt x="3825478" y="241102"/>
                </a:lnTo>
                <a:cubicBezTo>
                  <a:pt x="3827264" y="241325"/>
                  <a:pt x="3828157" y="242218"/>
                  <a:pt x="3828157" y="243781"/>
                </a:cubicBezTo>
                <a:lnTo>
                  <a:pt x="3828157" y="265212"/>
                </a:lnTo>
                <a:cubicBezTo>
                  <a:pt x="3828157" y="266998"/>
                  <a:pt x="3827264" y="267891"/>
                  <a:pt x="3825478" y="267891"/>
                </a:cubicBezTo>
                <a:lnTo>
                  <a:pt x="3804047" y="267891"/>
                </a:lnTo>
                <a:cubicBezTo>
                  <a:pt x="3802261" y="267891"/>
                  <a:pt x="3801368" y="266998"/>
                  <a:pt x="3801368" y="265212"/>
                </a:cubicBezTo>
                <a:lnTo>
                  <a:pt x="3801368" y="243781"/>
                </a:lnTo>
                <a:cubicBezTo>
                  <a:pt x="3801591" y="241995"/>
                  <a:pt x="3802484" y="241102"/>
                  <a:pt x="3804047" y="241102"/>
                </a:cubicBezTo>
                <a:close/>
                <a:moveTo>
                  <a:pt x="3763863" y="241102"/>
                </a:moveTo>
                <a:lnTo>
                  <a:pt x="3785294" y="241102"/>
                </a:lnTo>
                <a:cubicBezTo>
                  <a:pt x="3787080" y="241325"/>
                  <a:pt x="3787973" y="242218"/>
                  <a:pt x="3787973" y="243781"/>
                </a:cubicBezTo>
                <a:lnTo>
                  <a:pt x="3787973" y="265212"/>
                </a:lnTo>
                <a:cubicBezTo>
                  <a:pt x="3787973" y="266998"/>
                  <a:pt x="3787080" y="267891"/>
                  <a:pt x="3785294" y="267891"/>
                </a:cubicBezTo>
                <a:lnTo>
                  <a:pt x="3763863" y="267891"/>
                </a:lnTo>
                <a:cubicBezTo>
                  <a:pt x="3762077" y="267891"/>
                  <a:pt x="3761184" y="266998"/>
                  <a:pt x="3761184" y="265212"/>
                </a:cubicBezTo>
                <a:lnTo>
                  <a:pt x="3761184" y="243781"/>
                </a:lnTo>
                <a:cubicBezTo>
                  <a:pt x="3761407" y="241995"/>
                  <a:pt x="3762300" y="241102"/>
                  <a:pt x="3763863" y="241102"/>
                </a:cubicBezTo>
                <a:close/>
                <a:moveTo>
                  <a:pt x="3723679" y="241102"/>
                </a:moveTo>
                <a:lnTo>
                  <a:pt x="3745111" y="241102"/>
                </a:lnTo>
                <a:cubicBezTo>
                  <a:pt x="3746897" y="241325"/>
                  <a:pt x="3747790" y="242218"/>
                  <a:pt x="3747790" y="243781"/>
                </a:cubicBezTo>
                <a:lnTo>
                  <a:pt x="3747790" y="265212"/>
                </a:lnTo>
                <a:cubicBezTo>
                  <a:pt x="3747790" y="266998"/>
                  <a:pt x="3746897" y="267891"/>
                  <a:pt x="3745111" y="267891"/>
                </a:cubicBezTo>
                <a:lnTo>
                  <a:pt x="3723679" y="267891"/>
                </a:lnTo>
                <a:cubicBezTo>
                  <a:pt x="3721893" y="267891"/>
                  <a:pt x="3721001" y="266998"/>
                  <a:pt x="3721001" y="265212"/>
                </a:cubicBezTo>
                <a:lnTo>
                  <a:pt x="3721001" y="243781"/>
                </a:lnTo>
                <a:cubicBezTo>
                  <a:pt x="3721224" y="241995"/>
                  <a:pt x="3722117" y="241102"/>
                  <a:pt x="3723679" y="241102"/>
                </a:cubicBezTo>
                <a:close/>
                <a:moveTo>
                  <a:pt x="3683496" y="241102"/>
                </a:moveTo>
                <a:lnTo>
                  <a:pt x="3704927" y="241102"/>
                </a:lnTo>
                <a:cubicBezTo>
                  <a:pt x="3706713" y="241325"/>
                  <a:pt x="3707606" y="242218"/>
                  <a:pt x="3707606" y="243781"/>
                </a:cubicBezTo>
                <a:lnTo>
                  <a:pt x="3707606" y="265212"/>
                </a:lnTo>
                <a:cubicBezTo>
                  <a:pt x="3707606" y="266998"/>
                  <a:pt x="3706713" y="267891"/>
                  <a:pt x="3704927" y="267891"/>
                </a:cubicBezTo>
                <a:lnTo>
                  <a:pt x="3683496" y="267891"/>
                </a:lnTo>
                <a:cubicBezTo>
                  <a:pt x="3681710" y="267891"/>
                  <a:pt x="3680817" y="266998"/>
                  <a:pt x="3680817" y="265212"/>
                </a:cubicBezTo>
                <a:lnTo>
                  <a:pt x="3680817" y="243781"/>
                </a:lnTo>
                <a:cubicBezTo>
                  <a:pt x="3681040" y="241995"/>
                  <a:pt x="3681933" y="241102"/>
                  <a:pt x="3683496" y="241102"/>
                </a:cubicBezTo>
                <a:close/>
                <a:moveTo>
                  <a:pt x="3643312" y="241102"/>
                </a:moveTo>
                <a:lnTo>
                  <a:pt x="3664743" y="241102"/>
                </a:lnTo>
                <a:cubicBezTo>
                  <a:pt x="3666529" y="241325"/>
                  <a:pt x="3667422" y="242218"/>
                  <a:pt x="3667422" y="243781"/>
                </a:cubicBezTo>
                <a:lnTo>
                  <a:pt x="3667422" y="265212"/>
                </a:lnTo>
                <a:cubicBezTo>
                  <a:pt x="3667422" y="266998"/>
                  <a:pt x="3666529" y="267891"/>
                  <a:pt x="3664743" y="267891"/>
                </a:cubicBezTo>
                <a:lnTo>
                  <a:pt x="3643312" y="267891"/>
                </a:lnTo>
                <a:cubicBezTo>
                  <a:pt x="3641526" y="267891"/>
                  <a:pt x="3640633" y="266998"/>
                  <a:pt x="3640633" y="265212"/>
                </a:cubicBezTo>
                <a:lnTo>
                  <a:pt x="3640633" y="243781"/>
                </a:lnTo>
                <a:cubicBezTo>
                  <a:pt x="3640857" y="241995"/>
                  <a:pt x="3641750" y="241102"/>
                  <a:pt x="3643312" y="241102"/>
                </a:cubicBezTo>
                <a:close/>
                <a:moveTo>
                  <a:pt x="3603129" y="241102"/>
                </a:moveTo>
                <a:lnTo>
                  <a:pt x="3624560" y="241102"/>
                </a:lnTo>
                <a:cubicBezTo>
                  <a:pt x="3626346" y="241325"/>
                  <a:pt x="3627239" y="242218"/>
                  <a:pt x="3627239" y="243781"/>
                </a:cubicBezTo>
                <a:lnTo>
                  <a:pt x="3627239" y="265212"/>
                </a:lnTo>
                <a:cubicBezTo>
                  <a:pt x="3627239" y="266998"/>
                  <a:pt x="3626346" y="267891"/>
                  <a:pt x="3624560" y="267891"/>
                </a:cubicBezTo>
                <a:lnTo>
                  <a:pt x="3603129" y="267891"/>
                </a:lnTo>
                <a:cubicBezTo>
                  <a:pt x="3601343" y="267891"/>
                  <a:pt x="3600450" y="266998"/>
                  <a:pt x="3600450" y="265212"/>
                </a:cubicBezTo>
                <a:lnTo>
                  <a:pt x="3600450" y="243781"/>
                </a:lnTo>
                <a:cubicBezTo>
                  <a:pt x="3600673" y="241995"/>
                  <a:pt x="3601566" y="241102"/>
                  <a:pt x="3603129" y="241102"/>
                </a:cubicBezTo>
                <a:close/>
                <a:moveTo>
                  <a:pt x="3016448" y="241102"/>
                </a:moveTo>
                <a:lnTo>
                  <a:pt x="3037879" y="241102"/>
                </a:lnTo>
                <a:cubicBezTo>
                  <a:pt x="3039665" y="241325"/>
                  <a:pt x="3040558" y="242218"/>
                  <a:pt x="3040558" y="243781"/>
                </a:cubicBezTo>
                <a:lnTo>
                  <a:pt x="3040558" y="265212"/>
                </a:lnTo>
                <a:cubicBezTo>
                  <a:pt x="3040558" y="266998"/>
                  <a:pt x="3039665" y="267891"/>
                  <a:pt x="3037879" y="267891"/>
                </a:cubicBezTo>
                <a:lnTo>
                  <a:pt x="3016448" y="267891"/>
                </a:lnTo>
                <a:cubicBezTo>
                  <a:pt x="3014662" y="267891"/>
                  <a:pt x="3013769" y="266998"/>
                  <a:pt x="3013769" y="265212"/>
                </a:cubicBezTo>
                <a:lnTo>
                  <a:pt x="3013769" y="243781"/>
                </a:lnTo>
                <a:cubicBezTo>
                  <a:pt x="3013993" y="241995"/>
                  <a:pt x="3014885" y="241102"/>
                  <a:pt x="3016448" y="241102"/>
                </a:cubicBezTo>
                <a:close/>
                <a:moveTo>
                  <a:pt x="2976265" y="241102"/>
                </a:moveTo>
                <a:lnTo>
                  <a:pt x="2997696" y="241102"/>
                </a:lnTo>
                <a:cubicBezTo>
                  <a:pt x="2999482" y="241325"/>
                  <a:pt x="3000375" y="242218"/>
                  <a:pt x="3000375" y="243781"/>
                </a:cubicBezTo>
                <a:lnTo>
                  <a:pt x="3000375" y="265212"/>
                </a:lnTo>
                <a:cubicBezTo>
                  <a:pt x="3000375" y="266998"/>
                  <a:pt x="2999482" y="267891"/>
                  <a:pt x="2997696" y="267891"/>
                </a:cubicBezTo>
                <a:lnTo>
                  <a:pt x="2976265" y="267891"/>
                </a:lnTo>
                <a:cubicBezTo>
                  <a:pt x="2974479" y="267891"/>
                  <a:pt x="2973586" y="266998"/>
                  <a:pt x="2973586" y="265212"/>
                </a:cubicBezTo>
                <a:lnTo>
                  <a:pt x="2973586" y="243781"/>
                </a:lnTo>
                <a:cubicBezTo>
                  <a:pt x="2973809" y="241995"/>
                  <a:pt x="2974702" y="241102"/>
                  <a:pt x="2976265" y="241102"/>
                </a:cubicBezTo>
                <a:close/>
                <a:moveTo>
                  <a:pt x="2936081" y="241102"/>
                </a:moveTo>
                <a:lnTo>
                  <a:pt x="2957512" y="241102"/>
                </a:lnTo>
                <a:cubicBezTo>
                  <a:pt x="2959298" y="241325"/>
                  <a:pt x="2960191" y="242218"/>
                  <a:pt x="2960191" y="243781"/>
                </a:cubicBezTo>
                <a:lnTo>
                  <a:pt x="2960191" y="265212"/>
                </a:lnTo>
                <a:cubicBezTo>
                  <a:pt x="2960191" y="266998"/>
                  <a:pt x="2959298" y="267891"/>
                  <a:pt x="2957512" y="267891"/>
                </a:cubicBezTo>
                <a:lnTo>
                  <a:pt x="2936081" y="267891"/>
                </a:lnTo>
                <a:cubicBezTo>
                  <a:pt x="2934295" y="267891"/>
                  <a:pt x="2933402" y="266998"/>
                  <a:pt x="2933402" y="265212"/>
                </a:cubicBezTo>
                <a:lnTo>
                  <a:pt x="2933402" y="243781"/>
                </a:lnTo>
                <a:cubicBezTo>
                  <a:pt x="2933625" y="241995"/>
                  <a:pt x="2934518" y="241102"/>
                  <a:pt x="2936081" y="241102"/>
                </a:cubicBezTo>
                <a:close/>
                <a:moveTo>
                  <a:pt x="2895897" y="241102"/>
                </a:moveTo>
                <a:lnTo>
                  <a:pt x="2917329" y="241102"/>
                </a:lnTo>
                <a:cubicBezTo>
                  <a:pt x="2919115" y="241325"/>
                  <a:pt x="2920008" y="242218"/>
                  <a:pt x="2920008" y="243781"/>
                </a:cubicBezTo>
                <a:lnTo>
                  <a:pt x="2920008" y="265212"/>
                </a:lnTo>
                <a:cubicBezTo>
                  <a:pt x="2920008" y="266998"/>
                  <a:pt x="2919115" y="267891"/>
                  <a:pt x="2917329" y="267891"/>
                </a:cubicBezTo>
                <a:lnTo>
                  <a:pt x="2895897" y="267891"/>
                </a:lnTo>
                <a:cubicBezTo>
                  <a:pt x="2894111" y="267891"/>
                  <a:pt x="2893218" y="266998"/>
                  <a:pt x="2893218" y="265212"/>
                </a:cubicBezTo>
                <a:lnTo>
                  <a:pt x="2893218" y="243781"/>
                </a:lnTo>
                <a:cubicBezTo>
                  <a:pt x="2893442" y="241995"/>
                  <a:pt x="2894335" y="241102"/>
                  <a:pt x="2895897" y="241102"/>
                </a:cubicBezTo>
                <a:close/>
                <a:moveTo>
                  <a:pt x="2855714" y="241102"/>
                </a:moveTo>
                <a:lnTo>
                  <a:pt x="2877145" y="241102"/>
                </a:lnTo>
                <a:cubicBezTo>
                  <a:pt x="2878931" y="241325"/>
                  <a:pt x="2879824" y="242218"/>
                  <a:pt x="2879824" y="243781"/>
                </a:cubicBezTo>
                <a:lnTo>
                  <a:pt x="2879824" y="265212"/>
                </a:lnTo>
                <a:cubicBezTo>
                  <a:pt x="2879824" y="266998"/>
                  <a:pt x="2878931" y="267891"/>
                  <a:pt x="2877145" y="267891"/>
                </a:cubicBezTo>
                <a:lnTo>
                  <a:pt x="2855714" y="267891"/>
                </a:lnTo>
                <a:cubicBezTo>
                  <a:pt x="2853928" y="267891"/>
                  <a:pt x="2853035" y="266998"/>
                  <a:pt x="2853035" y="265212"/>
                </a:cubicBezTo>
                <a:lnTo>
                  <a:pt x="2853035" y="243781"/>
                </a:lnTo>
                <a:cubicBezTo>
                  <a:pt x="2853258" y="241995"/>
                  <a:pt x="2854151" y="241102"/>
                  <a:pt x="2855714" y="241102"/>
                </a:cubicBezTo>
                <a:close/>
                <a:moveTo>
                  <a:pt x="2815530" y="241102"/>
                </a:moveTo>
                <a:lnTo>
                  <a:pt x="2836961" y="241102"/>
                </a:lnTo>
                <a:cubicBezTo>
                  <a:pt x="2838747" y="241325"/>
                  <a:pt x="2839640" y="242218"/>
                  <a:pt x="2839640" y="243781"/>
                </a:cubicBezTo>
                <a:lnTo>
                  <a:pt x="2839640" y="265212"/>
                </a:lnTo>
                <a:cubicBezTo>
                  <a:pt x="2839640" y="266998"/>
                  <a:pt x="2838747" y="267891"/>
                  <a:pt x="2836961" y="267891"/>
                </a:cubicBezTo>
                <a:lnTo>
                  <a:pt x="2815530" y="267891"/>
                </a:lnTo>
                <a:cubicBezTo>
                  <a:pt x="2813744" y="267891"/>
                  <a:pt x="2812851" y="266998"/>
                  <a:pt x="2812851" y="265212"/>
                </a:cubicBezTo>
                <a:lnTo>
                  <a:pt x="2812851" y="243781"/>
                </a:lnTo>
                <a:cubicBezTo>
                  <a:pt x="2813075" y="241995"/>
                  <a:pt x="2813968" y="241102"/>
                  <a:pt x="2815530" y="241102"/>
                </a:cubicBezTo>
                <a:close/>
                <a:moveTo>
                  <a:pt x="2775347" y="241102"/>
                </a:moveTo>
                <a:lnTo>
                  <a:pt x="2796778" y="241102"/>
                </a:lnTo>
                <a:cubicBezTo>
                  <a:pt x="2798564" y="241325"/>
                  <a:pt x="2799457" y="242218"/>
                  <a:pt x="2799457" y="243781"/>
                </a:cubicBezTo>
                <a:lnTo>
                  <a:pt x="2799457" y="265212"/>
                </a:lnTo>
                <a:cubicBezTo>
                  <a:pt x="2799457" y="266998"/>
                  <a:pt x="2798564" y="267891"/>
                  <a:pt x="2796778" y="267891"/>
                </a:cubicBezTo>
                <a:lnTo>
                  <a:pt x="2775347" y="267891"/>
                </a:lnTo>
                <a:cubicBezTo>
                  <a:pt x="2773561" y="267891"/>
                  <a:pt x="2772668" y="266998"/>
                  <a:pt x="2772668" y="265212"/>
                </a:cubicBezTo>
                <a:lnTo>
                  <a:pt x="2772668" y="243781"/>
                </a:lnTo>
                <a:cubicBezTo>
                  <a:pt x="2772891" y="241995"/>
                  <a:pt x="2773784" y="241102"/>
                  <a:pt x="2775347" y="241102"/>
                </a:cubicBezTo>
                <a:close/>
                <a:moveTo>
                  <a:pt x="2735163" y="241102"/>
                </a:moveTo>
                <a:lnTo>
                  <a:pt x="2756594" y="241102"/>
                </a:lnTo>
                <a:cubicBezTo>
                  <a:pt x="2758380" y="241325"/>
                  <a:pt x="2759273" y="242218"/>
                  <a:pt x="2759273" y="243781"/>
                </a:cubicBezTo>
                <a:lnTo>
                  <a:pt x="2759273" y="265212"/>
                </a:lnTo>
                <a:cubicBezTo>
                  <a:pt x="2759273" y="266998"/>
                  <a:pt x="2758380" y="267891"/>
                  <a:pt x="2756594" y="267891"/>
                </a:cubicBezTo>
                <a:lnTo>
                  <a:pt x="2735163" y="267891"/>
                </a:lnTo>
                <a:cubicBezTo>
                  <a:pt x="2733377" y="267891"/>
                  <a:pt x="2732484" y="266998"/>
                  <a:pt x="2732484" y="265212"/>
                </a:cubicBezTo>
                <a:lnTo>
                  <a:pt x="2732484" y="243781"/>
                </a:lnTo>
                <a:cubicBezTo>
                  <a:pt x="2732707" y="241995"/>
                  <a:pt x="2733600" y="241102"/>
                  <a:pt x="2735163" y="241102"/>
                </a:cubicBezTo>
                <a:close/>
                <a:moveTo>
                  <a:pt x="2694979" y="241102"/>
                </a:moveTo>
                <a:lnTo>
                  <a:pt x="2716411" y="241102"/>
                </a:lnTo>
                <a:cubicBezTo>
                  <a:pt x="2718197" y="241325"/>
                  <a:pt x="2719090" y="242218"/>
                  <a:pt x="2719090" y="243781"/>
                </a:cubicBezTo>
                <a:lnTo>
                  <a:pt x="2719090" y="265212"/>
                </a:lnTo>
                <a:cubicBezTo>
                  <a:pt x="2719090" y="266998"/>
                  <a:pt x="2718197" y="267891"/>
                  <a:pt x="2716411" y="267891"/>
                </a:cubicBezTo>
                <a:lnTo>
                  <a:pt x="2694979" y="267891"/>
                </a:lnTo>
                <a:cubicBezTo>
                  <a:pt x="2693193" y="267891"/>
                  <a:pt x="2692301" y="266998"/>
                  <a:pt x="2692301" y="265212"/>
                </a:cubicBezTo>
                <a:lnTo>
                  <a:pt x="2692301" y="243781"/>
                </a:lnTo>
                <a:cubicBezTo>
                  <a:pt x="2692524" y="241995"/>
                  <a:pt x="2693417" y="241102"/>
                  <a:pt x="2694979" y="241102"/>
                </a:cubicBezTo>
                <a:close/>
                <a:moveTo>
                  <a:pt x="2654796" y="241102"/>
                </a:moveTo>
                <a:lnTo>
                  <a:pt x="2676227" y="241102"/>
                </a:lnTo>
                <a:cubicBezTo>
                  <a:pt x="2678013" y="241325"/>
                  <a:pt x="2678906" y="242218"/>
                  <a:pt x="2678906" y="243781"/>
                </a:cubicBezTo>
                <a:lnTo>
                  <a:pt x="2678906" y="265212"/>
                </a:lnTo>
                <a:cubicBezTo>
                  <a:pt x="2678906" y="266998"/>
                  <a:pt x="2678013" y="267891"/>
                  <a:pt x="2676227" y="267891"/>
                </a:cubicBezTo>
                <a:lnTo>
                  <a:pt x="2654796" y="267891"/>
                </a:lnTo>
                <a:cubicBezTo>
                  <a:pt x="2653010" y="267891"/>
                  <a:pt x="2652117" y="266998"/>
                  <a:pt x="2652117" y="265212"/>
                </a:cubicBezTo>
                <a:lnTo>
                  <a:pt x="2652117" y="243781"/>
                </a:lnTo>
                <a:cubicBezTo>
                  <a:pt x="2652340" y="241995"/>
                  <a:pt x="2653233" y="241102"/>
                  <a:pt x="2654796" y="241102"/>
                </a:cubicBezTo>
                <a:close/>
                <a:moveTo>
                  <a:pt x="2614612" y="241102"/>
                </a:moveTo>
                <a:lnTo>
                  <a:pt x="2636043" y="241102"/>
                </a:lnTo>
                <a:cubicBezTo>
                  <a:pt x="2637829" y="241325"/>
                  <a:pt x="2638722" y="242218"/>
                  <a:pt x="2638722" y="243781"/>
                </a:cubicBezTo>
                <a:lnTo>
                  <a:pt x="2638722" y="265212"/>
                </a:lnTo>
                <a:cubicBezTo>
                  <a:pt x="2638722" y="266998"/>
                  <a:pt x="2637829" y="267891"/>
                  <a:pt x="2636043" y="267891"/>
                </a:cubicBezTo>
                <a:lnTo>
                  <a:pt x="2614612" y="267891"/>
                </a:lnTo>
                <a:cubicBezTo>
                  <a:pt x="2612826" y="267891"/>
                  <a:pt x="2611933" y="266998"/>
                  <a:pt x="2611933" y="265212"/>
                </a:cubicBezTo>
                <a:lnTo>
                  <a:pt x="2611933" y="243781"/>
                </a:lnTo>
                <a:cubicBezTo>
                  <a:pt x="2612157" y="241995"/>
                  <a:pt x="2613050" y="241102"/>
                  <a:pt x="2614612" y="241102"/>
                </a:cubicBezTo>
                <a:close/>
                <a:moveTo>
                  <a:pt x="2574429" y="241102"/>
                </a:moveTo>
                <a:lnTo>
                  <a:pt x="2595860" y="241102"/>
                </a:lnTo>
                <a:cubicBezTo>
                  <a:pt x="2597646" y="241325"/>
                  <a:pt x="2598539" y="242218"/>
                  <a:pt x="2598539" y="243781"/>
                </a:cubicBezTo>
                <a:lnTo>
                  <a:pt x="2598539" y="265212"/>
                </a:lnTo>
                <a:cubicBezTo>
                  <a:pt x="2598539" y="266998"/>
                  <a:pt x="2597646" y="267891"/>
                  <a:pt x="2595860" y="267891"/>
                </a:cubicBezTo>
                <a:lnTo>
                  <a:pt x="2574429" y="267891"/>
                </a:lnTo>
                <a:cubicBezTo>
                  <a:pt x="2572643" y="267891"/>
                  <a:pt x="2571750" y="266998"/>
                  <a:pt x="2571750" y="265212"/>
                </a:cubicBezTo>
                <a:lnTo>
                  <a:pt x="2571750" y="243781"/>
                </a:lnTo>
                <a:cubicBezTo>
                  <a:pt x="2571973" y="241995"/>
                  <a:pt x="2572866" y="241102"/>
                  <a:pt x="2574429" y="241102"/>
                </a:cubicBezTo>
                <a:close/>
                <a:moveTo>
                  <a:pt x="2180629" y="241102"/>
                </a:moveTo>
                <a:lnTo>
                  <a:pt x="2202061" y="241102"/>
                </a:lnTo>
                <a:cubicBezTo>
                  <a:pt x="2203847" y="241325"/>
                  <a:pt x="2204740" y="242218"/>
                  <a:pt x="2204740" y="243781"/>
                </a:cubicBezTo>
                <a:lnTo>
                  <a:pt x="2204740" y="265212"/>
                </a:lnTo>
                <a:cubicBezTo>
                  <a:pt x="2204740" y="266998"/>
                  <a:pt x="2203847" y="267891"/>
                  <a:pt x="2202061" y="267891"/>
                </a:cubicBezTo>
                <a:lnTo>
                  <a:pt x="2180629" y="267891"/>
                </a:lnTo>
                <a:cubicBezTo>
                  <a:pt x="2178843" y="267891"/>
                  <a:pt x="2177951" y="266998"/>
                  <a:pt x="2177951" y="265212"/>
                </a:cubicBezTo>
                <a:lnTo>
                  <a:pt x="2177951" y="243781"/>
                </a:lnTo>
                <a:cubicBezTo>
                  <a:pt x="2178174" y="241995"/>
                  <a:pt x="2179067" y="241102"/>
                  <a:pt x="2180629" y="241102"/>
                </a:cubicBezTo>
                <a:close/>
                <a:moveTo>
                  <a:pt x="2140446" y="241102"/>
                </a:moveTo>
                <a:lnTo>
                  <a:pt x="2161877" y="241102"/>
                </a:lnTo>
                <a:cubicBezTo>
                  <a:pt x="2163663" y="241325"/>
                  <a:pt x="2164556" y="242218"/>
                  <a:pt x="2164556" y="243781"/>
                </a:cubicBezTo>
                <a:lnTo>
                  <a:pt x="2164556" y="265212"/>
                </a:lnTo>
                <a:cubicBezTo>
                  <a:pt x="2164556" y="266998"/>
                  <a:pt x="2163663" y="267891"/>
                  <a:pt x="2161877" y="267891"/>
                </a:cubicBezTo>
                <a:lnTo>
                  <a:pt x="2140446" y="267891"/>
                </a:lnTo>
                <a:cubicBezTo>
                  <a:pt x="2138660" y="267891"/>
                  <a:pt x="2137767" y="266998"/>
                  <a:pt x="2137767" y="265212"/>
                </a:cubicBezTo>
                <a:lnTo>
                  <a:pt x="2137767" y="243781"/>
                </a:lnTo>
                <a:cubicBezTo>
                  <a:pt x="2137990" y="241995"/>
                  <a:pt x="2138883" y="241102"/>
                  <a:pt x="2140446" y="241102"/>
                </a:cubicBezTo>
                <a:close/>
                <a:moveTo>
                  <a:pt x="2100262" y="241102"/>
                </a:moveTo>
                <a:lnTo>
                  <a:pt x="2121693" y="241102"/>
                </a:lnTo>
                <a:cubicBezTo>
                  <a:pt x="2123479" y="241325"/>
                  <a:pt x="2124372" y="242218"/>
                  <a:pt x="2124372" y="243781"/>
                </a:cubicBezTo>
                <a:lnTo>
                  <a:pt x="2124372" y="265212"/>
                </a:lnTo>
                <a:cubicBezTo>
                  <a:pt x="2124372" y="266998"/>
                  <a:pt x="2123479" y="267891"/>
                  <a:pt x="2121693" y="267891"/>
                </a:cubicBezTo>
                <a:lnTo>
                  <a:pt x="2100262" y="267891"/>
                </a:lnTo>
                <a:cubicBezTo>
                  <a:pt x="2098476" y="267891"/>
                  <a:pt x="2097583" y="266998"/>
                  <a:pt x="2097583" y="265212"/>
                </a:cubicBezTo>
                <a:lnTo>
                  <a:pt x="2097583" y="243781"/>
                </a:lnTo>
                <a:cubicBezTo>
                  <a:pt x="2097807" y="241995"/>
                  <a:pt x="2098700" y="241102"/>
                  <a:pt x="2100262" y="241102"/>
                </a:cubicBezTo>
                <a:close/>
                <a:moveTo>
                  <a:pt x="2060079" y="241102"/>
                </a:moveTo>
                <a:lnTo>
                  <a:pt x="2081510" y="241102"/>
                </a:lnTo>
                <a:cubicBezTo>
                  <a:pt x="2083296" y="241325"/>
                  <a:pt x="2084189" y="242218"/>
                  <a:pt x="2084189" y="243781"/>
                </a:cubicBezTo>
                <a:lnTo>
                  <a:pt x="2084189" y="265212"/>
                </a:lnTo>
                <a:cubicBezTo>
                  <a:pt x="2084189" y="266998"/>
                  <a:pt x="2083296" y="267891"/>
                  <a:pt x="2081510" y="267891"/>
                </a:cubicBezTo>
                <a:lnTo>
                  <a:pt x="2060079" y="267891"/>
                </a:lnTo>
                <a:cubicBezTo>
                  <a:pt x="2058293" y="267891"/>
                  <a:pt x="2057400" y="266998"/>
                  <a:pt x="2057400" y="265212"/>
                </a:cubicBezTo>
                <a:lnTo>
                  <a:pt x="2057400" y="243781"/>
                </a:lnTo>
                <a:cubicBezTo>
                  <a:pt x="2057623" y="241995"/>
                  <a:pt x="2058516" y="241102"/>
                  <a:pt x="2060079" y="241102"/>
                </a:cubicBezTo>
                <a:close/>
                <a:moveTo>
                  <a:pt x="1666279" y="241102"/>
                </a:moveTo>
                <a:lnTo>
                  <a:pt x="1687711" y="241102"/>
                </a:lnTo>
                <a:cubicBezTo>
                  <a:pt x="1689497" y="241325"/>
                  <a:pt x="1690390" y="242218"/>
                  <a:pt x="1690390" y="243781"/>
                </a:cubicBezTo>
                <a:lnTo>
                  <a:pt x="1690390" y="265212"/>
                </a:lnTo>
                <a:cubicBezTo>
                  <a:pt x="1690390" y="266998"/>
                  <a:pt x="1689497" y="267891"/>
                  <a:pt x="1687711" y="267891"/>
                </a:cubicBezTo>
                <a:lnTo>
                  <a:pt x="1666279" y="267891"/>
                </a:lnTo>
                <a:cubicBezTo>
                  <a:pt x="1664493" y="267891"/>
                  <a:pt x="1663600" y="266998"/>
                  <a:pt x="1663600" y="265212"/>
                </a:cubicBezTo>
                <a:lnTo>
                  <a:pt x="1663600" y="243781"/>
                </a:lnTo>
                <a:cubicBezTo>
                  <a:pt x="1663824" y="241995"/>
                  <a:pt x="1664717" y="241102"/>
                  <a:pt x="1666279" y="241102"/>
                </a:cubicBezTo>
                <a:close/>
                <a:moveTo>
                  <a:pt x="1626096" y="241102"/>
                </a:moveTo>
                <a:lnTo>
                  <a:pt x="1647527" y="241102"/>
                </a:lnTo>
                <a:cubicBezTo>
                  <a:pt x="1649313" y="241325"/>
                  <a:pt x="1650206" y="242218"/>
                  <a:pt x="1650206" y="243781"/>
                </a:cubicBezTo>
                <a:lnTo>
                  <a:pt x="1650206" y="265212"/>
                </a:lnTo>
                <a:cubicBezTo>
                  <a:pt x="1650206" y="266998"/>
                  <a:pt x="1649313" y="267891"/>
                  <a:pt x="1647527" y="267891"/>
                </a:cubicBezTo>
                <a:lnTo>
                  <a:pt x="1626096" y="267891"/>
                </a:lnTo>
                <a:cubicBezTo>
                  <a:pt x="1624310" y="267891"/>
                  <a:pt x="1623417" y="266998"/>
                  <a:pt x="1623417" y="265212"/>
                </a:cubicBezTo>
                <a:lnTo>
                  <a:pt x="1623417" y="243781"/>
                </a:lnTo>
                <a:cubicBezTo>
                  <a:pt x="1623640" y="241995"/>
                  <a:pt x="1624533" y="241102"/>
                  <a:pt x="1626096" y="241102"/>
                </a:cubicBezTo>
                <a:close/>
                <a:moveTo>
                  <a:pt x="1585912" y="241102"/>
                </a:moveTo>
                <a:lnTo>
                  <a:pt x="1607343" y="241102"/>
                </a:lnTo>
                <a:cubicBezTo>
                  <a:pt x="1609129" y="241325"/>
                  <a:pt x="1610022" y="242218"/>
                  <a:pt x="1610022" y="243781"/>
                </a:cubicBezTo>
                <a:lnTo>
                  <a:pt x="1610022" y="265212"/>
                </a:lnTo>
                <a:cubicBezTo>
                  <a:pt x="1610022" y="266998"/>
                  <a:pt x="1609129" y="267891"/>
                  <a:pt x="1607343" y="267891"/>
                </a:cubicBezTo>
                <a:lnTo>
                  <a:pt x="1585912" y="267891"/>
                </a:lnTo>
                <a:cubicBezTo>
                  <a:pt x="1584126" y="267891"/>
                  <a:pt x="1583233" y="266998"/>
                  <a:pt x="1583233" y="265212"/>
                </a:cubicBezTo>
                <a:lnTo>
                  <a:pt x="1583233" y="243781"/>
                </a:lnTo>
                <a:cubicBezTo>
                  <a:pt x="1583456" y="241995"/>
                  <a:pt x="1584349" y="241102"/>
                  <a:pt x="1585912" y="241102"/>
                </a:cubicBezTo>
                <a:close/>
                <a:moveTo>
                  <a:pt x="1545729" y="241102"/>
                </a:moveTo>
                <a:lnTo>
                  <a:pt x="1567160" y="241102"/>
                </a:lnTo>
                <a:cubicBezTo>
                  <a:pt x="1568946" y="241325"/>
                  <a:pt x="1569839" y="242218"/>
                  <a:pt x="1569839" y="243781"/>
                </a:cubicBezTo>
                <a:lnTo>
                  <a:pt x="1569839" y="265212"/>
                </a:lnTo>
                <a:cubicBezTo>
                  <a:pt x="1569839" y="266998"/>
                  <a:pt x="1568946" y="267891"/>
                  <a:pt x="1567160" y="267891"/>
                </a:cubicBezTo>
                <a:lnTo>
                  <a:pt x="1545729" y="267891"/>
                </a:lnTo>
                <a:cubicBezTo>
                  <a:pt x="1543943" y="267891"/>
                  <a:pt x="1543050" y="266998"/>
                  <a:pt x="1543050" y="265212"/>
                </a:cubicBezTo>
                <a:lnTo>
                  <a:pt x="1543050" y="243781"/>
                </a:lnTo>
                <a:cubicBezTo>
                  <a:pt x="1543273" y="241995"/>
                  <a:pt x="1544166" y="241102"/>
                  <a:pt x="1545729" y="241102"/>
                </a:cubicBezTo>
                <a:close/>
                <a:moveTo>
                  <a:pt x="1473398" y="241102"/>
                </a:moveTo>
                <a:lnTo>
                  <a:pt x="1494829" y="241102"/>
                </a:lnTo>
                <a:cubicBezTo>
                  <a:pt x="1496615" y="241325"/>
                  <a:pt x="1497508" y="242218"/>
                  <a:pt x="1497508" y="243781"/>
                </a:cubicBezTo>
                <a:lnTo>
                  <a:pt x="1497508" y="265212"/>
                </a:lnTo>
                <a:cubicBezTo>
                  <a:pt x="1497508" y="266998"/>
                  <a:pt x="1496615" y="267891"/>
                  <a:pt x="1494829" y="267891"/>
                </a:cubicBezTo>
                <a:lnTo>
                  <a:pt x="1473398" y="267891"/>
                </a:lnTo>
                <a:cubicBezTo>
                  <a:pt x="1471612" y="267891"/>
                  <a:pt x="1470719" y="266998"/>
                  <a:pt x="1470719" y="265212"/>
                </a:cubicBezTo>
                <a:lnTo>
                  <a:pt x="1470719" y="243781"/>
                </a:lnTo>
                <a:cubicBezTo>
                  <a:pt x="1470942" y="241995"/>
                  <a:pt x="1471835" y="241102"/>
                  <a:pt x="1473398" y="241102"/>
                </a:cubicBezTo>
                <a:close/>
                <a:moveTo>
                  <a:pt x="1433215" y="241102"/>
                </a:moveTo>
                <a:lnTo>
                  <a:pt x="1454646" y="241102"/>
                </a:lnTo>
                <a:cubicBezTo>
                  <a:pt x="1456432" y="241325"/>
                  <a:pt x="1457325" y="242218"/>
                  <a:pt x="1457325" y="243781"/>
                </a:cubicBezTo>
                <a:lnTo>
                  <a:pt x="1457325" y="265212"/>
                </a:lnTo>
                <a:cubicBezTo>
                  <a:pt x="1457325" y="266998"/>
                  <a:pt x="1456432" y="267891"/>
                  <a:pt x="1454646" y="267891"/>
                </a:cubicBezTo>
                <a:lnTo>
                  <a:pt x="1433215" y="267891"/>
                </a:lnTo>
                <a:cubicBezTo>
                  <a:pt x="1431429" y="267891"/>
                  <a:pt x="1430536" y="266998"/>
                  <a:pt x="1430536" y="265212"/>
                </a:cubicBezTo>
                <a:lnTo>
                  <a:pt x="1430536" y="243781"/>
                </a:lnTo>
                <a:cubicBezTo>
                  <a:pt x="1430759" y="241995"/>
                  <a:pt x="1431652" y="241102"/>
                  <a:pt x="1433215" y="241102"/>
                </a:cubicBezTo>
                <a:close/>
                <a:moveTo>
                  <a:pt x="1393031" y="241102"/>
                </a:moveTo>
                <a:lnTo>
                  <a:pt x="1414462" y="241102"/>
                </a:lnTo>
                <a:cubicBezTo>
                  <a:pt x="1416248" y="241325"/>
                  <a:pt x="1417141" y="242218"/>
                  <a:pt x="1417141" y="243781"/>
                </a:cubicBezTo>
                <a:lnTo>
                  <a:pt x="1417141" y="265212"/>
                </a:lnTo>
                <a:cubicBezTo>
                  <a:pt x="1417141" y="266998"/>
                  <a:pt x="1416248" y="267891"/>
                  <a:pt x="1414462" y="267891"/>
                </a:cubicBezTo>
                <a:lnTo>
                  <a:pt x="1393031" y="267891"/>
                </a:lnTo>
                <a:cubicBezTo>
                  <a:pt x="1391245" y="267891"/>
                  <a:pt x="1390352" y="266998"/>
                  <a:pt x="1390352" y="265212"/>
                </a:cubicBezTo>
                <a:lnTo>
                  <a:pt x="1390352" y="243781"/>
                </a:lnTo>
                <a:cubicBezTo>
                  <a:pt x="1390575" y="241995"/>
                  <a:pt x="1391468" y="241102"/>
                  <a:pt x="1393031" y="241102"/>
                </a:cubicBezTo>
                <a:close/>
                <a:moveTo>
                  <a:pt x="1352847" y="241102"/>
                </a:moveTo>
                <a:lnTo>
                  <a:pt x="1374279" y="241102"/>
                </a:lnTo>
                <a:cubicBezTo>
                  <a:pt x="1376065" y="241325"/>
                  <a:pt x="1376957" y="242218"/>
                  <a:pt x="1376957" y="243781"/>
                </a:cubicBezTo>
                <a:lnTo>
                  <a:pt x="1376957" y="265212"/>
                </a:lnTo>
                <a:cubicBezTo>
                  <a:pt x="1376957" y="266998"/>
                  <a:pt x="1376065" y="267891"/>
                  <a:pt x="1374279" y="267891"/>
                </a:cubicBezTo>
                <a:lnTo>
                  <a:pt x="1352847" y="267891"/>
                </a:lnTo>
                <a:cubicBezTo>
                  <a:pt x="1351061" y="267891"/>
                  <a:pt x="1350169" y="266998"/>
                  <a:pt x="1350169" y="265212"/>
                </a:cubicBezTo>
                <a:lnTo>
                  <a:pt x="1350169" y="243781"/>
                </a:lnTo>
                <a:cubicBezTo>
                  <a:pt x="1350392" y="241995"/>
                  <a:pt x="1351285" y="241102"/>
                  <a:pt x="1352847" y="241102"/>
                </a:cubicBezTo>
                <a:close/>
                <a:moveTo>
                  <a:pt x="1312664" y="241102"/>
                </a:moveTo>
                <a:lnTo>
                  <a:pt x="1334095" y="241102"/>
                </a:lnTo>
                <a:cubicBezTo>
                  <a:pt x="1335881" y="241325"/>
                  <a:pt x="1336774" y="242218"/>
                  <a:pt x="1336774" y="243781"/>
                </a:cubicBezTo>
                <a:lnTo>
                  <a:pt x="1336774" y="265212"/>
                </a:lnTo>
                <a:cubicBezTo>
                  <a:pt x="1336774" y="266998"/>
                  <a:pt x="1335881" y="267891"/>
                  <a:pt x="1334095" y="267891"/>
                </a:cubicBezTo>
                <a:lnTo>
                  <a:pt x="1312664" y="267891"/>
                </a:lnTo>
                <a:cubicBezTo>
                  <a:pt x="1310878" y="267891"/>
                  <a:pt x="1309985" y="266998"/>
                  <a:pt x="1309985" y="265212"/>
                </a:cubicBezTo>
                <a:lnTo>
                  <a:pt x="1309985" y="243781"/>
                </a:lnTo>
                <a:cubicBezTo>
                  <a:pt x="1310208" y="241995"/>
                  <a:pt x="1311101" y="241102"/>
                  <a:pt x="1312664" y="241102"/>
                </a:cubicBezTo>
                <a:close/>
                <a:moveTo>
                  <a:pt x="1272480" y="241102"/>
                </a:moveTo>
                <a:lnTo>
                  <a:pt x="1293912" y="241102"/>
                </a:lnTo>
                <a:cubicBezTo>
                  <a:pt x="1295697" y="241325"/>
                  <a:pt x="1296590" y="242218"/>
                  <a:pt x="1296590" y="243781"/>
                </a:cubicBezTo>
                <a:lnTo>
                  <a:pt x="1296590" y="265212"/>
                </a:lnTo>
                <a:cubicBezTo>
                  <a:pt x="1296590" y="266998"/>
                  <a:pt x="1295697" y="267891"/>
                  <a:pt x="1293912" y="267891"/>
                </a:cubicBezTo>
                <a:lnTo>
                  <a:pt x="1272480" y="267891"/>
                </a:lnTo>
                <a:cubicBezTo>
                  <a:pt x="1270694" y="267891"/>
                  <a:pt x="1269801" y="266998"/>
                  <a:pt x="1269801" y="265212"/>
                </a:cubicBezTo>
                <a:lnTo>
                  <a:pt x="1269801" y="243781"/>
                </a:lnTo>
                <a:cubicBezTo>
                  <a:pt x="1270024" y="241995"/>
                  <a:pt x="1270917" y="241102"/>
                  <a:pt x="1272480" y="241102"/>
                </a:cubicBezTo>
                <a:close/>
                <a:moveTo>
                  <a:pt x="1151929" y="241102"/>
                </a:moveTo>
                <a:lnTo>
                  <a:pt x="1173361" y="241102"/>
                </a:lnTo>
                <a:cubicBezTo>
                  <a:pt x="1175147" y="241325"/>
                  <a:pt x="1176040" y="242218"/>
                  <a:pt x="1176040" y="243781"/>
                </a:cubicBezTo>
                <a:lnTo>
                  <a:pt x="1176040" y="265212"/>
                </a:lnTo>
                <a:cubicBezTo>
                  <a:pt x="1176040" y="266998"/>
                  <a:pt x="1175147" y="267891"/>
                  <a:pt x="1173361" y="267891"/>
                </a:cubicBezTo>
                <a:lnTo>
                  <a:pt x="1151929" y="267891"/>
                </a:lnTo>
                <a:cubicBezTo>
                  <a:pt x="1150144" y="267891"/>
                  <a:pt x="1149251" y="266998"/>
                  <a:pt x="1149251" y="265212"/>
                </a:cubicBezTo>
                <a:lnTo>
                  <a:pt x="1149251" y="243781"/>
                </a:lnTo>
                <a:cubicBezTo>
                  <a:pt x="1149474" y="241995"/>
                  <a:pt x="1150367" y="241102"/>
                  <a:pt x="1151929" y="241102"/>
                </a:cubicBezTo>
                <a:close/>
                <a:moveTo>
                  <a:pt x="1111746" y="241102"/>
                </a:moveTo>
                <a:lnTo>
                  <a:pt x="1133177" y="241102"/>
                </a:lnTo>
                <a:cubicBezTo>
                  <a:pt x="1134963" y="241325"/>
                  <a:pt x="1135856" y="242218"/>
                  <a:pt x="1135856" y="243781"/>
                </a:cubicBezTo>
                <a:lnTo>
                  <a:pt x="1135856" y="265212"/>
                </a:lnTo>
                <a:cubicBezTo>
                  <a:pt x="1135856" y="266998"/>
                  <a:pt x="1134963" y="267891"/>
                  <a:pt x="1133177" y="267891"/>
                </a:cubicBezTo>
                <a:lnTo>
                  <a:pt x="1111746" y="267891"/>
                </a:lnTo>
                <a:cubicBezTo>
                  <a:pt x="1109960" y="267891"/>
                  <a:pt x="1109067" y="266998"/>
                  <a:pt x="1109067" y="265212"/>
                </a:cubicBezTo>
                <a:lnTo>
                  <a:pt x="1109067" y="243781"/>
                </a:lnTo>
                <a:cubicBezTo>
                  <a:pt x="1109290" y="241995"/>
                  <a:pt x="1110183" y="241102"/>
                  <a:pt x="1111746" y="241102"/>
                </a:cubicBezTo>
                <a:close/>
                <a:moveTo>
                  <a:pt x="1071562" y="241102"/>
                </a:moveTo>
                <a:lnTo>
                  <a:pt x="1092994" y="241102"/>
                </a:lnTo>
                <a:cubicBezTo>
                  <a:pt x="1094780" y="241325"/>
                  <a:pt x="1095673" y="242218"/>
                  <a:pt x="1095673" y="243781"/>
                </a:cubicBezTo>
                <a:lnTo>
                  <a:pt x="1095673" y="265212"/>
                </a:lnTo>
                <a:cubicBezTo>
                  <a:pt x="1095673" y="266998"/>
                  <a:pt x="1094780" y="267891"/>
                  <a:pt x="1092994" y="267891"/>
                </a:cubicBezTo>
                <a:lnTo>
                  <a:pt x="1071562" y="267891"/>
                </a:lnTo>
                <a:cubicBezTo>
                  <a:pt x="1069776" y="267891"/>
                  <a:pt x="1068883" y="266998"/>
                  <a:pt x="1068883" y="265212"/>
                </a:cubicBezTo>
                <a:lnTo>
                  <a:pt x="1068883" y="243781"/>
                </a:lnTo>
                <a:cubicBezTo>
                  <a:pt x="1069106" y="241995"/>
                  <a:pt x="1070000" y="241102"/>
                  <a:pt x="1071562" y="241102"/>
                </a:cubicBezTo>
                <a:close/>
                <a:moveTo>
                  <a:pt x="1031379" y="241102"/>
                </a:moveTo>
                <a:lnTo>
                  <a:pt x="1052810" y="241102"/>
                </a:lnTo>
                <a:cubicBezTo>
                  <a:pt x="1054596" y="241325"/>
                  <a:pt x="1055489" y="242218"/>
                  <a:pt x="1055489" y="243781"/>
                </a:cubicBezTo>
                <a:lnTo>
                  <a:pt x="1055489" y="265212"/>
                </a:lnTo>
                <a:cubicBezTo>
                  <a:pt x="1055489" y="266998"/>
                  <a:pt x="1054596" y="267891"/>
                  <a:pt x="1052810" y="267891"/>
                </a:cubicBezTo>
                <a:lnTo>
                  <a:pt x="1031379" y="267891"/>
                </a:lnTo>
                <a:cubicBezTo>
                  <a:pt x="1029593" y="267891"/>
                  <a:pt x="1028700" y="266998"/>
                  <a:pt x="1028700" y="265212"/>
                </a:cubicBezTo>
                <a:lnTo>
                  <a:pt x="1028700" y="243781"/>
                </a:lnTo>
                <a:cubicBezTo>
                  <a:pt x="1028923" y="241995"/>
                  <a:pt x="1029816" y="241102"/>
                  <a:pt x="1031379" y="241102"/>
                </a:cubicBezTo>
                <a:close/>
                <a:moveTo>
                  <a:pt x="798314" y="241102"/>
                </a:moveTo>
                <a:lnTo>
                  <a:pt x="819745" y="241102"/>
                </a:lnTo>
                <a:cubicBezTo>
                  <a:pt x="821531" y="241325"/>
                  <a:pt x="822424" y="242218"/>
                  <a:pt x="822424" y="243781"/>
                </a:cubicBezTo>
                <a:lnTo>
                  <a:pt x="822424" y="265212"/>
                </a:lnTo>
                <a:cubicBezTo>
                  <a:pt x="822424" y="266998"/>
                  <a:pt x="821531" y="267891"/>
                  <a:pt x="819745" y="267891"/>
                </a:cubicBezTo>
                <a:lnTo>
                  <a:pt x="798314" y="267891"/>
                </a:lnTo>
                <a:cubicBezTo>
                  <a:pt x="796528" y="267891"/>
                  <a:pt x="795635" y="266998"/>
                  <a:pt x="795635" y="265212"/>
                </a:cubicBezTo>
                <a:lnTo>
                  <a:pt x="795635" y="243781"/>
                </a:lnTo>
                <a:cubicBezTo>
                  <a:pt x="795858" y="241995"/>
                  <a:pt x="796751" y="241102"/>
                  <a:pt x="798314" y="241102"/>
                </a:cubicBezTo>
                <a:close/>
                <a:moveTo>
                  <a:pt x="758130" y="241102"/>
                </a:moveTo>
                <a:lnTo>
                  <a:pt x="779562" y="241102"/>
                </a:lnTo>
                <a:cubicBezTo>
                  <a:pt x="781347" y="241325"/>
                  <a:pt x="782241" y="242218"/>
                  <a:pt x="782241" y="243781"/>
                </a:cubicBezTo>
                <a:lnTo>
                  <a:pt x="782241" y="265212"/>
                </a:lnTo>
                <a:cubicBezTo>
                  <a:pt x="782241" y="266998"/>
                  <a:pt x="781347" y="267891"/>
                  <a:pt x="779562" y="267891"/>
                </a:cubicBezTo>
                <a:lnTo>
                  <a:pt x="758130" y="267891"/>
                </a:lnTo>
                <a:cubicBezTo>
                  <a:pt x="756344" y="267891"/>
                  <a:pt x="755451" y="266998"/>
                  <a:pt x="755451" y="265212"/>
                </a:cubicBezTo>
                <a:lnTo>
                  <a:pt x="755451" y="243781"/>
                </a:lnTo>
                <a:cubicBezTo>
                  <a:pt x="755675" y="241995"/>
                  <a:pt x="756568" y="241102"/>
                  <a:pt x="758130" y="241102"/>
                </a:cubicBezTo>
                <a:close/>
                <a:moveTo>
                  <a:pt x="717947" y="241102"/>
                </a:moveTo>
                <a:lnTo>
                  <a:pt x="739378" y="241102"/>
                </a:lnTo>
                <a:cubicBezTo>
                  <a:pt x="741164" y="241325"/>
                  <a:pt x="742057" y="242218"/>
                  <a:pt x="742057" y="243781"/>
                </a:cubicBezTo>
                <a:lnTo>
                  <a:pt x="742057" y="265212"/>
                </a:lnTo>
                <a:cubicBezTo>
                  <a:pt x="742057" y="266998"/>
                  <a:pt x="741164" y="267891"/>
                  <a:pt x="739378" y="267891"/>
                </a:cubicBezTo>
                <a:lnTo>
                  <a:pt x="717947" y="267891"/>
                </a:lnTo>
                <a:cubicBezTo>
                  <a:pt x="716161" y="267891"/>
                  <a:pt x="715268" y="266998"/>
                  <a:pt x="715268" y="265212"/>
                </a:cubicBezTo>
                <a:lnTo>
                  <a:pt x="715268" y="243781"/>
                </a:lnTo>
                <a:cubicBezTo>
                  <a:pt x="715491" y="241995"/>
                  <a:pt x="716384" y="241102"/>
                  <a:pt x="717947" y="241102"/>
                </a:cubicBezTo>
                <a:close/>
                <a:moveTo>
                  <a:pt x="677763" y="241102"/>
                </a:moveTo>
                <a:lnTo>
                  <a:pt x="699194" y="241102"/>
                </a:lnTo>
                <a:cubicBezTo>
                  <a:pt x="700980" y="241325"/>
                  <a:pt x="701873" y="242218"/>
                  <a:pt x="701873" y="243781"/>
                </a:cubicBezTo>
                <a:lnTo>
                  <a:pt x="701873" y="265212"/>
                </a:lnTo>
                <a:cubicBezTo>
                  <a:pt x="701873" y="266998"/>
                  <a:pt x="700980" y="267891"/>
                  <a:pt x="699194" y="267891"/>
                </a:cubicBezTo>
                <a:lnTo>
                  <a:pt x="677763" y="267891"/>
                </a:lnTo>
                <a:cubicBezTo>
                  <a:pt x="675977" y="267891"/>
                  <a:pt x="675084" y="266998"/>
                  <a:pt x="675084" y="265212"/>
                </a:cubicBezTo>
                <a:lnTo>
                  <a:pt x="675084" y="243781"/>
                </a:lnTo>
                <a:cubicBezTo>
                  <a:pt x="675307" y="241995"/>
                  <a:pt x="676200" y="241102"/>
                  <a:pt x="677763" y="241102"/>
                </a:cubicBezTo>
                <a:close/>
                <a:moveTo>
                  <a:pt x="364331" y="241102"/>
                </a:moveTo>
                <a:lnTo>
                  <a:pt x="385763" y="241102"/>
                </a:lnTo>
                <a:cubicBezTo>
                  <a:pt x="387549" y="241325"/>
                  <a:pt x="388441" y="242218"/>
                  <a:pt x="388441" y="243781"/>
                </a:cubicBezTo>
                <a:lnTo>
                  <a:pt x="388441" y="265212"/>
                </a:lnTo>
                <a:cubicBezTo>
                  <a:pt x="388441" y="266998"/>
                  <a:pt x="387549" y="267891"/>
                  <a:pt x="385763" y="267891"/>
                </a:cubicBezTo>
                <a:lnTo>
                  <a:pt x="364331" y="267891"/>
                </a:lnTo>
                <a:cubicBezTo>
                  <a:pt x="362546" y="267891"/>
                  <a:pt x="361652" y="266998"/>
                  <a:pt x="361652" y="265212"/>
                </a:cubicBezTo>
                <a:lnTo>
                  <a:pt x="361652" y="243781"/>
                </a:lnTo>
                <a:cubicBezTo>
                  <a:pt x="361875" y="241995"/>
                  <a:pt x="362768" y="241102"/>
                  <a:pt x="364331" y="241102"/>
                </a:cubicBezTo>
                <a:close/>
                <a:moveTo>
                  <a:pt x="324148" y="241102"/>
                </a:moveTo>
                <a:lnTo>
                  <a:pt x="345579" y="241102"/>
                </a:lnTo>
                <a:cubicBezTo>
                  <a:pt x="347365" y="241325"/>
                  <a:pt x="348258" y="242218"/>
                  <a:pt x="348258" y="243781"/>
                </a:cubicBezTo>
                <a:lnTo>
                  <a:pt x="348258" y="265212"/>
                </a:lnTo>
                <a:cubicBezTo>
                  <a:pt x="348258" y="266998"/>
                  <a:pt x="347365" y="267891"/>
                  <a:pt x="345579" y="267891"/>
                </a:cubicBezTo>
                <a:lnTo>
                  <a:pt x="324148" y="267891"/>
                </a:lnTo>
                <a:cubicBezTo>
                  <a:pt x="322362" y="267891"/>
                  <a:pt x="321469" y="266998"/>
                  <a:pt x="321469" y="265212"/>
                </a:cubicBezTo>
                <a:lnTo>
                  <a:pt x="321469" y="243781"/>
                </a:lnTo>
                <a:cubicBezTo>
                  <a:pt x="321692" y="241995"/>
                  <a:pt x="322585" y="241102"/>
                  <a:pt x="324148" y="241102"/>
                </a:cubicBezTo>
                <a:close/>
                <a:moveTo>
                  <a:pt x="283964" y="241102"/>
                </a:moveTo>
                <a:lnTo>
                  <a:pt x="305395" y="241102"/>
                </a:lnTo>
                <a:cubicBezTo>
                  <a:pt x="307181" y="241325"/>
                  <a:pt x="308074" y="242218"/>
                  <a:pt x="308074" y="243781"/>
                </a:cubicBezTo>
                <a:lnTo>
                  <a:pt x="308074" y="265212"/>
                </a:lnTo>
                <a:cubicBezTo>
                  <a:pt x="308074" y="266998"/>
                  <a:pt x="307181" y="267891"/>
                  <a:pt x="305395" y="267891"/>
                </a:cubicBezTo>
                <a:lnTo>
                  <a:pt x="283964" y="267891"/>
                </a:lnTo>
                <a:cubicBezTo>
                  <a:pt x="282178" y="267891"/>
                  <a:pt x="281285" y="266998"/>
                  <a:pt x="281285" y="265212"/>
                </a:cubicBezTo>
                <a:lnTo>
                  <a:pt x="281285" y="243781"/>
                </a:lnTo>
                <a:cubicBezTo>
                  <a:pt x="281509" y="241995"/>
                  <a:pt x="282401" y="241102"/>
                  <a:pt x="283964" y="241102"/>
                </a:cubicBezTo>
                <a:close/>
                <a:moveTo>
                  <a:pt x="243780" y="241102"/>
                </a:moveTo>
                <a:lnTo>
                  <a:pt x="265211" y="241102"/>
                </a:lnTo>
                <a:cubicBezTo>
                  <a:pt x="266998" y="241325"/>
                  <a:pt x="267890" y="242218"/>
                  <a:pt x="267890" y="243781"/>
                </a:cubicBezTo>
                <a:lnTo>
                  <a:pt x="267890" y="265212"/>
                </a:lnTo>
                <a:cubicBezTo>
                  <a:pt x="267890" y="266998"/>
                  <a:pt x="266998" y="267891"/>
                  <a:pt x="265211" y="267891"/>
                </a:cubicBezTo>
                <a:lnTo>
                  <a:pt x="243780" y="267891"/>
                </a:lnTo>
                <a:cubicBezTo>
                  <a:pt x="241994" y="267891"/>
                  <a:pt x="241102" y="266998"/>
                  <a:pt x="241102" y="265212"/>
                </a:cubicBezTo>
                <a:lnTo>
                  <a:pt x="241102" y="243781"/>
                </a:lnTo>
                <a:cubicBezTo>
                  <a:pt x="241325" y="241995"/>
                  <a:pt x="242218" y="241102"/>
                  <a:pt x="243780" y="241102"/>
                </a:cubicBezTo>
                <a:close/>
                <a:moveTo>
                  <a:pt x="203597" y="241102"/>
                </a:moveTo>
                <a:lnTo>
                  <a:pt x="225028" y="241102"/>
                </a:lnTo>
                <a:cubicBezTo>
                  <a:pt x="226814" y="241325"/>
                  <a:pt x="227707" y="242218"/>
                  <a:pt x="227707" y="243781"/>
                </a:cubicBezTo>
                <a:lnTo>
                  <a:pt x="227707" y="265212"/>
                </a:lnTo>
                <a:cubicBezTo>
                  <a:pt x="227707" y="266998"/>
                  <a:pt x="226814" y="267891"/>
                  <a:pt x="225028" y="267891"/>
                </a:cubicBezTo>
                <a:lnTo>
                  <a:pt x="203597" y="267891"/>
                </a:lnTo>
                <a:cubicBezTo>
                  <a:pt x="201811" y="267891"/>
                  <a:pt x="200918" y="266998"/>
                  <a:pt x="200918" y="265212"/>
                </a:cubicBezTo>
                <a:lnTo>
                  <a:pt x="200918" y="243781"/>
                </a:lnTo>
                <a:cubicBezTo>
                  <a:pt x="201141" y="241995"/>
                  <a:pt x="202034" y="241102"/>
                  <a:pt x="203597" y="241102"/>
                </a:cubicBezTo>
                <a:close/>
                <a:moveTo>
                  <a:pt x="163413" y="241102"/>
                </a:moveTo>
                <a:lnTo>
                  <a:pt x="184844" y="241102"/>
                </a:lnTo>
                <a:cubicBezTo>
                  <a:pt x="186630" y="241325"/>
                  <a:pt x="187523" y="242218"/>
                  <a:pt x="187523" y="243781"/>
                </a:cubicBezTo>
                <a:lnTo>
                  <a:pt x="187523" y="265212"/>
                </a:lnTo>
                <a:cubicBezTo>
                  <a:pt x="187523" y="266998"/>
                  <a:pt x="186630" y="267891"/>
                  <a:pt x="184844" y="267891"/>
                </a:cubicBezTo>
                <a:lnTo>
                  <a:pt x="163413" y="267891"/>
                </a:lnTo>
                <a:cubicBezTo>
                  <a:pt x="161627" y="267891"/>
                  <a:pt x="160735" y="266998"/>
                  <a:pt x="160735" y="265212"/>
                </a:cubicBezTo>
                <a:lnTo>
                  <a:pt x="160735" y="243781"/>
                </a:lnTo>
                <a:cubicBezTo>
                  <a:pt x="160957" y="241995"/>
                  <a:pt x="161850" y="241102"/>
                  <a:pt x="163413" y="241102"/>
                </a:cubicBezTo>
                <a:close/>
                <a:moveTo>
                  <a:pt x="123229" y="241102"/>
                </a:moveTo>
                <a:lnTo>
                  <a:pt x="144661" y="241102"/>
                </a:lnTo>
                <a:cubicBezTo>
                  <a:pt x="146447" y="241325"/>
                  <a:pt x="147340" y="242218"/>
                  <a:pt x="147340" y="243781"/>
                </a:cubicBezTo>
                <a:lnTo>
                  <a:pt x="147340" y="265212"/>
                </a:lnTo>
                <a:cubicBezTo>
                  <a:pt x="147340" y="266998"/>
                  <a:pt x="146447" y="267891"/>
                  <a:pt x="144661" y="267891"/>
                </a:cubicBezTo>
                <a:lnTo>
                  <a:pt x="123229" y="267891"/>
                </a:lnTo>
                <a:cubicBezTo>
                  <a:pt x="121443" y="267891"/>
                  <a:pt x="120551" y="266998"/>
                  <a:pt x="120551" y="265212"/>
                </a:cubicBezTo>
                <a:lnTo>
                  <a:pt x="120551" y="243781"/>
                </a:lnTo>
                <a:cubicBezTo>
                  <a:pt x="120774" y="241995"/>
                  <a:pt x="121667" y="241102"/>
                  <a:pt x="123229" y="241102"/>
                </a:cubicBezTo>
                <a:close/>
                <a:moveTo>
                  <a:pt x="83046" y="241102"/>
                </a:moveTo>
                <a:lnTo>
                  <a:pt x="104477" y="241102"/>
                </a:lnTo>
                <a:cubicBezTo>
                  <a:pt x="106263" y="241325"/>
                  <a:pt x="107156" y="242218"/>
                  <a:pt x="107156" y="243781"/>
                </a:cubicBezTo>
                <a:lnTo>
                  <a:pt x="107156" y="265212"/>
                </a:lnTo>
                <a:cubicBezTo>
                  <a:pt x="107156" y="266998"/>
                  <a:pt x="106263" y="267891"/>
                  <a:pt x="104477" y="267891"/>
                </a:cubicBezTo>
                <a:lnTo>
                  <a:pt x="83046" y="267891"/>
                </a:lnTo>
                <a:cubicBezTo>
                  <a:pt x="81260" y="267891"/>
                  <a:pt x="80367" y="266998"/>
                  <a:pt x="80367" y="265212"/>
                </a:cubicBezTo>
                <a:lnTo>
                  <a:pt x="80367" y="243781"/>
                </a:lnTo>
                <a:cubicBezTo>
                  <a:pt x="80590" y="241995"/>
                  <a:pt x="81484" y="241102"/>
                  <a:pt x="83046" y="241102"/>
                </a:cubicBezTo>
                <a:close/>
                <a:moveTo>
                  <a:pt x="42862" y="241102"/>
                </a:moveTo>
                <a:lnTo>
                  <a:pt x="64293" y="241102"/>
                </a:lnTo>
                <a:cubicBezTo>
                  <a:pt x="66079" y="241325"/>
                  <a:pt x="66973" y="242218"/>
                  <a:pt x="66973" y="243781"/>
                </a:cubicBezTo>
                <a:lnTo>
                  <a:pt x="66973" y="265212"/>
                </a:lnTo>
                <a:cubicBezTo>
                  <a:pt x="66973" y="266998"/>
                  <a:pt x="66079" y="267891"/>
                  <a:pt x="64293" y="267891"/>
                </a:cubicBezTo>
                <a:lnTo>
                  <a:pt x="42862" y="267891"/>
                </a:lnTo>
                <a:cubicBezTo>
                  <a:pt x="41076" y="267891"/>
                  <a:pt x="40183" y="266998"/>
                  <a:pt x="40183" y="265212"/>
                </a:cubicBezTo>
                <a:lnTo>
                  <a:pt x="40183" y="243781"/>
                </a:lnTo>
                <a:cubicBezTo>
                  <a:pt x="40407" y="241995"/>
                  <a:pt x="41300" y="241102"/>
                  <a:pt x="42862" y="241102"/>
                </a:cubicBezTo>
                <a:close/>
                <a:moveTo>
                  <a:pt x="2679" y="241102"/>
                </a:moveTo>
                <a:lnTo>
                  <a:pt x="24110" y="241102"/>
                </a:lnTo>
                <a:cubicBezTo>
                  <a:pt x="25896" y="241325"/>
                  <a:pt x="26789" y="242218"/>
                  <a:pt x="26789" y="243781"/>
                </a:cubicBezTo>
                <a:lnTo>
                  <a:pt x="26789" y="265212"/>
                </a:lnTo>
                <a:cubicBezTo>
                  <a:pt x="26789" y="266998"/>
                  <a:pt x="25896" y="267891"/>
                  <a:pt x="24110" y="267891"/>
                </a:cubicBezTo>
                <a:lnTo>
                  <a:pt x="2679" y="267891"/>
                </a:lnTo>
                <a:cubicBezTo>
                  <a:pt x="893" y="267891"/>
                  <a:pt x="0" y="266998"/>
                  <a:pt x="0" y="265212"/>
                </a:cubicBezTo>
                <a:lnTo>
                  <a:pt x="0" y="243781"/>
                </a:lnTo>
                <a:cubicBezTo>
                  <a:pt x="223" y="241995"/>
                  <a:pt x="1116" y="241102"/>
                  <a:pt x="2679" y="241102"/>
                </a:cubicBezTo>
                <a:close/>
                <a:moveTo>
                  <a:pt x="3530798" y="212973"/>
                </a:moveTo>
                <a:lnTo>
                  <a:pt x="3552229" y="212973"/>
                </a:lnTo>
                <a:cubicBezTo>
                  <a:pt x="3554015" y="213196"/>
                  <a:pt x="3554908" y="214089"/>
                  <a:pt x="3554908" y="215652"/>
                </a:cubicBezTo>
                <a:lnTo>
                  <a:pt x="3554908" y="237083"/>
                </a:lnTo>
                <a:cubicBezTo>
                  <a:pt x="3554908" y="238869"/>
                  <a:pt x="3554015" y="239762"/>
                  <a:pt x="3552229" y="239762"/>
                </a:cubicBezTo>
                <a:lnTo>
                  <a:pt x="3530798" y="239762"/>
                </a:lnTo>
                <a:cubicBezTo>
                  <a:pt x="3529012" y="239762"/>
                  <a:pt x="3528119" y="238869"/>
                  <a:pt x="3528119" y="237083"/>
                </a:cubicBezTo>
                <a:lnTo>
                  <a:pt x="3528119" y="215652"/>
                </a:lnTo>
                <a:cubicBezTo>
                  <a:pt x="3528343" y="213866"/>
                  <a:pt x="3529235" y="212973"/>
                  <a:pt x="3530798" y="212973"/>
                </a:cubicBezTo>
                <a:close/>
                <a:moveTo>
                  <a:pt x="3490615" y="212973"/>
                </a:moveTo>
                <a:lnTo>
                  <a:pt x="3512046" y="212973"/>
                </a:lnTo>
                <a:cubicBezTo>
                  <a:pt x="3513832" y="213196"/>
                  <a:pt x="3514725" y="214089"/>
                  <a:pt x="3514725" y="215652"/>
                </a:cubicBezTo>
                <a:lnTo>
                  <a:pt x="3514725" y="237083"/>
                </a:lnTo>
                <a:cubicBezTo>
                  <a:pt x="3514725" y="238869"/>
                  <a:pt x="3513832" y="239762"/>
                  <a:pt x="3512046" y="239762"/>
                </a:cubicBezTo>
                <a:lnTo>
                  <a:pt x="3490615" y="239762"/>
                </a:lnTo>
                <a:cubicBezTo>
                  <a:pt x="3488829" y="239762"/>
                  <a:pt x="3487936" y="238869"/>
                  <a:pt x="3487936" y="237083"/>
                </a:cubicBezTo>
                <a:lnTo>
                  <a:pt x="3487936" y="215652"/>
                </a:lnTo>
                <a:cubicBezTo>
                  <a:pt x="3488159" y="213866"/>
                  <a:pt x="3489052" y="212973"/>
                  <a:pt x="3490615" y="212973"/>
                </a:cubicBezTo>
                <a:close/>
                <a:moveTo>
                  <a:pt x="3450431" y="212973"/>
                </a:moveTo>
                <a:lnTo>
                  <a:pt x="3471862" y="212973"/>
                </a:lnTo>
                <a:cubicBezTo>
                  <a:pt x="3473648" y="213196"/>
                  <a:pt x="3474541" y="214089"/>
                  <a:pt x="3474541" y="215652"/>
                </a:cubicBezTo>
                <a:lnTo>
                  <a:pt x="3474541" y="237083"/>
                </a:lnTo>
                <a:cubicBezTo>
                  <a:pt x="3474541" y="238869"/>
                  <a:pt x="3473648" y="239762"/>
                  <a:pt x="3471862" y="239762"/>
                </a:cubicBezTo>
                <a:lnTo>
                  <a:pt x="3450431" y="239762"/>
                </a:lnTo>
                <a:cubicBezTo>
                  <a:pt x="3448645" y="239762"/>
                  <a:pt x="3447752" y="238869"/>
                  <a:pt x="3447752" y="237083"/>
                </a:cubicBezTo>
                <a:lnTo>
                  <a:pt x="3447752" y="215652"/>
                </a:lnTo>
                <a:cubicBezTo>
                  <a:pt x="3447975" y="213866"/>
                  <a:pt x="3448868" y="212973"/>
                  <a:pt x="3450431" y="212973"/>
                </a:cubicBezTo>
                <a:close/>
                <a:moveTo>
                  <a:pt x="3410247" y="212973"/>
                </a:moveTo>
                <a:lnTo>
                  <a:pt x="3431679" y="212973"/>
                </a:lnTo>
                <a:cubicBezTo>
                  <a:pt x="3433465" y="213196"/>
                  <a:pt x="3434358" y="214089"/>
                  <a:pt x="3434358" y="215652"/>
                </a:cubicBezTo>
                <a:lnTo>
                  <a:pt x="3434358" y="237083"/>
                </a:lnTo>
                <a:cubicBezTo>
                  <a:pt x="3434358" y="238869"/>
                  <a:pt x="3433465" y="239762"/>
                  <a:pt x="3431679" y="239762"/>
                </a:cubicBezTo>
                <a:lnTo>
                  <a:pt x="3410247" y="239762"/>
                </a:lnTo>
                <a:cubicBezTo>
                  <a:pt x="3408461" y="239762"/>
                  <a:pt x="3407568" y="238869"/>
                  <a:pt x="3407568" y="237083"/>
                </a:cubicBezTo>
                <a:lnTo>
                  <a:pt x="3407568" y="215652"/>
                </a:lnTo>
                <a:cubicBezTo>
                  <a:pt x="3407792" y="213866"/>
                  <a:pt x="3408685" y="212973"/>
                  <a:pt x="3410247" y="212973"/>
                </a:cubicBezTo>
                <a:close/>
                <a:moveTo>
                  <a:pt x="3370064" y="212973"/>
                </a:moveTo>
                <a:lnTo>
                  <a:pt x="3392835" y="212973"/>
                </a:lnTo>
                <a:cubicBezTo>
                  <a:pt x="3394620" y="213196"/>
                  <a:pt x="3395513" y="214089"/>
                  <a:pt x="3395513" y="215652"/>
                </a:cubicBezTo>
                <a:lnTo>
                  <a:pt x="3395513" y="238423"/>
                </a:lnTo>
                <a:cubicBezTo>
                  <a:pt x="3395513" y="240209"/>
                  <a:pt x="3394620" y="241102"/>
                  <a:pt x="3392835" y="241102"/>
                </a:cubicBezTo>
                <a:lnTo>
                  <a:pt x="3370064" y="241102"/>
                </a:lnTo>
                <a:cubicBezTo>
                  <a:pt x="3368278" y="241102"/>
                  <a:pt x="3367385" y="240209"/>
                  <a:pt x="3367385" y="238423"/>
                </a:cubicBezTo>
                <a:lnTo>
                  <a:pt x="3367385" y="215652"/>
                </a:lnTo>
                <a:cubicBezTo>
                  <a:pt x="3367608" y="213866"/>
                  <a:pt x="3368501" y="212973"/>
                  <a:pt x="3370064" y="212973"/>
                </a:cubicBezTo>
                <a:close/>
                <a:moveTo>
                  <a:pt x="3329880" y="212973"/>
                </a:moveTo>
                <a:lnTo>
                  <a:pt x="3352651" y="212973"/>
                </a:lnTo>
                <a:cubicBezTo>
                  <a:pt x="3354437" y="213196"/>
                  <a:pt x="3355330" y="214089"/>
                  <a:pt x="3355330" y="215652"/>
                </a:cubicBezTo>
                <a:lnTo>
                  <a:pt x="3355330" y="238423"/>
                </a:lnTo>
                <a:cubicBezTo>
                  <a:pt x="3355330" y="240209"/>
                  <a:pt x="3354437" y="241102"/>
                  <a:pt x="3352651" y="241102"/>
                </a:cubicBezTo>
                <a:lnTo>
                  <a:pt x="3329880" y="241102"/>
                </a:lnTo>
                <a:cubicBezTo>
                  <a:pt x="3328094" y="241102"/>
                  <a:pt x="3327201" y="240209"/>
                  <a:pt x="3327201" y="238423"/>
                </a:cubicBezTo>
                <a:lnTo>
                  <a:pt x="3327201" y="215652"/>
                </a:lnTo>
                <a:cubicBezTo>
                  <a:pt x="3327425" y="213866"/>
                  <a:pt x="3328318" y="212973"/>
                  <a:pt x="3329880" y="212973"/>
                </a:cubicBezTo>
                <a:close/>
                <a:moveTo>
                  <a:pt x="3289697" y="212973"/>
                </a:moveTo>
                <a:lnTo>
                  <a:pt x="3312467" y="212973"/>
                </a:lnTo>
                <a:cubicBezTo>
                  <a:pt x="3314253" y="213196"/>
                  <a:pt x="3315146" y="214089"/>
                  <a:pt x="3315146" y="215652"/>
                </a:cubicBezTo>
                <a:lnTo>
                  <a:pt x="3315146" y="238423"/>
                </a:lnTo>
                <a:cubicBezTo>
                  <a:pt x="3315146" y="240209"/>
                  <a:pt x="3314253" y="241102"/>
                  <a:pt x="3312467" y="241102"/>
                </a:cubicBezTo>
                <a:lnTo>
                  <a:pt x="3289697" y="241102"/>
                </a:lnTo>
                <a:cubicBezTo>
                  <a:pt x="3287911" y="241102"/>
                  <a:pt x="3287018" y="240209"/>
                  <a:pt x="3287018" y="238423"/>
                </a:cubicBezTo>
                <a:lnTo>
                  <a:pt x="3287018" y="215652"/>
                </a:lnTo>
                <a:cubicBezTo>
                  <a:pt x="3287241" y="213866"/>
                  <a:pt x="3288134" y="212973"/>
                  <a:pt x="3289697" y="212973"/>
                </a:cubicBezTo>
                <a:close/>
                <a:moveTo>
                  <a:pt x="3249513" y="212973"/>
                </a:moveTo>
                <a:lnTo>
                  <a:pt x="3272284" y="212973"/>
                </a:lnTo>
                <a:cubicBezTo>
                  <a:pt x="3274070" y="213196"/>
                  <a:pt x="3274963" y="214089"/>
                  <a:pt x="3274963" y="215652"/>
                </a:cubicBezTo>
                <a:lnTo>
                  <a:pt x="3274963" y="238423"/>
                </a:lnTo>
                <a:cubicBezTo>
                  <a:pt x="3274963" y="240209"/>
                  <a:pt x="3274070" y="241102"/>
                  <a:pt x="3272284" y="241102"/>
                </a:cubicBezTo>
                <a:lnTo>
                  <a:pt x="3249513" y="241102"/>
                </a:lnTo>
                <a:cubicBezTo>
                  <a:pt x="3247727" y="241102"/>
                  <a:pt x="3246834" y="240209"/>
                  <a:pt x="3246834" y="238423"/>
                </a:cubicBezTo>
                <a:lnTo>
                  <a:pt x="3246834" y="215652"/>
                </a:lnTo>
                <a:cubicBezTo>
                  <a:pt x="3247057" y="213866"/>
                  <a:pt x="3247950" y="212973"/>
                  <a:pt x="3249513" y="212973"/>
                </a:cubicBezTo>
                <a:close/>
                <a:moveTo>
                  <a:pt x="3209329" y="212973"/>
                </a:moveTo>
                <a:lnTo>
                  <a:pt x="3230761" y="212973"/>
                </a:lnTo>
                <a:cubicBezTo>
                  <a:pt x="3232547" y="213196"/>
                  <a:pt x="3233440" y="214089"/>
                  <a:pt x="3233440" y="215652"/>
                </a:cubicBezTo>
                <a:lnTo>
                  <a:pt x="3233440" y="237083"/>
                </a:lnTo>
                <a:cubicBezTo>
                  <a:pt x="3233440" y="238869"/>
                  <a:pt x="3232547" y="239762"/>
                  <a:pt x="3230761" y="239762"/>
                </a:cubicBezTo>
                <a:lnTo>
                  <a:pt x="3209329" y="239762"/>
                </a:lnTo>
                <a:cubicBezTo>
                  <a:pt x="3207543" y="239762"/>
                  <a:pt x="3206651" y="238869"/>
                  <a:pt x="3206651" y="237083"/>
                </a:cubicBezTo>
                <a:lnTo>
                  <a:pt x="3206651" y="215652"/>
                </a:lnTo>
                <a:cubicBezTo>
                  <a:pt x="3206874" y="213866"/>
                  <a:pt x="3207767" y="212973"/>
                  <a:pt x="3209329" y="212973"/>
                </a:cubicBezTo>
                <a:close/>
                <a:moveTo>
                  <a:pt x="3169146" y="212973"/>
                </a:moveTo>
                <a:lnTo>
                  <a:pt x="3190577" y="212973"/>
                </a:lnTo>
                <a:cubicBezTo>
                  <a:pt x="3192363" y="213196"/>
                  <a:pt x="3193256" y="214089"/>
                  <a:pt x="3193256" y="215652"/>
                </a:cubicBezTo>
                <a:lnTo>
                  <a:pt x="3193256" y="237083"/>
                </a:lnTo>
                <a:cubicBezTo>
                  <a:pt x="3193256" y="238869"/>
                  <a:pt x="3192363" y="239762"/>
                  <a:pt x="3190577" y="239762"/>
                </a:cubicBezTo>
                <a:lnTo>
                  <a:pt x="3169146" y="239762"/>
                </a:lnTo>
                <a:cubicBezTo>
                  <a:pt x="3167360" y="239762"/>
                  <a:pt x="3166467" y="238869"/>
                  <a:pt x="3166467" y="237083"/>
                </a:cubicBezTo>
                <a:lnTo>
                  <a:pt x="3166467" y="215652"/>
                </a:lnTo>
                <a:cubicBezTo>
                  <a:pt x="3166690" y="213866"/>
                  <a:pt x="3167583" y="212973"/>
                  <a:pt x="3169146" y="212973"/>
                </a:cubicBezTo>
                <a:close/>
                <a:moveTo>
                  <a:pt x="3128962" y="212973"/>
                </a:moveTo>
                <a:lnTo>
                  <a:pt x="3150393" y="212973"/>
                </a:lnTo>
                <a:cubicBezTo>
                  <a:pt x="3152179" y="213196"/>
                  <a:pt x="3153072" y="214089"/>
                  <a:pt x="3153072" y="215652"/>
                </a:cubicBezTo>
                <a:lnTo>
                  <a:pt x="3153072" y="237083"/>
                </a:lnTo>
                <a:cubicBezTo>
                  <a:pt x="3153072" y="238869"/>
                  <a:pt x="3152179" y="239762"/>
                  <a:pt x="3150393" y="239762"/>
                </a:cubicBezTo>
                <a:lnTo>
                  <a:pt x="3128962" y="239762"/>
                </a:lnTo>
                <a:cubicBezTo>
                  <a:pt x="3127176" y="239762"/>
                  <a:pt x="3126283" y="238869"/>
                  <a:pt x="3126283" y="237083"/>
                </a:cubicBezTo>
                <a:lnTo>
                  <a:pt x="3126283" y="215652"/>
                </a:lnTo>
                <a:cubicBezTo>
                  <a:pt x="3126507" y="213866"/>
                  <a:pt x="3127400" y="212973"/>
                  <a:pt x="3128962" y="212973"/>
                </a:cubicBezTo>
                <a:close/>
                <a:moveTo>
                  <a:pt x="3088779" y="212973"/>
                </a:moveTo>
                <a:lnTo>
                  <a:pt x="3110210" y="212973"/>
                </a:lnTo>
                <a:cubicBezTo>
                  <a:pt x="3111996" y="213196"/>
                  <a:pt x="3112889" y="214089"/>
                  <a:pt x="3112889" y="215652"/>
                </a:cubicBezTo>
                <a:lnTo>
                  <a:pt x="3112889" y="237083"/>
                </a:lnTo>
                <a:cubicBezTo>
                  <a:pt x="3112889" y="238869"/>
                  <a:pt x="3111996" y="239762"/>
                  <a:pt x="3110210" y="239762"/>
                </a:cubicBezTo>
                <a:lnTo>
                  <a:pt x="3088779" y="239762"/>
                </a:lnTo>
                <a:cubicBezTo>
                  <a:pt x="3086993" y="239762"/>
                  <a:pt x="3086100" y="238869"/>
                  <a:pt x="3086100" y="237083"/>
                </a:cubicBezTo>
                <a:lnTo>
                  <a:pt x="3086100" y="215652"/>
                </a:lnTo>
                <a:cubicBezTo>
                  <a:pt x="3086323" y="213866"/>
                  <a:pt x="3087216" y="212973"/>
                  <a:pt x="3088779" y="212973"/>
                </a:cubicBezTo>
                <a:close/>
                <a:moveTo>
                  <a:pt x="6304954" y="200918"/>
                </a:moveTo>
                <a:lnTo>
                  <a:pt x="6326386" y="200918"/>
                </a:lnTo>
                <a:cubicBezTo>
                  <a:pt x="6328172" y="201141"/>
                  <a:pt x="6329064" y="202034"/>
                  <a:pt x="6329064" y="203597"/>
                </a:cubicBezTo>
                <a:lnTo>
                  <a:pt x="6329064" y="225028"/>
                </a:lnTo>
                <a:cubicBezTo>
                  <a:pt x="6329064" y="226814"/>
                  <a:pt x="6328172" y="227707"/>
                  <a:pt x="6326386" y="227707"/>
                </a:cubicBezTo>
                <a:lnTo>
                  <a:pt x="6304954" y="227707"/>
                </a:lnTo>
                <a:cubicBezTo>
                  <a:pt x="6303168" y="227707"/>
                  <a:pt x="6302276" y="226814"/>
                  <a:pt x="6302276" y="225028"/>
                </a:cubicBezTo>
                <a:lnTo>
                  <a:pt x="6302276" y="203597"/>
                </a:lnTo>
                <a:cubicBezTo>
                  <a:pt x="6302498" y="201811"/>
                  <a:pt x="6303392" y="200918"/>
                  <a:pt x="6304954" y="200918"/>
                </a:cubicBezTo>
                <a:close/>
                <a:moveTo>
                  <a:pt x="6264770" y="200918"/>
                </a:moveTo>
                <a:lnTo>
                  <a:pt x="6286202" y="200918"/>
                </a:lnTo>
                <a:cubicBezTo>
                  <a:pt x="6287988" y="201141"/>
                  <a:pt x="6288881" y="202034"/>
                  <a:pt x="6288881" y="203597"/>
                </a:cubicBezTo>
                <a:lnTo>
                  <a:pt x="6288881" y="225028"/>
                </a:lnTo>
                <a:cubicBezTo>
                  <a:pt x="6288881" y="226814"/>
                  <a:pt x="6287988" y="227707"/>
                  <a:pt x="6286202" y="227707"/>
                </a:cubicBezTo>
                <a:lnTo>
                  <a:pt x="6264770" y="227707"/>
                </a:lnTo>
                <a:cubicBezTo>
                  <a:pt x="6262985" y="227707"/>
                  <a:pt x="6262092" y="226814"/>
                  <a:pt x="6262092" y="225028"/>
                </a:cubicBezTo>
                <a:lnTo>
                  <a:pt x="6262092" y="203597"/>
                </a:lnTo>
                <a:cubicBezTo>
                  <a:pt x="6262315" y="201811"/>
                  <a:pt x="6263208" y="200918"/>
                  <a:pt x="6264770" y="200918"/>
                </a:cubicBezTo>
                <a:close/>
                <a:moveTo>
                  <a:pt x="6224587" y="200918"/>
                </a:moveTo>
                <a:lnTo>
                  <a:pt x="6246018" y="200918"/>
                </a:lnTo>
                <a:cubicBezTo>
                  <a:pt x="6247804" y="201141"/>
                  <a:pt x="6248698" y="202034"/>
                  <a:pt x="6248698" y="203597"/>
                </a:cubicBezTo>
                <a:lnTo>
                  <a:pt x="6248698" y="225028"/>
                </a:lnTo>
                <a:cubicBezTo>
                  <a:pt x="6248698" y="226814"/>
                  <a:pt x="6247804" y="227707"/>
                  <a:pt x="6246018" y="227707"/>
                </a:cubicBezTo>
                <a:lnTo>
                  <a:pt x="6224587" y="227707"/>
                </a:lnTo>
                <a:cubicBezTo>
                  <a:pt x="6222801" y="227707"/>
                  <a:pt x="6221908" y="226814"/>
                  <a:pt x="6221908" y="225028"/>
                </a:cubicBezTo>
                <a:lnTo>
                  <a:pt x="6221908" y="203597"/>
                </a:lnTo>
                <a:cubicBezTo>
                  <a:pt x="6222132" y="201811"/>
                  <a:pt x="6223024" y="200918"/>
                  <a:pt x="6224587" y="200918"/>
                </a:cubicBezTo>
                <a:close/>
                <a:moveTo>
                  <a:pt x="6184404" y="200918"/>
                </a:moveTo>
                <a:lnTo>
                  <a:pt x="6205835" y="200918"/>
                </a:lnTo>
                <a:cubicBezTo>
                  <a:pt x="6207620" y="201141"/>
                  <a:pt x="6208514" y="202034"/>
                  <a:pt x="6208514" y="203597"/>
                </a:cubicBezTo>
                <a:lnTo>
                  <a:pt x="6208514" y="225028"/>
                </a:lnTo>
                <a:cubicBezTo>
                  <a:pt x="6208514" y="226814"/>
                  <a:pt x="6207620" y="227707"/>
                  <a:pt x="6205835" y="227707"/>
                </a:cubicBezTo>
                <a:lnTo>
                  <a:pt x="6184404" y="227707"/>
                </a:lnTo>
                <a:cubicBezTo>
                  <a:pt x="6182618" y="227707"/>
                  <a:pt x="6181724" y="226814"/>
                  <a:pt x="6181724" y="225028"/>
                </a:cubicBezTo>
                <a:lnTo>
                  <a:pt x="6181724" y="203597"/>
                </a:lnTo>
                <a:cubicBezTo>
                  <a:pt x="6181948" y="201811"/>
                  <a:pt x="6182841" y="200918"/>
                  <a:pt x="6184404" y="200918"/>
                </a:cubicBezTo>
                <a:close/>
                <a:moveTo>
                  <a:pt x="6112073" y="200918"/>
                </a:moveTo>
                <a:lnTo>
                  <a:pt x="6133504" y="200918"/>
                </a:lnTo>
                <a:cubicBezTo>
                  <a:pt x="6135290" y="201141"/>
                  <a:pt x="6136183" y="202034"/>
                  <a:pt x="6136183" y="203597"/>
                </a:cubicBezTo>
                <a:lnTo>
                  <a:pt x="6136183" y="225028"/>
                </a:lnTo>
                <a:cubicBezTo>
                  <a:pt x="6136183" y="226814"/>
                  <a:pt x="6135290" y="227707"/>
                  <a:pt x="6133504" y="227707"/>
                </a:cubicBezTo>
                <a:lnTo>
                  <a:pt x="6112073" y="227707"/>
                </a:lnTo>
                <a:cubicBezTo>
                  <a:pt x="6110287" y="227707"/>
                  <a:pt x="6109394" y="226814"/>
                  <a:pt x="6109394" y="225028"/>
                </a:cubicBezTo>
                <a:lnTo>
                  <a:pt x="6109394" y="203597"/>
                </a:lnTo>
                <a:cubicBezTo>
                  <a:pt x="6109618" y="201811"/>
                  <a:pt x="6110510" y="200918"/>
                  <a:pt x="6112073" y="200918"/>
                </a:cubicBezTo>
                <a:close/>
                <a:moveTo>
                  <a:pt x="6071890" y="200918"/>
                </a:moveTo>
                <a:lnTo>
                  <a:pt x="6093320" y="200918"/>
                </a:lnTo>
                <a:cubicBezTo>
                  <a:pt x="6095106" y="201141"/>
                  <a:pt x="6096000" y="202034"/>
                  <a:pt x="6096000" y="203597"/>
                </a:cubicBezTo>
                <a:lnTo>
                  <a:pt x="6096000" y="225028"/>
                </a:lnTo>
                <a:cubicBezTo>
                  <a:pt x="6096000" y="226814"/>
                  <a:pt x="6095106" y="227707"/>
                  <a:pt x="6093320" y="227707"/>
                </a:cubicBezTo>
                <a:lnTo>
                  <a:pt x="6071890" y="227707"/>
                </a:lnTo>
                <a:cubicBezTo>
                  <a:pt x="6070104" y="227707"/>
                  <a:pt x="6069210" y="226814"/>
                  <a:pt x="6069210" y="225028"/>
                </a:cubicBezTo>
                <a:lnTo>
                  <a:pt x="6069210" y="203597"/>
                </a:lnTo>
                <a:cubicBezTo>
                  <a:pt x="6069434" y="201811"/>
                  <a:pt x="6070327" y="200918"/>
                  <a:pt x="6071890" y="200918"/>
                </a:cubicBezTo>
                <a:close/>
                <a:moveTo>
                  <a:pt x="6031706" y="200918"/>
                </a:moveTo>
                <a:lnTo>
                  <a:pt x="6053137" y="200918"/>
                </a:lnTo>
                <a:cubicBezTo>
                  <a:pt x="6054923" y="201141"/>
                  <a:pt x="6055816" y="202034"/>
                  <a:pt x="6055816" y="203597"/>
                </a:cubicBezTo>
                <a:lnTo>
                  <a:pt x="6055816" y="225028"/>
                </a:lnTo>
                <a:cubicBezTo>
                  <a:pt x="6055816" y="226814"/>
                  <a:pt x="6054923" y="227707"/>
                  <a:pt x="6053137" y="227707"/>
                </a:cubicBezTo>
                <a:lnTo>
                  <a:pt x="6031706" y="227707"/>
                </a:lnTo>
                <a:cubicBezTo>
                  <a:pt x="6029920" y="227707"/>
                  <a:pt x="6029027" y="226814"/>
                  <a:pt x="6029027" y="225028"/>
                </a:cubicBezTo>
                <a:lnTo>
                  <a:pt x="6029027" y="203597"/>
                </a:lnTo>
                <a:cubicBezTo>
                  <a:pt x="6029250" y="201811"/>
                  <a:pt x="6030143" y="200918"/>
                  <a:pt x="6031706" y="200918"/>
                </a:cubicBezTo>
                <a:close/>
                <a:moveTo>
                  <a:pt x="5991522" y="200918"/>
                </a:moveTo>
                <a:lnTo>
                  <a:pt x="6012954" y="200918"/>
                </a:lnTo>
                <a:cubicBezTo>
                  <a:pt x="6014740" y="201141"/>
                  <a:pt x="6015632" y="202034"/>
                  <a:pt x="6015632" y="203597"/>
                </a:cubicBezTo>
                <a:lnTo>
                  <a:pt x="6015632" y="225028"/>
                </a:lnTo>
                <a:cubicBezTo>
                  <a:pt x="6015632" y="226814"/>
                  <a:pt x="6014740" y="227707"/>
                  <a:pt x="6012954" y="227707"/>
                </a:cubicBezTo>
                <a:lnTo>
                  <a:pt x="5991522" y="227707"/>
                </a:lnTo>
                <a:cubicBezTo>
                  <a:pt x="5989736" y="227707"/>
                  <a:pt x="5988844" y="226814"/>
                  <a:pt x="5988844" y="225028"/>
                </a:cubicBezTo>
                <a:lnTo>
                  <a:pt x="5988844" y="203597"/>
                </a:lnTo>
                <a:cubicBezTo>
                  <a:pt x="5989066" y="201811"/>
                  <a:pt x="5989960" y="200918"/>
                  <a:pt x="5991522" y="200918"/>
                </a:cubicBezTo>
                <a:close/>
                <a:moveTo>
                  <a:pt x="5951338" y="200918"/>
                </a:moveTo>
                <a:lnTo>
                  <a:pt x="5972770" y="200918"/>
                </a:lnTo>
                <a:cubicBezTo>
                  <a:pt x="5974556" y="201141"/>
                  <a:pt x="5975449" y="202034"/>
                  <a:pt x="5975449" y="203597"/>
                </a:cubicBezTo>
                <a:lnTo>
                  <a:pt x="5975449" y="225028"/>
                </a:lnTo>
                <a:cubicBezTo>
                  <a:pt x="5975449" y="226814"/>
                  <a:pt x="5974556" y="227707"/>
                  <a:pt x="5972770" y="227707"/>
                </a:cubicBezTo>
                <a:lnTo>
                  <a:pt x="5951338" y="227707"/>
                </a:lnTo>
                <a:cubicBezTo>
                  <a:pt x="5949552" y="227707"/>
                  <a:pt x="5948660" y="226814"/>
                  <a:pt x="5948660" y="225028"/>
                </a:cubicBezTo>
                <a:lnTo>
                  <a:pt x="5948660" y="203597"/>
                </a:lnTo>
                <a:cubicBezTo>
                  <a:pt x="5948883" y="201811"/>
                  <a:pt x="5949776" y="200918"/>
                  <a:pt x="5951338" y="200918"/>
                </a:cubicBezTo>
                <a:close/>
                <a:moveTo>
                  <a:pt x="5911155" y="200918"/>
                </a:moveTo>
                <a:lnTo>
                  <a:pt x="5932586" y="200918"/>
                </a:lnTo>
                <a:cubicBezTo>
                  <a:pt x="5934372" y="201141"/>
                  <a:pt x="5935265" y="202034"/>
                  <a:pt x="5935265" y="203597"/>
                </a:cubicBezTo>
                <a:lnTo>
                  <a:pt x="5935265" y="225028"/>
                </a:lnTo>
                <a:cubicBezTo>
                  <a:pt x="5935265" y="226814"/>
                  <a:pt x="5934372" y="227707"/>
                  <a:pt x="5932586" y="227707"/>
                </a:cubicBezTo>
                <a:lnTo>
                  <a:pt x="5911155" y="227707"/>
                </a:lnTo>
                <a:cubicBezTo>
                  <a:pt x="5909369" y="227707"/>
                  <a:pt x="5908476" y="226814"/>
                  <a:pt x="5908476" y="225028"/>
                </a:cubicBezTo>
                <a:lnTo>
                  <a:pt x="5908476" y="203597"/>
                </a:lnTo>
                <a:cubicBezTo>
                  <a:pt x="5908700" y="201811"/>
                  <a:pt x="5909592" y="200918"/>
                  <a:pt x="5911155" y="200918"/>
                </a:cubicBezTo>
                <a:close/>
                <a:moveTo>
                  <a:pt x="5870972" y="200918"/>
                </a:moveTo>
                <a:lnTo>
                  <a:pt x="5892402" y="200918"/>
                </a:lnTo>
                <a:cubicBezTo>
                  <a:pt x="5894188" y="201141"/>
                  <a:pt x="5895082" y="202034"/>
                  <a:pt x="5895082" y="203597"/>
                </a:cubicBezTo>
                <a:lnTo>
                  <a:pt x="5895082" y="225028"/>
                </a:lnTo>
                <a:cubicBezTo>
                  <a:pt x="5895082" y="226814"/>
                  <a:pt x="5894188" y="227707"/>
                  <a:pt x="5892402" y="227707"/>
                </a:cubicBezTo>
                <a:lnTo>
                  <a:pt x="5870972" y="227707"/>
                </a:lnTo>
                <a:cubicBezTo>
                  <a:pt x="5869186" y="227707"/>
                  <a:pt x="5868292" y="226814"/>
                  <a:pt x="5868292" y="225028"/>
                </a:cubicBezTo>
                <a:lnTo>
                  <a:pt x="5868292" y="203597"/>
                </a:lnTo>
                <a:cubicBezTo>
                  <a:pt x="5868516" y="201811"/>
                  <a:pt x="5869409" y="200918"/>
                  <a:pt x="5870972" y="200918"/>
                </a:cubicBezTo>
                <a:close/>
                <a:moveTo>
                  <a:pt x="5790604" y="200918"/>
                </a:moveTo>
                <a:lnTo>
                  <a:pt x="5812036" y="200918"/>
                </a:lnTo>
                <a:cubicBezTo>
                  <a:pt x="5813822" y="201141"/>
                  <a:pt x="5814714" y="202034"/>
                  <a:pt x="5814714" y="203597"/>
                </a:cubicBezTo>
                <a:lnTo>
                  <a:pt x="5814714" y="225028"/>
                </a:lnTo>
                <a:cubicBezTo>
                  <a:pt x="5814714" y="226814"/>
                  <a:pt x="5813822" y="227707"/>
                  <a:pt x="5812036" y="227707"/>
                </a:cubicBezTo>
                <a:lnTo>
                  <a:pt x="5790604" y="227707"/>
                </a:lnTo>
                <a:cubicBezTo>
                  <a:pt x="5788818" y="227707"/>
                  <a:pt x="5787926" y="226814"/>
                  <a:pt x="5787926" y="225028"/>
                </a:cubicBezTo>
                <a:lnTo>
                  <a:pt x="5787926" y="203597"/>
                </a:lnTo>
                <a:cubicBezTo>
                  <a:pt x="5788148" y="201811"/>
                  <a:pt x="5789042" y="200918"/>
                  <a:pt x="5790604" y="200918"/>
                </a:cubicBezTo>
                <a:close/>
                <a:moveTo>
                  <a:pt x="5750420" y="200918"/>
                </a:moveTo>
                <a:lnTo>
                  <a:pt x="5771852" y="200918"/>
                </a:lnTo>
                <a:cubicBezTo>
                  <a:pt x="5773638" y="201141"/>
                  <a:pt x="5774531" y="202034"/>
                  <a:pt x="5774531" y="203597"/>
                </a:cubicBezTo>
                <a:lnTo>
                  <a:pt x="5774531" y="225028"/>
                </a:lnTo>
                <a:cubicBezTo>
                  <a:pt x="5774531" y="226814"/>
                  <a:pt x="5773638" y="227707"/>
                  <a:pt x="5771852" y="227707"/>
                </a:cubicBezTo>
                <a:lnTo>
                  <a:pt x="5750420" y="227707"/>
                </a:lnTo>
                <a:cubicBezTo>
                  <a:pt x="5748635" y="227707"/>
                  <a:pt x="5747742" y="226814"/>
                  <a:pt x="5747742" y="225028"/>
                </a:cubicBezTo>
                <a:lnTo>
                  <a:pt x="5747742" y="203597"/>
                </a:lnTo>
                <a:cubicBezTo>
                  <a:pt x="5747965" y="201811"/>
                  <a:pt x="5748858" y="200918"/>
                  <a:pt x="5750420" y="200918"/>
                </a:cubicBezTo>
                <a:close/>
                <a:moveTo>
                  <a:pt x="5710237" y="200918"/>
                </a:moveTo>
                <a:lnTo>
                  <a:pt x="5731668" y="200918"/>
                </a:lnTo>
                <a:cubicBezTo>
                  <a:pt x="5733454" y="201141"/>
                  <a:pt x="5734348" y="202034"/>
                  <a:pt x="5734348" y="203597"/>
                </a:cubicBezTo>
                <a:lnTo>
                  <a:pt x="5734348" y="225028"/>
                </a:lnTo>
                <a:cubicBezTo>
                  <a:pt x="5734348" y="226814"/>
                  <a:pt x="5733454" y="227707"/>
                  <a:pt x="5731668" y="227707"/>
                </a:cubicBezTo>
                <a:lnTo>
                  <a:pt x="5710237" y="227707"/>
                </a:lnTo>
                <a:cubicBezTo>
                  <a:pt x="5708451" y="227707"/>
                  <a:pt x="5707558" y="226814"/>
                  <a:pt x="5707558" y="225028"/>
                </a:cubicBezTo>
                <a:lnTo>
                  <a:pt x="5707558" y="203597"/>
                </a:lnTo>
                <a:cubicBezTo>
                  <a:pt x="5707782" y="201811"/>
                  <a:pt x="5708674" y="200918"/>
                  <a:pt x="5710237" y="200918"/>
                </a:cubicBezTo>
                <a:close/>
                <a:moveTo>
                  <a:pt x="5670054" y="200918"/>
                </a:moveTo>
                <a:lnTo>
                  <a:pt x="5691485" y="200918"/>
                </a:lnTo>
                <a:cubicBezTo>
                  <a:pt x="5693270" y="201141"/>
                  <a:pt x="5694164" y="202034"/>
                  <a:pt x="5694164" y="203597"/>
                </a:cubicBezTo>
                <a:lnTo>
                  <a:pt x="5694164" y="225028"/>
                </a:lnTo>
                <a:cubicBezTo>
                  <a:pt x="5694164" y="226814"/>
                  <a:pt x="5693270" y="227707"/>
                  <a:pt x="5691485" y="227707"/>
                </a:cubicBezTo>
                <a:lnTo>
                  <a:pt x="5670054" y="227707"/>
                </a:lnTo>
                <a:cubicBezTo>
                  <a:pt x="5668268" y="227707"/>
                  <a:pt x="5667374" y="226814"/>
                  <a:pt x="5667374" y="225028"/>
                </a:cubicBezTo>
                <a:lnTo>
                  <a:pt x="5667374" y="203597"/>
                </a:lnTo>
                <a:cubicBezTo>
                  <a:pt x="5667598" y="201811"/>
                  <a:pt x="5668491" y="200918"/>
                  <a:pt x="5670054" y="200918"/>
                </a:cubicBezTo>
                <a:close/>
                <a:moveTo>
                  <a:pt x="5427464" y="200918"/>
                </a:moveTo>
                <a:lnTo>
                  <a:pt x="5448895" y="200918"/>
                </a:lnTo>
                <a:cubicBezTo>
                  <a:pt x="5450681" y="201141"/>
                  <a:pt x="5451574" y="202034"/>
                  <a:pt x="5451574" y="203597"/>
                </a:cubicBezTo>
                <a:lnTo>
                  <a:pt x="5451574" y="225028"/>
                </a:lnTo>
                <a:cubicBezTo>
                  <a:pt x="5451574" y="226814"/>
                  <a:pt x="5450681" y="227707"/>
                  <a:pt x="5448895" y="227707"/>
                </a:cubicBezTo>
                <a:lnTo>
                  <a:pt x="5427464" y="227707"/>
                </a:lnTo>
                <a:cubicBezTo>
                  <a:pt x="5425678" y="227707"/>
                  <a:pt x="5424785" y="226814"/>
                  <a:pt x="5424785" y="225028"/>
                </a:cubicBezTo>
                <a:lnTo>
                  <a:pt x="5424785" y="203597"/>
                </a:lnTo>
                <a:cubicBezTo>
                  <a:pt x="5425008" y="201811"/>
                  <a:pt x="5425901" y="200918"/>
                  <a:pt x="5427464" y="200918"/>
                </a:cubicBezTo>
                <a:close/>
                <a:moveTo>
                  <a:pt x="5387280" y="200918"/>
                </a:moveTo>
                <a:lnTo>
                  <a:pt x="5408712" y="200918"/>
                </a:lnTo>
                <a:cubicBezTo>
                  <a:pt x="5410498" y="201141"/>
                  <a:pt x="5411390" y="202034"/>
                  <a:pt x="5411390" y="203597"/>
                </a:cubicBezTo>
                <a:lnTo>
                  <a:pt x="5411390" y="225028"/>
                </a:lnTo>
                <a:cubicBezTo>
                  <a:pt x="5411390" y="226814"/>
                  <a:pt x="5410498" y="227707"/>
                  <a:pt x="5408712" y="227707"/>
                </a:cubicBezTo>
                <a:lnTo>
                  <a:pt x="5387280" y="227707"/>
                </a:lnTo>
                <a:cubicBezTo>
                  <a:pt x="5385494" y="227707"/>
                  <a:pt x="5384601" y="226814"/>
                  <a:pt x="5384601" y="225028"/>
                </a:cubicBezTo>
                <a:lnTo>
                  <a:pt x="5384601" y="203597"/>
                </a:lnTo>
                <a:cubicBezTo>
                  <a:pt x="5384825" y="201811"/>
                  <a:pt x="5385718" y="200918"/>
                  <a:pt x="5387280" y="200918"/>
                </a:cubicBezTo>
                <a:close/>
                <a:moveTo>
                  <a:pt x="5347097" y="200918"/>
                </a:moveTo>
                <a:lnTo>
                  <a:pt x="5368528" y="200918"/>
                </a:lnTo>
                <a:cubicBezTo>
                  <a:pt x="5370314" y="201141"/>
                  <a:pt x="5371207" y="202034"/>
                  <a:pt x="5371207" y="203597"/>
                </a:cubicBezTo>
                <a:lnTo>
                  <a:pt x="5371207" y="225028"/>
                </a:lnTo>
                <a:cubicBezTo>
                  <a:pt x="5371207" y="226814"/>
                  <a:pt x="5370314" y="227707"/>
                  <a:pt x="5368528" y="227707"/>
                </a:cubicBezTo>
                <a:lnTo>
                  <a:pt x="5347097" y="227707"/>
                </a:lnTo>
                <a:cubicBezTo>
                  <a:pt x="5345311" y="227707"/>
                  <a:pt x="5344418" y="226814"/>
                  <a:pt x="5344418" y="225028"/>
                </a:cubicBezTo>
                <a:lnTo>
                  <a:pt x="5344418" y="203597"/>
                </a:lnTo>
                <a:cubicBezTo>
                  <a:pt x="5344641" y="201811"/>
                  <a:pt x="5345534" y="200918"/>
                  <a:pt x="5347097" y="200918"/>
                </a:cubicBezTo>
                <a:close/>
                <a:moveTo>
                  <a:pt x="5306913" y="200918"/>
                </a:moveTo>
                <a:lnTo>
                  <a:pt x="5328344" y="200918"/>
                </a:lnTo>
                <a:cubicBezTo>
                  <a:pt x="5330130" y="201141"/>
                  <a:pt x="5331023" y="202034"/>
                  <a:pt x="5331023" y="203597"/>
                </a:cubicBezTo>
                <a:lnTo>
                  <a:pt x="5331023" y="225028"/>
                </a:lnTo>
                <a:cubicBezTo>
                  <a:pt x="5331023" y="226814"/>
                  <a:pt x="5330130" y="227707"/>
                  <a:pt x="5328344" y="227707"/>
                </a:cubicBezTo>
                <a:lnTo>
                  <a:pt x="5306913" y="227707"/>
                </a:lnTo>
                <a:cubicBezTo>
                  <a:pt x="5305127" y="227707"/>
                  <a:pt x="5304234" y="226814"/>
                  <a:pt x="5304234" y="225028"/>
                </a:cubicBezTo>
                <a:lnTo>
                  <a:pt x="5304234" y="203597"/>
                </a:lnTo>
                <a:cubicBezTo>
                  <a:pt x="5304457" y="201811"/>
                  <a:pt x="5305350" y="200918"/>
                  <a:pt x="5306913" y="200918"/>
                </a:cubicBezTo>
                <a:close/>
                <a:moveTo>
                  <a:pt x="5073848" y="200918"/>
                </a:moveTo>
                <a:lnTo>
                  <a:pt x="5095280" y="200918"/>
                </a:lnTo>
                <a:cubicBezTo>
                  <a:pt x="5097065" y="201141"/>
                  <a:pt x="5097958" y="202034"/>
                  <a:pt x="5097958" y="203597"/>
                </a:cubicBezTo>
                <a:lnTo>
                  <a:pt x="5097958" y="225028"/>
                </a:lnTo>
                <a:cubicBezTo>
                  <a:pt x="5097958" y="226814"/>
                  <a:pt x="5097065" y="227707"/>
                  <a:pt x="5095280" y="227707"/>
                </a:cubicBezTo>
                <a:lnTo>
                  <a:pt x="5073848" y="227707"/>
                </a:lnTo>
                <a:cubicBezTo>
                  <a:pt x="5072062" y="227707"/>
                  <a:pt x="5071169" y="226814"/>
                  <a:pt x="5071169" y="225028"/>
                </a:cubicBezTo>
                <a:lnTo>
                  <a:pt x="5071169" y="203597"/>
                </a:lnTo>
                <a:cubicBezTo>
                  <a:pt x="5071393" y="201811"/>
                  <a:pt x="5072286" y="200918"/>
                  <a:pt x="5073848" y="200918"/>
                </a:cubicBezTo>
                <a:close/>
                <a:moveTo>
                  <a:pt x="5033665" y="200918"/>
                </a:moveTo>
                <a:lnTo>
                  <a:pt x="5055096" y="200918"/>
                </a:lnTo>
                <a:cubicBezTo>
                  <a:pt x="5056882" y="201141"/>
                  <a:pt x="5057775" y="202034"/>
                  <a:pt x="5057775" y="203597"/>
                </a:cubicBezTo>
                <a:lnTo>
                  <a:pt x="5057775" y="225028"/>
                </a:lnTo>
                <a:cubicBezTo>
                  <a:pt x="5057775" y="226814"/>
                  <a:pt x="5056882" y="227707"/>
                  <a:pt x="5055096" y="227707"/>
                </a:cubicBezTo>
                <a:lnTo>
                  <a:pt x="5033665" y="227707"/>
                </a:lnTo>
                <a:cubicBezTo>
                  <a:pt x="5031879" y="227707"/>
                  <a:pt x="5030986" y="226814"/>
                  <a:pt x="5030986" y="225028"/>
                </a:cubicBezTo>
                <a:lnTo>
                  <a:pt x="5030986" y="203597"/>
                </a:lnTo>
                <a:cubicBezTo>
                  <a:pt x="5031209" y="201811"/>
                  <a:pt x="5032102" y="200918"/>
                  <a:pt x="5033665" y="200918"/>
                </a:cubicBezTo>
                <a:close/>
                <a:moveTo>
                  <a:pt x="4993481" y="200918"/>
                </a:moveTo>
                <a:lnTo>
                  <a:pt x="5014912" y="200918"/>
                </a:lnTo>
                <a:cubicBezTo>
                  <a:pt x="5016698" y="201141"/>
                  <a:pt x="5017591" y="202034"/>
                  <a:pt x="5017591" y="203597"/>
                </a:cubicBezTo>
                <a:lnTo>
                  <a:pt x="5017591" y="225028"/>
                </a:lnTo>
                <a:cubicBezTo>
                  <a:pt x="5017591" y="226814"/>
                  <a:pt x="5016698" y="227707"/>
                  <a:pt x="5014912" y="227707"/>
                </a:cubicBezTo>
                <a:lnTo>
                  <a:pt x="4993481" y="227707"/>
                </a:lnTo>
                <a:cubicBezTo>
                  <a:pt x="4991695" y="227707"/>
                  <a:pt x="4990802" y="226814"/>
                  <a:pt x="4990802" y="225028"/>
                </a:cubicBezTo>
                <a:lnTo>
                  <a:pt x="4990802" y="203597"/>
                </a:lnTo>
                <a:cubicBezTo>
                  <a:pt x="4991025" y="201811"/>
                  <a:pt x="4991918" y="200918"/>
                  <a:pt x="4993481" y="200918"/>
                </a:cubicBezTo>
                <a:close/>
                <a:moveTo>
                  <a:pt x="4953298" y="200918"/>
                </a:moveTo>
                <a:lnTo>
                  <a:pt x="4974729" y="200918"/>
                </a:lnTo>
                <a:cubicBezTo>
                  <a:pt x="4976515" y="201141"/>
                  <a:pt x="4977408" y="202034"/>
                  <a:pt x="4977408" y="203597"/>
                </a:cubicBezTo>
                <a:lnTo>
                  <a:pt x="4977408" y="225028"/>
                </a:lnTo>
                <a:cubicBezTo>
                  <a:pt x="4977408" y="226814"/>
                  <a:pt x="4976515" y="227707"/>
                  <a:pt x="4974729" y="227707"/>
                </a:cubicBezTo>
                <a:lnTo>
                  <a:pt x="4953298" y="227707"/>
                </a:lnTo>
                <a:cubicBezTo>
                  <a:pt x="4951512" y="227707"/>
                  <a:pt x="4950619" y="226814"/>
                  <a:pt x="4950619" y="225028"/>
                </a:cubicBezTo>
                <a:lnTo>
                  <a:pt x="4950619" y="203597"/>
                </a:lnTo>
                <a:cubicBezTo>
                  <a:pt x="4950842" y="201811"/>
                  <a:pt x="4951735" y="200918"/>
                  <a:pt x="4953298" y="200918"/>
                </a:cubicBezTo>
                <a:close/>
                <a:moveTo>
                  <a:pt x="4752380" y="200918"/>
                </a:moveTo>
                <a:lnTo>
                  <a:pt x="4773811" y="200918"/>
                </a:lnTo>
                <a:cubicBezTo>
                  <a:pt x="4775597" y="201141"/>
                  <a:pt x="4776490" y="202034"/>
                  <a:pt x="4776490" y="203597"/>
                </a:cubicBezTo>
                <a:lnTo>
                  <a:pt x="4776490" y="225028"/>
                </a:lnTo>
                <a:cubicBezTo>
                  <a:pt x="4776490" y="226814"/>
                  <a:pt x="4775597" y="227707"/>
                  <a:pt x="4773811" y="227707"/>
                </a:cubicBezTo>
                <a:lnTo>
                  <a:pt x="4752380" y="227707"/>
                </a:lnTo>
                <a:cubicBezTo>
                  <a:pt x="4750594" y="227707"/>
                  <a:pt x="4749701" y="226814"/>
                  <a:pt x="4749701" y="225028"/>
                </a:cubicBezTo>
                <a:lnTo>
                  <a:pt x="4749701" y="203597"/>
                </a:lnTo>
                <a:cubicBezTo>
                  <a:pt x="4749924" y="201811"/>
                  <a:pt x="4750817" y="200918"/>
                  <a:pt x="4752380" y="200918"/>
                </a:cubicBezTo>
                <a:close/>
                <a:moveTo>
                  <a:pt x="4712196" y="200918"/>
                </a:moveTo>
                <a:lnTo>
                  <a:pt x="4733627" y="200918"/>
                </a:lnTo>
                <a:cubicBezTo>
                  <a:pt x="4735413" y="201141"/>
                  <a:pt x="4736306" y="202034"/>
                  <a:pt x="4736306" y="203597"/>
                </a:cubicBezTo>
                <a:lnTo>
                  <a:pt x="4736306" y="225028"/>
                </a:lnTo>
                <a:cubicBezTo>
                  <a:pt x="4736306" y="226814"/>
                  <a:pt x="4735413" y="227707"/>
                  <a:pt x="4733627" y="227707"/>
                </a:cubicBezTo>
                <a:lnTo>
                  <a:pt x="4712196" y="227707"/>
                </a:lnTo>
                <a:cubicBezTo>
                  <a:pt x="4710410" y="227707"/>
                  <a:pt x="4709517" y="226814"/>
                  <a:pt x="4709517" y="225028"/>
                </a:cubicBezTo>
                <a:lnTo>
                  <a:pt x="4709517" y="203597"/>
                </a:lnTo>
                <a:cubicBezTo>
                  <a:pt x="4709740" y="201811"/>
                  <a:pt x="4710633" y="200918"/>
                  <a:pt x="4712196" y="200918"/>
                </a:cubicBezTo>
                <a:close/>
                <a:moveTo>
                  <a:pt x="4672012" y="200918"/>
                </a:moveTo>
                <a:lnTo>
                  <a:pt x="4693444" y="200918"/>
                </a:lnTo>
                <a:cubicBezTo>
                  <a:pt x="4695230" y="201141"/>
                  <a:pt x="4696123" y="202034"/>
                  <a:pt x="4696123" y="203597"/>
                </a:cubicBezTo>
                <a:lnTo>
                  <a:pt x="4696123" y="225028"/>
                </a:lnTo>
                <a:cubicBezTo>
                  <a:pt x="4696123" y="226814"/>
                  <a:pt x="4695230" y="227707"/>
                  <a:pt x="4693444" y="227707"/>
                </a:cubicBezTo>
                <a:lnTo>
                  <a:pt x="4672012" y="227707"/>
                </a:lnTo>
                <a:cubicBezTo>
                  <a:pt x="4670226" y="227707"/>
                  <a:pt x="4669333" y="226814"/>
                  <a:pt x="4669333" y="225028"/>
                </a:cubicBezTo>
                <a:lnTo>
                  <a:pt x="4669333" y="203597"/>
                </a:lnTo>
                <a:cubicBezTo>
                  <a:pt x="4669557" y="201811"/>
                  <a:pt x="4670450" y="200918"/>
                  <a:pt x="4672012" y="200918"/>
                </a:cubicBezTo>
                <a:close/>
                <a:moveTo>
                  <a:pt x="4631829" y="200918"/>
                </a:moveTo>
                <a:lnTo>
                  <a:pt x="4653260" y="200918"/>
                </a:lnTo>
                <a:cubicBezTo>
                  <a:pt x="4655046" y="201141"/>
                  <a:pt x="4655939" y="202034"/>
                  <a:pt x="4655939" y="203597"/>
                </a:cubicBezTo>
                <a:lnTo>
                  <a:pt x="4655939" y="225028"/>
                </a:lnTo>
                <a:cubicBezTo>
                  <a:pt x="4655939" y="226814"/>
                  <a:pt x="4655046" y="227707"/>
                  <a:pt x="4653260" y="227707"/>
                </a:cubicBezTo>
                <a:lnTo>
                  <a:pt x="4631829" y="227707"/>
                </a:lnTo>
                <a:cubicBezTo>
                  <a:pt x="4630043" y="227707"/>
                  <a:pt x="4629150" y="226814"/>
                  <a:pt x="4629150" y="225028"/>
                </a:cubicBezTo>
                <a:lnTo>
                  <a:pt x="4629150" y="203597"/>
                </a:lnTo>
                <a:cubicBezTo>
                  <a:pt x="4629373" y="201811"/>
                  <a:pt x="4630266" y="200918"/>
                  <a:pt x="4631829" y="200918"/>
                </a:cubicBezTo>
                <a:close/>
                <a:moveTo>
                  <a:pt x="4559498" y="200918"/>
                </a:moveTo>
                <a:lnTo>
                  <a:pt x="4580930" y="200918"/>
                </a:lnTo>
                <a:cubicBezTo>
                  <a:pt x="4582715" y="201141"/>
                  <a:pt x="4583608" y="202034"/>
                  <a:pt x="4583608" y="203597"/>
                </a:cubicBezTo>
                <a:lnTo>
                  <a:pt x="4583608" y="225028"/>
                </a:lnTo>
                <a:cubicBezTo>
                  <a:pt x="4583608" y="226814"/>
                  <a:pt x="4582715" y="227707"/>
                  <a:pt x="4580930" y="227707"/>
                </a:cubicBezTo>
                <a:lnTo>
                  <a:pt x="4559498" y="227707"/>
                </a:lnTo>
                <a:cubicBezTo>
                  <a:pt x="4557712" y="227707"/>
                  <a:pt x="4556819" y="226814"/>
                  <a:pt x="4556819" y="225028"/>
                </a:cubicBezTo>
                <a:lnTo>
                  <a:pt x="4556819" y="203597"/>
                </a:lnTo>
                <a:cubicBezTo>
                  <a:pt x="4557043" y="201811"/>
                  <a:pt x="4557936" y="200918"/>
                  <a:pt x="4559498" y="200918"/>
                </a:cubicBezTo>
                <a:close/>
                <a:moveTo>
                  <a:pt x="4519315" y="200918"/>
                </a:moveTo>
                <a:lnTo>
                  <a:pt x="4540746" y="200918"/>
                </a:lnTo>
                <a:cubicBezTo>
                  <a:pt x="4542532" y="201141"/>
                  <a:pt x="4543425" y="202034"/>
                  <a:pt x="4543425" y="203597"/>
                </a:cubicBezTo>
                <a:lnTo>
                  <a:pt x="4543425" y="225028"/>
                </a:lnTo>
                <a:cubicBezTo>
                  <a:pt x="4543425" y="226814"/>
                  <a:pt x="4542532" y="227707"/>
                  <a:pt x="4540746" y="227707"/>
                </a:cubicBezTo>
                <a:lnTo>
                  <a:pt x="4519315" y="227707"/>
                </a:lnTo>
                <a:cubicBezTo>
                  <a:pt x="4517529" y="227707"/>
                  <a:pt x="4516636" y="226814"/>
                  <a:pt x="4516636" y="225028"/>
                </a:cubicBezTo>
                <a:lnTo>
                  <a:pt x="4516636" y="203597"/>
                </a:lnTo>
                <a:cubicBezTo>
                  <a:pt x="4516859" y="201811"/>
                  <a:pt x="4517752" y="200918"/>
                  <a:pt x="4519315" y="200918"/>
                </a:cubicBezTo>
                <a:close/>
                <a:moveTo>
                  <a:pt x="4479131" y="200918"/>
                </a:moveTo>
                <a:lnTo>
                  <a:pt x="4500562" y="200918"/>
                </a:lnTo>
                <a:cubicBezTo>
                  <a:pt x="4502348" y="201141"/>
                  <a:pt x="4503241" y="202034"/>
                  <a:pt x="4503241" y="203597"/>
                </a:cubicBezTo>
                <a:lnTo>
                  <a:pt x="4503241" y="225028"/>
                </a:lnTo>
                <a:cubicBezTo>
                  <a:pt x="4503241" y="226814"/>
                  <a:pt x="4502348" y="227707"/>
                  <a:pt x="4500562" y="227707"/>
                </a:cubicBezTo>
                <a:lnTo>
                  <a:pt x="4479131" y="227707"/>
                </a:lnTo>
                <a:cubicBezTo>
                  <a:pt x="4477345" y="227707"/>
                  <a:pt x="4476452" y="226814"/>
                  <a:pt x="4476452" y="225028"/>
                </a:cubicBezTo>
                <a:lnTo>
                  <a:pt x="4476452" y="203597"/>
                </a:lnTo>
                <a:cubicBezTo>
                  <a:pt x="4476675" y="201811"/>
                  <a:pt x="4477568" y="200918"/>
                  <a:pt x="4479131" y="200918"/>
                </a:cubicBezTo>
                <a:close/>
                <a:moveTo>
                  <a:pt x="4438948" y="200918"/>
                </a:moveTo>
                <a:lnTo>
                  <a:pt x="4460379" y="200918"/>
                </a:lnTo>
                <a:cubicBezTo>
                  <a:pt x="4462165" y="201141"/>
                  <a:pt x="4463058" y="202034"/>
                  <a:pt x="4463058" y="203597"/>
                </a:cubicBezTo>
                <a:lnTo>
                  <a:pt x="4463058" y="225028"/>
                </a:lnTo>
                <a:cubicBezTo>
                  <a:pt x="4463058" y="226814"/>
                  <a:pt x="4462165" y="227707"/>
                  <a:pt x="4460379" y="227707"/>
                </a:cubicBezTo>
                <a:lnTo>
                  <a:pt x="4438948" y="227707"/>
                </a:lnTo>
                <a:cubicBezTo>
                  <a:pt x="4437162" y="227707"/>
                  <a:pt x="4436269" y="226814"/>
                  <a:pt x="4436269" y="225028"/>
                </a:cubicBezTo>
                <a:lnTo>
                  <a:pt x="4436269" y="203597"/>
                </a:lnTo>
                <a:cubicBezTo>
                  <a:pt x="4436492" y="201811"/>
                  <a:pt x="4437385" y="200918"/>
                  <a:pt x="4438948" y="200918"/>
                </a:cubicBezTo>
                <a:close/>
                <a:moveTo>
                  <a:pt x="4398764" y="200918"/>
                </a:moveTo>
                <a:lnTo>
                  <a:pt x="4420195" y="200918"/>
                </a:lnTo>
                <a:cubicBezTo>
                  <a:pt x="4421981" y="201141"/>
                  <a:pt x="4422874" y="202034"/>
                  <a:pt x="4422874" y="203597"/>
                </a:cubicBezTo>
                <a:lnTo>
                  <a:pt x="4422874" y="225028"/>
                </a:lnTo>
                <a:cubicBezTo>
                  <a:pt x="4422874" y="226814"/>
                  <a:pt x="4421981" y="227707"/>
                  <a:pt x="4420195" y="227707"/>
                </a:cubicBezTo>
                <a:lnTo>
                  <a:pt x="4398764" y="227707"/>
                </a:lnTo>
                <a:cubicBezTo>
                  <a:pt x="4396978" y="227707"/>
                  <a:pt x="4396085" y="226814"/>
                  <a:pt x="4396085" y="225028"/>
                </a:cubicBezTo>
                <a:lnTo>
                  <a:pt x="4396085" y="203597"/>
                </a:lnTo>
                <a:cubicBezTo>
                  <a:pt x="4396308" y="201811"/>
                  <a:pt x="4397201" y="200918"/>
                  <a:pt x="4398764" y="200918"/>
                </a:cubicBezTo>
                <a:close/>
                <a:moveTo>
                  <a:pt x="4358580" y="200918"/>
                </a:moveTo>
                <a:lnTo>
                  <a:pt x="4380012" y="200918"/>
                </a:lnTo>
                <a:cubicBezTo>
                  <a:pt x="4381798" y="201141"/>
                  <a:pt x="4382690" y="202034"/>
                  <a:pt x="4382690" y="203597"/>
                </a:cubicBezTo>
                <a:lnTo>
                  <a:pt x="4382690" y="225028"/>
                </a:lnTo>
                <a:cubicBezTo>
                  <a:pt x="4382690" y="226814"/>
                  <a:pt x="4381798" y="227707"/>
                  <a:pt x="4380012" y="227707"/>
                </a:cubicBezTo>
                <a:lnTo>
                  <a:pt x="4358580" y="227707"/>
                </a:lnTo>
                <a:cubicBezTo>
                  <a:pt x="4356794" y="227707"/>
                  <a:pt x="4355901" y="226814"/>
                  <a:pt x="4355901" y="225028"/>
                </a:cubicBezTo>
                <a:lnTo>
                  <a:pt x="4355901" y="203597"/>
                </a:lnTo>
                <a:cubicBezTo>
                  <a:pt x="4356125" y="201811"/>
                  <a:pt x="4357018" y="200918"/>
                  <a:pt x="4358580" y="200918"/>
                </a:cubicBezTo>
                <a:close/>
                <a:moveTo>
                  <a:pt x="4318397" y="200918"/>
                </a:moveTo>
                <a:lnTo>
                  <a:pt x="4339828" y="200918"/>
                </a:lnTo>
                <a:cubicBezTo>
                  <a:pt x="4341614" y="201141"/>
                  <a:pt x="4342507" y="202034"/>
                  <a:pt x="4342507" y="203597"/>
                </a:cubicBezTo>
                <a:lnTo>
                  <a:pt x="4342507" y="225028"/>
                </a:lnTo>
                <a:cubicBezTo>
                  <a:pt x="4342507" y="226814"/>
                  <a:pt x="4341614" y="227707"/>
                  <a:pt x="4339828" y="227707"/>
                </a:cubicBezTo>
                <a:lnTo>
                  <a:pt x="4318397" y="227707"/>
                </a:lnTo>
                <a:cubicBezTo>
                  <a:pt x="4316611" y="227707"/>
                  <a:pt x="4315718" y="226814"/>
                  <a:pt x="4315718" y="225028"/>
                </a:cubicBezTo>
                <a:lnTo>
                  <a:pt x="4315718" y="203597"/>
                </a:lnTo>
                <a:cubicBezTo>
                  <a:pt x="4315941" y="201811"/>
                  <a:pt x="4316834" y="200918"/>
                  <a:pt x="4318397" y="200918"/>
                </a:cubicBezTo>
                <a:close/>
                <a:moveTo>
                  <a:pt x="4238030" y="200918"/>
                </a:moveTo>
                <a:lnTo>
                  <a:pt x="4259461" y="200918"/>
                </a:lnTo>
                <a:cubicBezTo>
                  <a:pt x="4261247" y="201141"/>
                  <a:pt x="4262140" y="202034"/>
                  <a:pt x="4262140" y="203597"/>
                </a:cubicBezTo>
                <a:lnTo>
                  <a:pt x="4262140" y="225028"/>
                </a:lnTo>
                <a:cubicBezTo>
                  <a:pt x="4262140" y="226814"/>
                  <a:pt x="4261247" y="227707"/>
                  <a:pt x="4259461" y="227707"/>
                </a:cubicBezTo>
                <a:lnTo>
                  <a:pt x="4238030" y="227707"/>
                </a:lnTo>
                <a:cubicBezTo>
                  <a:pt x="4236244" y="227707"/>
                  <a:pt x="4235351" y="226814"/>
                  <a:pt x="4235351" y="225028"/>
                </a:cubicBezTo>
                <a:lnTo>
                  <a:pt x="4235351" y="203597"/>
                </a:lnTo>
                <a:cubicBezTo>
                  <a:pt x="4235574" y="201811"/>
                  <a:pt x="4236467" y="200918"/>
                  <a:pt x="4238030" y="200918"/>
                </a:cubicBezTo>
                <a:close/>
                <a:moveTo>
                  <a:pt x="4197846" y="200918"/>
                </a:moveTo>
                <a:lnTo>
                  <a:pt x="4219277" y="200918"/>
                </a:lnTo>
                <a:cubicBezTo>
                  <a:pt x="4221063" y="201141"/>
                  <a:pt x="4221956" y="202034"/>
                  <a:pt x="4221956" y="203597"/>
                </a:cubicBezTo>
                <a:lnTo>
                  <a:pt x="4221956" y="225028"/>
                </a:lnTo>
                <a:cubicBezTo>
                  <a:pt x="4221956" y="226814"/>
                  <a:pt x="4221063" y="227707"/>
                  <a:pt x="4219277" y="227707"/>
                </a:cubicBezTo>
                <a:lnTo>
                  <a:pt x="4197846" y="227707"/>
                </a:lnTo>
                <a:cubicBezTo>
                  <a:pt x="4196060" y="227707"/>
                  <a:pt x="4195167" y="226814"/>
                  <a:pt x="4195167" y="225028"/>
                </a:cubicBezTo>
                <a:lnTo>
                  <a:pt x="4195167" y="203597"/>
                </a:lnTo>
                <a:cubicBezTo>
                  <a:pt x="4195390" y="201811"/>
                  <a:pt x="4196283" y="200918"/>
                  <a:pt x="4197846" y="200918"/>
                </a:cubicBezTo>
                <a:close/>
                <a:moveTo>
                  <a:pt x="4157662" y="200918"/>
                </a:moveTo>
                <a:lnTo>
                  <a:pt x="4179094" y="200918"/>
                </a:lnTo>
                <a:cubicBezTo>
                  <a:pt x="4180880" y="201141"/>
                  <a:pt x="4181773" y="202034"/>
                  <a:pt x="4181773" y="203597"/>
                </a:cubicBezTo>
                <a:lnTo>
                  <a:pt x="4181773" y="225028"/>
                </a:lnTo>
                <a:cubicBezTo>
                  <a:pt x="4181773" y="226814"/>
                  <a:pt x="4180880" y="227707"/>
                  <a:pt x="4179094" y="227707"/>
                </a:cubicBezTo>
                <a:lnTo>
                  <a:pt x="4157662" y="227707"/>
                </a:lnTo>
                <a:cubicBezTo>
                  <a:pt x="4155876" y="227707"/>
                  <a:pt x="4154983" y="226814"/>
                  <a:pt x="4154983" y="225028"/>
                </a:cubicBezTo>
                <a:lnTo>
                  <a:pt x="4154983" y="203597"/>
                </a:lnTo>
                <a:cubicBezTo>
                  <a:pt x="4155207" y="201811"/>
                  <a:pt x="4156100" y="200918"/>
                  <a:pt x="4157662" y="200918"/>
                </a:cubicBezTo>
                <a:close/>
                <a:moveTo>
                  <a:pt x="4117479" y="200918"/>
                </a:moveTo>
                <a:lnTo>
                  <a:pt x="4138910" y="200918"/>
                </a:lnTo>
                <a:cubicBezTo>
                  <a:pt x="4140696" y="201141"/>
                  <a:pt x="4141589" y="202034"/>
                  <a:pt x="4141589" y="203597"/>
                </a:cubicBezTo>
                <a:lnTo>
                  <a:pt x="4141589" y="225028"/>
                </a:lnTo>
                <a:cubicBezTo>
                  <a:pt x="4141589" y="226814"/>
                  <a:pt x="4140696" y="227707"/>
                  <a:pt x="4138910" y="227707"/>
                </a:cubicBezTo>
                <a:lnTo>
                  <a:pt x="4117479" y="227707"/>
                </a:lnTo>
                <a:cubicBezTo>
                  <a:pt x="4115693" y="227707"/>
                  <a:pt x="4114800" y="226814"/>
                  <a:pt x="4114800" y="225028"/>
                </a:cubicBezTo>
                <a:lnTo>
                  <a:pt x="4114800" y="203597"/>
                </a:lnTo>
                <a:cubicBezTo>
                  <a:pt x="4115023" y="201811"/>
                  <a:pt x="4115916" y="200918"/>
                  <a:pt x="4117479" y="200918"/>
                </a:cubicBezTo>
                <a:close/>
                <a:moveTo>
                  <a:pt x="3723679" y="200918"/>
                </a:moveTo>
                <a:lnTo>
                  <a:pt x="3745111" y="200918"/>
                </a:lnTo>
                <a:cubicBezTo>
                  <a:pt x="3746897" y="201141"/>
                  <a:pt x="3747790" y="202034"/>
                  <a:pt x="3747790" y="203597"/>
                </a:cubicBezTo>
                <a:lnTo>
                  <a:pt x="3747790" y="225028"/>
                </a:lnTo>
                <a:cubicBezTo>
                  <a:pt x="3747790" y="226814"/>
                  <a:pt x="3746897" y="227707"/>
                  <a:pt x="3745111" y="227707"/>
                </a:cubicBezTo>
                <a:lnTo>
                  <a:pt x="3723679" y="227707"/>
                </a:lnTo>
                <a:cubicBezTo>
                  <a:pt x="3721893" y="227707"/>
                  <a:pt x="3721001" y="226814"/>
                  <a:pt x="3721001" y="225028"/>
                </a:cubicBezTo>
                <a:lnTo>
                  <a:pt x="3721001" y="203597"/>
                </a:lnTo>
                <a:cubicBezTo>
                  <a:pt x="3721224" y="201811"/>
                  <a:pt x="3722117" y="200918"/>
                  <a:pt x="3723679" y="200918"/>
                </a:cubicBezTo>
                <a:close/>
                <a:moveTo>
                  <a:pt x="3683496" y="200918"/>
                </a:moveTo>
                <a:lnTo>
                  <a:pt x="3704927" y="200918"/>
                </a:lnTo>
                <a:cubicBezTo>
                  <a:pt x="3706713" y="201141"/>
                  <a:pt x="3707606" y="202034"/>
                  <a:pt x="3707606" y="203597"/>
                </a:cubicBezTo>
                <a:lnTo>
                  <a:pt x="3707606" y="225028"/>
                </a:lnTo>
                <a:cubicBezTo>
                  <a:pt x="3707606" y="226814"/>
                  <a:pt x="3706713" y="227707"/>
                  <a:pt x="3704927" y="227707"/>
                </a:cubicBezTo>
                <a:lnTo>
                  <a:pt x="3683496" y="227707"/>
                </a:lnTo>
                <a:cubicBezTo>
                  <a:pt x="3681710" y="227707"/>
                  <a:pt x="3680817" y="226814"/>
                  <a:pt x="3680817" y="225028"/>
                </a:cubicBezTo>
                <a:lnTo>
                  <a:pt x="3680817" y="203597"/>
                </a:lnTo>
                <a:cubicBezTo>
                  <a:pt x="3681040" y="201811"/>
                  <a:pt x="3681933" y="200918"/>
                  <a:pt x="3683496" y="200918"/>
                </a:cubicBezTo>
                <a:close/>
                <a:moveTo>
                  <a:pt x="3643312" y="200918"/>
                </a:moveTo>
                <a:lnTo>
                  <a:pt x="3664743" y="200918"/>
                </a:lnTo>
                <a:cubicBezTo>
                  <a:pt x="3666529" y="201141"/>
                  <a:pt x="3667422" y="202034"/>
                  <a:pt x="3667422" y="203597"/>
                </a:cubicBezTo>
                <a:lnTo>
                  <a:pt x="3667422" y="225028"/>
                </a:lnTo>
                <a:cubicBezTo>
                  <a:pt x="3667422" y="226814"/>
                  <a:pt x="3666529" y="227707"/>
                  <a:pt x="3664743" y="227707"/>
                </a:cubicBezTo>
                <a:lnTo>
                  <a:pt x="3643312" y="227707"/>
                </a:lnTo>
                <a:cubicBezTo>
                  <a:pt x="3641526" y="227707"/>
                  <a:pt x="3640633" y="226814"/>
                  <a:pt x="3640633" y="225028"/>
                </a:cubicBezTo>
                <a:lnTo>
                  <a:pt x="3640633" y="203597"/>
                </a:lnTo>
                <a:cubicBezTo>
                  <a:pt x="3640857" y="201811"/>
                  <a:pt x="3641750" y="200918"/>
                  <a:pt x="3643312" y="200918"/>
                </a:cubicBezTo>
                <a:close/>
                <a:moveTo>
                  <a:pt x="3603129" y="200918"/>
                </a:moveTo>
                <a:lnTo>
                  <a:pt x="3624560" y="200918"/>
                </a:lnTo>
                <a:cubicBezTo>
                  <a:pt x="3626346" y="201141"/>
                  <a:pt x="3627239" y="202034"/>
                  <a:pt x="3627239" y="203597"/>
                </a:cubicBezTo>
                <a:lnTo>
                  <a:pt x="3627239" y="225028"/>
                </a:lnTo>
                <a:cubicBezTo>
                  <a:pt x="3627239" y="226814"/>
                  <a:pt x="3626346" y="227707"/>
                  <a:pt x="3624560" y="227707"/>
                </a:cubicBezTo>
                <a:lnTo>
                  <a:pt x="3603129" y="227707"/>
                </a:lnTo>
                <a:cubicBezTo>
                  <a:pt x="3601343" y="227707"/>
                  <a:pt x="3600450" y="226814"/>
                  <a:pt x="3600450" y="225028"/>
                </a:cubicBezTo>
                <a:lnTo>
                  <a:pt x="3600450" y="203597"/>
                </a:lnTo>
                <a:cubicBezTo>
                  <a:pt x="3600673" y="201811"/>
                  <a:pt x="3601566" y="200918"/>
                  <a:pt x="3603129" y="200918"/>
                </a:cubicBezTo>
                <a:close/>
                <a:moveTo>
                  <a:pt x="2694979" y="200918"/>
                </a:moveTo>
                <a:lnTo>
                  <a:pt x="2716411" y="200918"/>
                </a:lnTo>
                <a:cubicBezTo>
                  <a:pt x="2718197" y="201141"/>
                  <a:pt x="2719090" y="202034"/>
                  <a:pt x="2719090" y="203597"/>
                </a:cubicBezTo>
                <a:lnTo>
                  <a:pt x="2719090" y="225028"/>
                </a:lnTo>
                <a:cubicBezTo>
                  <a:pt x="2719090" y="226814"/>
                  <a:pt x="2718197" y="227707"/>
                  <a:pt x="2716411" y="227707"/>
                </a:cubicBezTo>
                <a:lnTo>
                  <a:pt x="2694979" y="227707"/>
                </a:lnTo>
                <a:cubicBezTo>
                  <a:pt x="2693193" y="227707"/>
                  <a:pt x="2692301" y="226814"/>
                  <a:pt x="2692301" y="225028"/>
                </a:cubicBezTo>
                <a:lnTo>
                  <a:pt x="2692301" y="203597"/>
                </a:lnTo>
                <a:cubicBezTo>
                  <a:pt x="2692524" y="201811"/>
                  <a:pt x="2693417" y="200918"/>
                  <a:pt x="2694979" y="200918"/>
                </a:cubicBezTo>
                <a:close/>
                <a:moveTo>
                  <a:pt x="2654796" y="200918"/>
                </a:moveTo>
                <a:lnTo>
                  <a:pt x="2676227" y="200918"/>
                </a:lnTo>
                <a:cubicBezTo>
                  <a:pt x="2678013" y="201141"/>
                  <a:pt x="2678906" y="202034"/>
                  <a:pt x="2678906" y="203597"/>
                </a:cubicBezTo>
                <a:lnTo>
                  <a:pt x="2678906" y="225028"/>
                </a:lnTo>
                <a:cubicBezTo>
                  <a:pt x="2678906" y="226814"/>
                  <a:pt x="2678013" y="227707"/>
                  <a:pt x="2676227" y="227707"/>
                </a:cubicBezTo>
                <a:lnTo>
                  <a:pt x="2654796" y="227707"/>
                </a:lnTo>
                <a:cubicBezTo>
                  <a:pt x="2653010" y="227707"/>
                  <a:pt x="2652117" y="226814"/>
                  <a:pt x="2652117" y="225028"/>
                </a:cubicBezTo>
                <a:lnTo>
                  <a:pt x="2652117" y="203597"/>
                </a:lnTo>
                <a:cubicBezTo>
                  <a:pt x="2652340" y="201811"/>
                  <a:pt x="2653233" y="200918"/>
                  <a:pt x="2654796" y="200918"/>
                </a:cubicBezTo>
                <a:close/>
                <a:moveTo>
                  <a:pt x="2614612" y="200918"/>
                </a:moveTo>
                <a:lnTo>
                  <a:pt x="2636043" y="200918"/>
                </a:lnTo>
                <a:cubicBezTo>
                  <a:pt x="2637829" y="201141"/>
                  <a:pt x="2638722" y="202034"/>
                  <a:pt x="2638722" y="203597"/>
                </a:cubicBezTo>
                <a:lnTo>
                  <a:pt x="2638722" y="225028"/>
                </a:lnTo>
                <a:cubicBezTo>
                  <a:pt x="2638722" y="226814"/>
                  <a:pt x="2637829" y="227707"/>
                  <a:pt x="2636043" y="227707"/>
                </a:cubicBezTo>
                <a:lnTo>
                  <a:pt x="2614612" y="227707"/>
                </a:lnTo>
                <a:cubicBezTo>
                  <a:pt x="2612826" y="227707"/>
                  <a:pt x="2611933" y="226814"/>
                  <a:pt x="2611933" y="225028"/>
                </a:cubicBezTo>
                <a:lnTo>
                  <a:pt x="2611933" y="203597"/>
                </a:lnTo>
                <a:cubicBezTo>
                  <a:pt x="2612157" y="201811"/>
                  <a:pt x="2613050" y="200918"/>
                  <a:pt x="2614612" y="200918"/>
                </a:cubicBezTo>
                <a:close/>
                <a:moveTo>
                  <a:pt x="2574429" y="200918"/>
                </a:moveTo>
                <a:lnTo>
                  <a:pt x="2595860" y="200918"/>
                </a:lnTo>
                <a:cubicBezTo>
                  <a:pt x="2597646" y="201141"/>
                  <a:pt x="2598539" y="202034"/>
                  <a:pt x="2598539" y="203597"/>
                </a:cubicBezTo>
                <a:lnTo>
                  <a:pt x="2598539" y="225028"/>
                </a:lnTo>
                <a:cubicBezTo>
                  <a:pt x="2598539" y="226814"/>
                  <a:pt x="2597646" y="227707"/>
                  <a:pt x="2595860" y="227707"/>
                </a:cubicBezTo>
                <a:lnTo>
                  <a:pt x="2574429" y="227707"/>
                </a:lnTo>
                <a:cubicBezTo>
                  <a:pt x="2572643" y="227707"/>
                  <a:pt x="2571750" y="226814"/>
                  <a:pt x="2571750" y="225028"/>
                </a:cubicBezTo>
                <a:lnTo>
                  <a:pt x="2571750" y="203597"/>
                </a:lnTo>
                <a:cubicBezTo>
                  <a:pt x="2571973" y="201811"/>
                  <a:pt x="2572866" y="200918"/>
                  <a:pt x="2574429" y="200918"/>
                </a:cubicBezTo>
                <a:close/>
                <a:moveTo>
                  <a:pt x="2180629" y="200918"/>
                </a:moveTo>
                <a:lnTo>
                  <a:pt x="2202061" y="200918"/>
                </a:lnTo>
                <a:cubicBezTo>
                  <a:pt x="2203847" y="201141"/>
                  <a:pt x="2204740" y="202034"/>
                  <a:pt x="2204740" y="203597"/>
                </a:cubicBezTo>
                <a:lnTo>
                  <a:pt x="2204740" y="225028"/>
                </a:lnTo>
                <a:cubicBezTo>
                  <a:pt x="2204740" y="226814"/>
                  <a:pt x="2203847" y="227707"/>
                  <a:pt x="2202061" y="227707"/>
                </a:cubicBezTo>
                <a:lnTo>
                  <a:pt x="2180629" y="227707"/>
                </a:lnTo>
                <a:cubicBezTo>
                  <a:pt x="2178843" y="227707"/>
                  <a:pt x="2177951" y="226814"/>
                  <a:pt x="2177951" y="225028"/>
                </a:cubicBezTo>
                <a:lnTo>
                  <a:pt x="2177951" y="203597"/>
                </a:lnTo>
                <a:cubicBezTo>
                  <a:pt x="2178174" y="201811"/>
                  <a:pt x="2179067" y="200918"/>
                  <a:pt x="2180629" y="200918"/>
                </a:cubicBezTo>
                <a:close/>
                <a:moveTo>
                  <a:pt x="2140446" y="200918"/>
                </a:moveTo>
                <a:lnTo>
                  <a:pt x="2161877" y="200918"/>
                </a:lnTo>
                <a:cubicBezTo>
                  <a:pt x="2163663" y="201141"/>
                  <a:pt x="2164556" y="202034"/>
                  <a:pt x="2164556" y="203597"/>
                </a:cubicBezTo>
                <a:lnTo>
                  <a:pt x="2164556" y="225028"/>
                </a:lnTo>
                <a:cubicBezTo>
                  <a:pt x="2164556" y="226814"/>
                  <a:pt x="2163663" y="227707"/>
                  <a:pt x="2161877" y="227707"/>
                </a:cubicBezTo>
                <a:lnTo>
                  <a:pt x="2140446" y="227707"/>
                </a:lnTo>
                <a:cubicBezTo>
                  <a:pt x="2138660" y="227707"/>
                  <a:pt x="2137767" y="226814"/>
                  <a:pt x="2137767" y="225028"/>
                </a:cubicBezTo>
                <a:lnTo>
                  <a:pt x="2137767" y="203597"/>
                </a:lnTo>
                <a:cubicBezTo>
                  <a:pt x="2137990" y="201811"/>
                  <a:pt x="2138883" y="200918"/>
                  <a:pt x="2140446" y="200918"/>
                </a:cubicBezTo>
                <a:close/>
                <a:moveTo>
                  <a:pt x="2100262" y="200918"/>
                </a:moveTo>
                <a:lnTo>
                  <a:pt x="2121693" y="200918"/>
                </a:lnTo>
                <a:cubicBezTo>
                  <a:pt x="2123479" y="201141"/>
                  <a:pt x="2124372" y="202034"/>
                  <a:pt x="2124372" y="203597"/>
                </a:cubicBezTo>
                <a:lnTo>
                  <a:pt x="2124372" y="225028"/>
                </a:lnTo>
                <a:cubicBezTo>
                  <a:pt x="2124372" y="226814"/>
                  <a:pt x="2123479" y="227707"/>
                  <a:pt x="2121693" y="227707"/>
                </a:cubicBezTo>
                <a:lnTo>
                  <a:pt x="2100262" y="227707"/>
                </a:lnTo>
                <a:cubicBezTo>
                  <a:pt x="2098476" y="227707"/>
                  <a:pt x="2097583" y="226814"/>
                  <a:pt x="2097583" y="225028"/>
                </a:cubicBezTo>
                <a:lnTo>
                  <a:pt x="2097583" y="203597"/>
                </a:lnTo>
                <a:cubicBezTo>
                  <a:pt x="2097807" y="201811"/>
                  <a:pt x="2098700" y="200918"/>
                  <a:pt x="2100262" y="200918"/>
                </a:cubicBezTo>
                <a:close/>
                <a:moveTo>
                  <a:pt x="2060079" y="200918"/>
                </a:moveTo>
                <a:lnTo>
                  <a:pt x="2081510" y="200918"/>
                </a:lnTo>
                <a:cubicBezTo>
                  <a:pt x="2083296" y="201141"/>
                  <a:pt x="2084189" y="202034"/>
                  <a:pt x="2084189" y="203597"/>
                </a:cubicBezTo>
                <a:lnTo>
                  <a:pt x="2084189" y="225028"/>
                </a:lnTo>
                <a:cubicBezTo>
                  <a:pt x="2084189" y="226814"/>
                  <a:pt x="2083296" y="227707"/>
                  <a:pt x="2081510" y="227707"/>
                </a:cubicBezTo>
                <a:lnTo>
                  <a:pt x="2060079" y="227707"/>
                </a:lnTo>
                <a:cubicBezTo>
                  <a:pt x="2058293" y="227707"/>
                  <a:pt x="2057400" y="226814"/>
                  <a:pt x="2057400" y="225028"/>
                </a:cubicBezTo>
                <a:lnTo>
                  <a:pt x="2057400" y="203597"/>
                </a:lnTo>
                <a:cubicBezTo>
                  <a:pt x="2057623" y="201811"/>
                  <a:pt x="2058516" y="200918"/>
                  <a:pt x="2060079" y="200918"/>
                </a:cubicBezTo>
                <a:close/>
                <a:moveTo>
                  <a:pt x="1987748" y="200918"/>
                </a:moveTo>
                <a:lnTo>
                  <a:pt x="2009179" y="200918"/>
                </a:lnTo>
                <a:cubicBezTo>
                  <a:pt x="2010965" y="201141"/>
                  <a:pt x="2011858" y="202034"/>
                  <a:pt x="2011858" y="203597"/>
                </a:cubicBezTo>
                <a:lnTo>
                  <a:pt x="2011858" y="225028"/>
                </a:lnTo>
                <a:cubicBezTo>
                  <a:pt x="2011858" y="226814"/>
                  <a:pt x="2010965" y="227707"/>
                  <a:pt x="2009179" y="227707"/>
                </a:cubicBezTo>
                <a:lnTo>
                  <a:pt x="1987748" y="227707"/>
                </a:lnTo>
                <a:cubicBezTo>
                  <a:pt x="1985962" y="227707"/>
                  <a:pt x="1985069" y="226814"/>
                  <a:pt x="1985069" y="225028"/>
                </a:cubicBezTo>
                <a:lnTo>
                  <a:pt x="1985069" y="203597"/>
                </a:lnTo>
                <a:cubicBezTo>
                  <a:pt x="1985292" y="201811"/>
                  <a:pt x="1986185" y="200918"/>
                  <a:pt x="1987748" y="200918"/>
                </a:cubicBezTo>
                <a:close/>
                <a:moveTo>
                  <a:pt x="1947564" y="200918"/>
                </a:moveTo>
                <a:lnTo>
                  <a:pt x="1968996" y="200918"/>
                </a:lnTo>
                <a:cubicBezTo>
                  <a:pt x="1970782" y="201141"/>
                  <a:pt x="1971675" y="202034"/>
                  <a:pt x="1971675" y="203597"/>
                </a:cubicBezTo>
                <a:lnTo>
                  <a:pt x="1971675" y="225028"/>
                </a:lnTo>
                <a:cubicBezTo>
                  <a:pt x="1971675" y="226814"/>
                  <a:pt x="1970782" y="227707"/>
                  <a:pt x="1968996" y="227707"/>
                </a:cubicBezTo>
                <a:lnTo>
                  <a:pt x="1947564" y="227707"/>
                </a:lnTo>
                <a:cubicBezTo>
                  <a:pt x="1945779" y="227707"/>
                  <a:pt x="1944886" y="226814"/>
                  <a:pt x="1944886" y="225028"/>
                </a:cubicBezTo>
                <a:lnTo>
                  <a:pt x="1944886" y="203597"/>
                </a:lnTo>
                <a:cubicBezTo>
                  <a:pt x="1945109" y="201811"/>
                  <a:pt x="1946002" y="200918"/>
                  <a:pt x="1947564" y="200918"/>
                </a:cubicBezTo>
                <a:close/>
                <a:moveTo>
                  <a:pt x="1907381" y="200918"/>
                </a:moveTo>
                <a:lnTo>
                  <a:pt x="1928812" y="200918"/>
                </a:lnTo>
                <a:cubicBezTo>
                  <a:pt x="1930598" y="201141"/>
                  <a:pt x="1931491" y="202034"/>
                  <a:pt x="1931491" y="203597"/>
                </a:cubicBezTo>
                <a:lnTo>
                  <a:pt x="1931491" y="225028"/>
                </a:lnTo>
                <a:cubicBezTo>
                  <a:pt x="1931491" y="226814"/>
                  <a:pt x="1930598" y="227707"/>
                  <a:pt x="1928812" y="227707"/>
                </a:cubicBezTo>
                <a:lnTo>
                  <a:pt x="1907381" y="227707"/>
                </a:lnTo>
                <a:cubicBezTo>
                  <a:pt x="1905595" y="227707"/>
                  <a:pt x="1904702" y="226814"/>
                  <a:pt x="1904702" y="225028"/>
                </a:cubicBezTo>
                <a:lnTo>
                  <a:pt x="1904702" y="203597"/>
                </a:lnTo>
                <a:cubicBezTo>
                  <a:pt x="1904925" y="201811"/>
                  <a:pt x="1905818" y="200918"/>
                  <a:pt x="1907381" y="200918"/>
                </a:cubicBezTo>
                <a:close/>
                <a:moveTo>
                  <a:pt x="1867197" y="200918"/>
                </a:moveTo>
                <a:lnTo>
                  <a:pt x="1888629" y="200918"/>
                </a:lnTo>
                <a:cubicBezTo>
                  <a:pt x="1890414" y="201141"/>
                  <a:pt x="1891307" y="202034"/>
                  <a:pt x="1891307" y="203597"/>
                </a:cubicBezTo>
                <a:lnTo>
                  <a:pt x="1891307" y="225028"/>
                </a:lnTo>
                <a:cubicBezTo>
                  <a:pt x="1891307" y="226814"/>
                  <a:pt x="1890414" y="227707"/>
                  <a:pt x="1888629" y="227707"/>
                </a:cubicBezTo>
                <a:lnTo>
                  <a:pt x="1867197" y="227707"/>
                </a:lnTo>
                <a:cubicBezTo>
                  <a:pt x="1865411" y="227707"/>
                  <a:pt x="1864518" y="226814"/>
                  <a:pt x="1864518" y="225028"/>
                </a:cubicBezTo>
                <a:lnTo>
                  <a:pt x="1864518" y="203597"/>
                </a:lnTo>
                <a:cubicBezTo>
                  <a:pt x="1864742" y="201811"/>
                  <a:pt x="1865635" y="200918"/>
                  <a:pt x="1867197" y="200918"/>
                </a:cubicBezTo>
                <a:close/>
                <a:moveTo>
                  <a:pt x="1666279" y="200918"/>
                </a:moveTo>
                <a:lnTo>
                  <a:pt x="1687711" y="200918"/>
                </a:lnTo>
                <a:cubicBezTo>
                  <a:pt x="1689497" y="201141"/>
                  <a:pt x="1690390" y="202034"/>
                  <a:pt x="1690390" y="203597"/>
                </a:cubicBezTo>
                <a:lnTo>
                  <a:pt x="1690390" y="225028"/>
                </a:lnTo>
                <a:cubicBezTo>
                  <a:pt x="1690390" y="226814"/>
                  <a:pt x="1689497" y="227707"/>
                  <a:pt x="1687711" y="227707"/>
                </a:cubicBezTo>
                <a:lnTo>
                  <a:pt x="1666279" y="227707"/>
                </a:lnTo>
                <a:cubicBezTo>
                  <a:pt x="1664493" y="227707"/>
                  <a:pt x="1663600" y="226814"/>
                  <a:pt x="1663600" y="225028"/>
                </a:cubicBezTo>
                <a:lnTo>
                  <a:pt x="1663600" y="203597"/>
                </a:lnTo>
                <a:cubicBezTo>
                  <a:pt x="1663824" y="201811"/>
                  <a:pt x="1664717" y="200918"/>
                  <a:pt x="1666279" y="200918"/>
                </a:cubicBezTo>
                <a:close/>
                <a:moveTo>
                  <a:pt x="1626096" y="200918"/>
                </a:moveTo>
                <a:lnTo>
                  <a:pt x="1647527" y="200918"/>
                </a:lnTo>
                <a:cubicBezTo>
                  <a:pt x="1649313" y="201141"/>
                  <a:pt x="1650206" y="202034"/>
                  <a:pt x="1650206" y="203597"/>
                </a:cubicBezTo>
                <a:lnTo>
                  <a:pt x="1650206" y="225028"/>
                </a:lnTo>
                <a:cubicBezTo>
                  <a:pt x="1650206" y="226814"/>
                  <a:pt x="1649313" y="227707"/>
                  <a:pt x="1647527" y="227707"/>
                </a:cubicBezTo>
                <a:lnTo>
                  <a:pt x="1626096" y="227707"/>
                </a:lnTo>
                <a:cubicBezTo>
                  <a:pt x="1624310" y="227707"/>
                  <a:pt x="1623417" y="226814"/>
                  <a:pt x="1623417" y="225028"/>
                </a:cubicBezTo>
                <a:lnTo>
                  <a:pt x="1623417" y="203597"/>
                </a:lnTo>
                <a:cubicBezTo>
                  <a:pt x="1623640" y="201811"/>
                  <a:pt x="1624533" y="200918"/>
                  <a:pt x="1626096" y="200918"/>
                </a:cubicBezTo>
                <a:close/>
                <a:moveTo>
                  <a:pt x="1585912" y="200918"/>
                </a:moveTo>
                <a:lnTo>
                  <a:pt x="1607343" y="200918"/>
                </a:lnTo>
                <a:cubicBezTo>
                  <a:pt x="1609129" y="201141"/>
                  <a:pt x="1610022" y="202034"/>
                  <a:pt x="1610022" y="203597"/>
                </a:cubicBezTo>
                <a:lnTo>
                  <a:pt x="1610022" y="225028"/>
                </a:lnTo>
                <a:cubicBezTo>
                  <a:pt x="1610022" y="226814"/>
                  <a:pt x="1609129" y="227707"/>
                  <a:pt x="1607343" y="227707"/>
                </a:cubicBezTo>
                <a:lnTo>
                  <a:pt x="1585912" y="227707"/>
                </a:lnTo>
                <a:cubicBezTo>
                  <a:pt x="1584126" y="227707"/>
                  <a:pt x="1583233" y="226814"/>
                  <a:pt x="1583233" y="225028"/>
                </a:cubicBezTo>
                <a:lnTo>
                  <a:pt x="1583233" y="203597"/>
                </a:lnTo>
                <a:cubicBezTo>
                  <a:pt x="1583456" y="201811"/>
                  <a:pt x="1584349" y="200918"/>
                  <a:pt x="1585912" y="200918"/>
                </a:cubicBezTo>
                <a:close/>
                <a:moveTo>
                  <a:pt x="1545729" y="200918"/>
                </a:moveTo>
                <a:lnTo>
                  <a:pt x="1567160" y="200918"/>
                </a:lnTo>
                <a:cubicBezTo>
                  <a:pt x="1568946" y="201141"/>
                  <a:pt x="1569839" y="202034"/>
                  <a:pt x="1569839" y="203597"/>
                </a:cubicBezTo>
                <a:lnTo>
                  <a:pt x="1569839" y="225028"/>
                </a:lnTo>
                <a:cubicBezTo>
                  <a:pt x="1569839" y="226814"/>
                  <a:pt x="1568946" y="227707"/>
                  <a:pt x="1567160" y="227707"/>
                </a:cubicBezTo>
                <a:lnTo>
                  <a:pt x="1545729" y="227707"/>
                </a:lnTo>
                <a:cubicBezTo>
                  <a:pt x="1543943" y="227707"/>
                  <a:pt x="1543050" y="226814"/>
                  <a:pt x="1543050" y="225028"/>
                </a:cubicBezTo>
                <a:lnTo>
                  <a:pt x="1543050" y="203597"/>
                </a:lnTo>
                <a:cubicBezTo>
                  <a:pt x="1543273" y="201811"/>
                  <a:pt x="1544166" y="200918"/>
                  <a:pt x="1545729" y="200918"/>
                </a:cubicBezTo>
                <a:close/>
                <a:moveTo>
                  <a:pt x="1473398" y="200918"/>
                </a:moveTo>
                <a:lnTo>
                  <a:pt x="1494829" y="200918"/>
                </a:lnTo>
                <a:cubicBezTo>
                  <a:pt x="1496615" y="201141"/>
                  <a:pt x="1497508" y="202034"/>
                  <a:pt x="1497508" y="203597"/>
                </a:cubicBezTo>
                <a:lnTo>
                  <a:pt x="1497508" y="225028"/>
                </a:lnTo>
                <a:cubicBezTo>
                  <a:pt x="1497508" y="226814"/>
                  <a:pt x="1496615" y="227707"/>
                  <a:pt x="1494829" y="227707"/>
                </a:cubicBezTo>
                <a:lnTo>
                  <a:pt x="1473398" y="227707"/>
                </a:lnTo>
                <a:cubicBezTo>
                  <a:pt x="1471612" y="227707"/>
                  <a:pt x="1470719" y="226814"/>
                  <a:pt x="1470719" y="225028"/>
                </a:cubicBezTo>
                <a:lnTo>
                  <a:pt x="1470719" y="203597"/>
                </a:lnTo>
                <a:cubicBezTo>
                  <a:pt x="1470942" y="201811"/>
                  <a:pt x="1471835" y="200918"/>
                  <a:pt x="1473398" y="200918"/>
                </a:cubicBezTo>
                <a:close/>
                <a:moveTo>
                  <a:pt x="1433215" y="200918"/>
                </a:moveTo>
                <a:lnTo>
                  <a:pt x="1454646" y="200918"/>
                </a:lnTo>
                <a:cubicBezTo>
                  <a:pt x="1456432" y="201141"/>
                  <a:pt x="1457325" y="202034"/>
                  <a:pt x="1457325" y="203597"/>
                </a:cubicBezTo>
                <a:lnTo>
                  <a:pt x="1457325" y="225028"/>
                </a:lnTo>
                <a:cubicBezTo>
                  <a:pt x="1457325" y="226814"/>
                  <a:pt x="1456432" y="227707"/>
                  <a:pt x="1454646" y="227707"/>
                </a:cubicBezTo>
                <a:lnTo>
                  <a:pt x="1433215" y="227707"/>
                </a:lnTo>
                <a:cubicBezTo>
                  <a:pt x="1431429" y="227707"/>
                  <a:pt x="1430536" y="226814"/>
                  <a:pt x="1430536" y="225028"/>
                </a:cubicBezTo>
                <a:lnTo>
                  <a:pt x="1430536" y="203597"/>
                </a:lnTo>
                <a:cubicBezTo>
                  <a:pt x="1430759" y="201811"/>
                  <a:pt x="1431652" y="200918"/>
                  <a:pt x="1433215" y="200918"/>
                </a:cubicBezTo>
                <a:close/>
                <a:moveTo>
                  <a:pt x="1393031" y="200918"/>
                </a:moveTo>
                <a:lnTo>
                  <a:pt x="1414462" y="200918"/>
                </a:lnTo>
                <a:cubicBezTo>
                  <a:pt x="1416248" y="201141"/>
                  <a:pt x="1417141" y="202034"/>
                  <a:pt x="1417141" y="203597"/>
                </a:cubicBezTo>
                <a:lnTo>
                  <a:pt x="1417141" y="225028"/>
                </a:lnTo>
                <a:cubicBezTo>
                  <a:pt x="1417141" y="226814"/>
                  <a:pt x="1416248" y="227707"/>
                  <a:pt x="1414462" y="227707"/>
                </a:cubicBezTo>
                <a:lnTo>
                  <a:pt x="1393031" y="227707"/>
                </a:lnTo>
                <a:cubicBezTo>
                  <a:pt x="1391245" y="227707"/>
                  <a:pt x="1390352" y="226814"/>
                  <a:pt x="1390352" y="225028"/>
                </a:cubicBezTo>
                <a:lnTo>
                  <a:pt x="1390352" y="203597"/>
                </a:lnTo>
                <a:cubicBezTo>
                  <a:pt x="1390575" y="201811"/>
                  <a:pt x="1391468" y="200918"/>
                  <a:pt x="1393031" y="200918"/>
                </a:cubicBezTo>
                <a:close/>
                <a:moveTo>
                  <a:pt x="1352847" y="200918"/>
                </a:moveTo>
                <a:lnTo>
                  <a:pt x="1374279" y="200918"/>
                </a:lnTo>
                <a:cubicBezTo>
                  <a:pt x="1376065" y="201141"/>
                  <a:pt x="1376957" y="202034"/>
                  <a:pt x="1376957" y="203597"/>
                </a:cubicBezTo>
                <a:lnTo>
                  <a:pt x="1376957" y="225028"/>
                </a:lnTo>
                <a:cubicBezTo>
                  <a:pt x="1376957" y="226814"/>
                  <a:pt x="1376065" y="227707"/>
                  <a:pt x="1374279" y="227707"/>
                </a:cubicBezTo>
                <a:lnTo>
                  <a:pt x="1352847" y="227707"/>
                </a:lnTo>
                <a:cubicBezTo>
                  <a:pt x="1351061" y="227707"/>
                  <a:pt x="1350169" y="226814"/>
                  <a:pt x="1350169" y="225028"/>
                </a:cubicBezTo>
                <a:lnTo>
                  <a:pt x="1350169" y="203597"/>
                </a:lnTo>
                <a:cubicBezTo>
                  <a:pt x="1350392" y="201811"/>
                  <a:pt x="1351285" y="200918"/>
                  <a:pt x="1352847" y="200918"/>
                </a:cubicBezTo>
                <a:close/>
                <a:moveTo>
                  <a:pt x="1312664" y="200918"/>
                </a:moveTo>
                <a:lnTo>
                  <a:pt x="1334095" y="200918"/>
                </a:lnTo>
                <a:cubicBezTo>
                  <a:pt x="1335881" y="201141"/>
                  <a:pt x="1336774" y="202034"/>
                  <a:pt x="1336774" y="203597"/>
                </a:cubicBezTo>
                <a:lnTo>
                  <a:pt x="1336774" y="225028"/>
                </a:lnTo>
                <a:cubicBezTo>
                  <a:pt x="1336774" y="226814"/>
                  <a:pt x="1335881" y="227707"/>
                  <a:pt x="1334095" y="227707"/>
                </a:cubicBezTo>
                <a:lnTo>
                  <a:pt x="1312664" y="227707"/>
                </a:lnTo>
                <a:cubicBezTo>
                  <a:pt x="1310878" y="227707"/>
                  <a:pt x="1309985" y="226814"/>
                  <a:pt x="1309985" y="225028"/>
                </a:cubicBezTo>
                <a:lnTo>
                  <a:pt x="1309985" y="203597"/>
                </a:lnTo>
                <a:cubicBezTo>
                  <a:pt x="1310208" y="201811"/>
                  <a:pt x="1311101" y="200918"/>
                  <a:pt x="1312664" y="200918"/>
                </a:cubicBezTo>
                <a:close/>
                <a:moveTo>
                  <a:pt x="1272480" y="200918"/>
                </a:moveTo>
                <a:lnTo>
                  <a:pt x="1293912" y="200918"/>
                </a:lnTo>
                <a:cubicBezTo>
                  <a:pt x="1295697" y="201141"/>
                  <a:pt x="1296590" y="202034"/>
                  <a:pt x="1296590" y="203597"/>
                </a:cubicBezTo>
                <a:lnTo>
                  <a:pt x="1296590" y="225028"/>
                </a:lnTo>
                <a:cubicBezTo>
                  <a:pt x="1296590" y="226814"/>
                  <a:pt x="1295697" y="227707"/>
                  <a:pt x="1293912" y="227707"/>
                </a:cubicBezTo>
                <a:lnTo>
                  <a:pt x="1272480" y="227707"/>
                </a:lnTo>
                <a:cubicBezTo>
                  <a:pt x="1270694" y="227707"/>
                  <a:pt x="1269801" y="226814"/>
                  <a:pt x="1269801" y="225028"/>
                </a:cubicBezTo>
                <a:lnTo>
                  <a:pt x="1269801" y="203597"/>
                </a:lnTo>
                <a:cubicBezTo>
                  <a:pt x="1270024" y="201811"/>
                  <a:pt x="1270917" y="200918"/>
                  <a:pt x="1272480" y="200918"/>
                </a:cubicBezTo>
                <a:close/>
                <a:moveTo>
                  <a:pt x="1232297" y="200918"/>
                </a:moveTo>
                <a:lnTo>
                  <a:pt x="1253728" y="200918"/>
                </a:lnTo>
                <a:cubicBezTo>
                  <a:pt x="1255514" y="201141"/>
                  <a:pt x="1256407" y="202034"/>
                  <a:pt x="1256407" y="203597"/>
                </a:cubicBezTo>
                <a:lnTo>
                  <a:pt x="1256407" y="225028"/>
                </a:lnTo>
                <a:cubicBezTo>
                  <a:pt x="1256407" y="226814"/>
                  <a:pt x="1255514" y="227707"/>
                  <a:pt x="1253728" y="227707"/>
                </a:cubicBezTo>
                <a:lnTo>
                  <a:pt x="1232297" y="227707"/>
                </a:lnTo>
                <a:cubicBezTo>
                  <a:pt x="1230511" y="227707"/>
                  <a:pt x="1229618" y="226814"/>
                  <a:pt x="1229618" y="225028"/>
                </a:cubicBezTo>
                <a:lnTo>
                  <a:pt x="1229618" y="203597"/>
                </a:lnTo>
                <a:cubicBezTo>
                  <a:pt x="1229841" y="201811"/>
                  <a:pt x="1230734" y="200918"/>
                  <a:pt x="1232297" y="200918"/>
                </a:cubicBezTo>
                <a:close/>
                <a:moveTo>
                  <a:pt x="1151929" y="200918"/>
                </a:moveTo>
                <a:lnTo>
                  <a:pt x="1173361" y="200918"/>
                </a:lnTo>
                <a:cubicBezTo>
                  <a:pt x="1175147" y="201141"/>
                  <a:pt x="1176040" y="202034"/>
                  <a:pt x="1176040" y="203597"/>
                </a:cubicBezTo>
                <a:lnTo>
                  <a:pt x="1176040" y="225028"/>
                </a:lnTo>
                <a:cubicBezTo>
                  <a:pt x="1176040" y="226814"/>
                  <a:pt x="1175147" y="227707"/>
                  <a:pt x="1173361" y="227707"/>
                </a:cubicBezTo>
                <a:lnTo>
                  <a:pt x="1151929" y="227707"/>
                </a:lnTo>
                <a:cubicBezTo>
                  <a:pt x="1150144" y="227707"/>
                  <a:pt x="1149251" y="226814"/>
                  <a:pt x="1149251" y="225028"/>
                </a:cubicBezTo>
                <a:lnTo>
                  <a:pt x="1149251" y="203597"/>
                </a:lnTo>
                <a:cubicBezTo>
                  <a:pt x="1149474" y="201811"/>
                  <a:pt x="1150367" y="200918"/>
                  <a:pt x="1151929" y="200918"/>
                </a:cubicBezTo>
                <a:close/>
                <a:moveTo>
                  <a:pt x="1111746" y="200918"/>
                </a:moveTo>
                <a:lnTo>
                  <a:pt x="1133177" y="200918"/>
                </a:lnTo>
                <a:cubicBezTo>
                  <a:pt x="1134963" y="201141"/>
                  <a:pt x="1135856" y="202034"/>
                  <a:pt x="1135856" y="203597"/>
                </a:cubicBezTo>
                <a:lnTo>
                  <a:pt x="1135856" y="225028"/>
                </a:lnTo>
                <a:cubicBezTo>
                  <a:pt x="1135856" y="226814"/>
                  <a:pt x="1134963" y="227707"/>
                  <a:pt x="1133177" y="227707"/>
                </a:cubicBezTo>
                <a:lnTo>
                  <a:pt x="1111746" y="227707"/>
                </a:lnTo>
                <a:cubicBezTo>
                  <a:pt x="1109960" y="227707"/>
                  <a:pt x="1109067" y="226814"/>
                  <a:pt x="1109067" y="225028"/>
                </a:cubicBezTo>
                <a:lnTo>
                  <a:pt x="1109067" y="203597"/>
                </a:lnTo>
                <a:cubicBezTo>
                  <a:pt x="1109290" y="201811"/>
                  <a:pt x="1110183" y="200918"/>
                  <a:pt x="1111746" y="200918"/>
                </a:cubicBezTo>
                <a:close/>
                <a:moveTo>
                  <a:pt x="1071562" y="200918"/>
                </a:moveTo>
                <a:lnTo>
                  <a:pt x="1092994" y="200918"/>
                </a:lnTo>
                <a:cubicBezTo>
                  <a:pt x="1094780" y="201141"/>
                  <a:pt x="1095673" y="202034"/>
                  <a:pt x="1095673" y="203597"/>
                </a:cubicBezTo>
                <a:lnTo>
                  <a:pt x="1095673" y="225028"/>
                </a:lnTo>
                <a:cubicBezTo>
                  <a:pt x="1095673" y="226814"/>
                  <a:pt x="1094780" y="227707"/>
                  <a:pt x="1092994" y="227707"/>
                </a:cubicBezTo>
                <a:lnTo>
                  <a:pt x="1071562" y="227707"/>
                </a:lnTo>
                <a:cubicBezTo>
                  <a:pt x="1069776" y="227707"/>
                  <a:pt x="1068883" y="226814"/>
                  <a:pt x="1068883" y="225028"/>
                </a:cubicBezTo>
                <a:lnTo>
                  <a:pt x="1068883" y="203597"/>
                </a:lnTo>
                <a:cubicBezTo>
                  <a:pt x="1069106" y="201811"/>
                  <a:pt x="1070000" y="200918"/>
                  <a:pt x="1071562" y="200918"/>
                </a:cubicBezTo>
                <a:close/>
                <a:moveTo>
                  <a:pt x="1031379" y="200918"/>
                </a:moveTo>
                <a:lnTo>
                  <a:pt x="1052810" y="200918"/>
                </a:lnTo>
                <a:cubicBezTo>
                  <a:pt x="1054596" y="201141"/>
                  <a:pt x="1055489" y="202034"/>
                  <a:pt x="1055489" y="203597"/>
                </a:cubicBezTo>
                <a:lnTo>
                  <a:pt x="1055489" y="225028"/>
                </a:lnTo>
                <a:cubicBezTo>
                  <a:pt x="1055489" y="226814"/>
                  <a:pt x="1054596" y="227707"/>
                  <a:pt x="1052810" y="227707"/>
                </a:cubicBezTo>
                <a:lnTo>
                  <a:pt x="1031379" y="227707"/>
                </a:lnTo>
                <a:cubicBezTo>
                  <a:pt x="1029593" y="227707"/>
                  <a:pt x="1028700" y="226814"/>
                  <a:pt x="1028700" y="225028"/>
                </a:cubicBezTo>
                <a:lnTo>
                  <a:pt x="1028700" y="203597"/>
                </a:lnTo>
                <a:cubicBezTo>
                  <a:pt x="1028923" y="201811"/>
                  <a:pt x="1029816" y="200918"/>
                  <a:pt x="1031379" y="200918"/>
                </a:cubicBezTo>
                <a:close/>
                <a:moveTo>
                  <a:pt x="798314" y="200918"/>
                </a:moveTo>
                <a:lnTo>
                  <a:pt x="819745" y="200918"/>
                </a:lnTo>
                <a:cubicBezTo>
                  <a:pt x="821531" y="201141"/>
                  <a:pt x="822424" y="202034"/>
                  <a:pt x="822424" y="203597"/>
                </a:cubicBezTo>
                <a:lnTo>
                  <a:pt x="822424" y="225028"/>
                </a:lnTo>
                <a:cubicBezTo>
                  <a:pt x="822424" y="226814"/>
                  <a:pt x="821531" y="227707"/>
                  <a:pt x="819745" y="227707"/>
                </a:cubicBezTo>
                <a:lnTo>
                  <a:pt x="798314" y="227707"/>
                </a:lnTo>
                <a:cubicBezTo>
                  <a:pt x="796528" y="227707"/>
                  <a:pt x="795635" y="226814"/>
                  <a:pt x="795635" y="225028"/>
                </a:cubicBezTo>
                <a:lnTo>
                  <a:pt x="795635" y="203597"/>
                </a:lnTo>
                <a:cubicBezTo>
                  <a:pt x="795858" y="201811"/>
                  <a:pt x="796751" y="200918"/>
                  <a:pt x="798314" y="200918"/>
                </a:cubicBezTo>
                <a:close/>
                <a:moveTo>
                  <a:pt x="758130" y="200918"/>
                </a:moveTo>
                <a:lnTo>
                  <a:pt x="779562" y="200918"/>
                </a:lnTo>
                <a:cubicBezTo>
                  <a:pt x="781347" y="201141"/>
                  <a:pt x="782241" y="202034"/>
                  <a:pt x="782241" y="203597"/>
                </a:cubicBezTo>
                <a:lnTo>
                  <a:pt x="782241" y="225028"/>
                </a:lnTo>
                <a:cubicBezTo>
                  <a:pt x="782241" y="226814"/>
                  <a:pt x="781347" y="227707"/>
                  <a:pt x="779562" y="227707"/>
                </a:cubicBezTo>
                <a:lnTo>
                  <a:pt x="758130" y="227707"/>
                </a:lnTo>
                <a:cubicBezTo>
                  <a:pt x="756344" y="227707"/>
                  <a:pt x="755451" y="226814"/>
                  <a:pt x="755451" y="225028"/>
                </a:cubicBezTo>
                <a:lnTo>
                  <a:pt x="755451" y="203597"/>
                </a:lnTo>
                <a:cubicBezTo>
                  <a:pt x="755675" y="201811"/>
                  <a:pt x="756568" y="200918"/>
                  <a:pt x="758130" y="200918"/>
                </a:cubicBezTo>
                <a:close/>
                <a:moveTo>
                  <a:pt x="717947" y="200918"/>
                </a:moveTo>
                <a:lnTo>
                  <a:pt x="739378" y="200918"/>
                </a:lnTo>
                <a:cubicBezTo>
                  <a:pt x="741164" y="201141"/>
                  <a:pt x="742057" y="202034"/>
                  <a:pt x="742057" y="203597"/>
                </a:cubicBezTo>
                <a:lnTo>
                  <a:pt x="742057" y="225028"/>
                </a:lnTo>
                <a:cubicBezTo>
                  <a:pt x="742057" y="226814"/>
                  <a:pt x="741164" y="227707"/>
                  <a:pt x="739378" y="227707"/>
                </a:cubicBezTo>
                <a:lnTo>
                  <a:pt x="717947" y="227707"/>
                </a:lnTo>
                <a:cubicBezTo>
                  <a:pt x="716161" y="227707"/>
                  <a:pt x="715268" y="226814"/>
                  <a:pt x="715268" y="225028"/>
                </a:cubicBezTo>
                <a:lnTo>
                  <a:pt x="715268" y="203597"/>
                </a:lnTo>
                <a:cubicBezTo>
                  <a:pt x="715491" y="201811"/>
                  <a:pt x="716384" y="200918"/>
                  <a:pt x="717947" y="200918"/>
                </a:cubicBezTo>
                <a:close/>
                <a:moveTo>
                  <a:pt x="677763" y="200918"/>
                </a:moveTo>
                <a:lnTo>
                  <a:pt x="699194" y="200918"/>
                </a:lnTo>
                <a:cubicBezTo>
                  <a:pt x="700980" y="201141"/>
                  <a:pt x="701873" y="202034"/>
                  <a:pt x="701873" y="203597"/>
                </a:cubicBezTo>
                <a:lnTo>
                  <a:pt x="701873" y="225028"/>
                </a:lnTo>
                <a:cubicBezTo>
                  <a:pt x="701873" y="226814"/>
                  <a:pt x="700980" y="227707"/>
                  <a:pt x="699194" y="227707"/>
                </a:cubicBezTo>
                <a:lnTo>
                  <a:pt x="677763" y="227707"/>
                </a:lnTo>
                <a:cubicBezTo>
                  <a:pt x="675977" y="227707"/>
                  <a:pt x="675084" y="226814"/>
                  <a:pt x="675084" y="225028"/>
                </a:cubicBezTo>
                <a:lnTo>
                  <a:pt x="675084" y="203597"/>
                </a:lnTo>
                <a:cubicBezTo>
                  <a:pt x="675307" y="201811"/>
                  <a:pt x="676200" y="200918"/>
                  <a:pt x="677763" y="200918"/>
                </a:cubicBezTo>
                <a:close/>
                <a:moveTo>
                  <a:pt x="123229" y="200918"/>
                </a:moveTo>
                <a:lnTo>
                  <a:pt x="144661" y="200918"/>
                </a:lnTo>
                <a:cubicBezTo>
                  <a:pt x="146447" y="201141"/>
                  <a:pt x="147340" y="202034"/>
                  <a:pt x="147340" y="203597"/>
                </a:cubicBezTo>
                <a:lnTo>
                  <a:pt x="147340" y="225028"/>
                </a:lnTo>
                <a:cubicBezTo>
                  <a:pt x="147340" y="226814"/>
                  <a:pt x="146447" y="227707"/>
                  <a:pt x="144661" y="227707"/>
                </a:cubicBezTo>
                <a:lnTo>
                  <a:pt x="123229" y="227707"/>
                </a:lnTo>
                <a:cubicBezTo>
                  <a:pt x="121443" y="227707"/>
                  <a:pt x="120551" y="226814"/>
                  <a:pt x="120551" y="225028"/>
                </a:cubicBezTo>
                <a:lnTo>
                  <a:pt x="120551" y="203597"/>
                </a:lnTo>
                <a:cubicBezTo>
                  <a:pt x="120774" y="201811"/>
                  <a:pt x="121667" y="200918"/>
                  <a:pt x="123229" y="200918"/>
                </a:cubicBezTo>
                <a:close/>
                <a:moveTo>
                  <a:pt x="83046" y="200918"/>
                </a:moveTo>
                <a:lnTo>
                  <a:pt x="104477" y="200918"/>
                </a:lnTo>
                <a:cubicBezTo>
                  <a:pt x="106263" y="201141"/>
                  <a:pt x="107156" y="202034"/>
                  <a:pt x="107156" y="203597"/>
                </a:cubicBezTo>
                <a:lnTo>
                  <a:pt x="107156" y="225028"/>
                </a:lnTo>
                <a:cubicBezTo>
                  <a:pt x="107156" y="226814"/>
                  <a:pt x="106263" y="227707"/>
                  <a:pt x="104477" y="227707"/>
                </a:cubicBezTo>
                <a:lnTo>
                  <a:pt x="83046" y="227707"/>
                </a:lnTo>
                <a:cubicBezTo>
                  <a:pt x="81260" y="227707"/>
                  <a:pt x="80367" y="226814"/>
                  <a:pt x="80367" y="225028"/>
                </a:cubicBezTo>
                <a:lnTo>
                  <a:pt x="80367" y="203597"/>
                </a:lnTo>
                <a:cubicBezTo>
                  <a:pt x="80590" y="201811"/>
                  <a:pt x="81484" y="200918"/>
                  <a:pt x="83046" y="200918"/>
                </a:cubicBezTo>
                <a:close/>
                <a:moveTo>
                  <a:pt x="42862" y="200918"/>
                </a:moveTo>
                <a:lnTo>
                  <a:pt x="64293" y="200918"/>
                </a:lnTo>
                <a:cubicBezTo>
                  <a:pt x="66079" y="201141"/>
                  <a:pt x="66973" y="202034"/>
                  <a:pt x="66973" y="203597"/>
                </a:cubicBezTo>
                <a:lnTo>
                  <a:pt x="66973" y="225028"/>
                </a:lnTo>
                <a:cubicBezTo>
                  <a:pt x="66973" y="226814"/>
                  <a:pt x="66079" y="227707"/>
                  <a:pt x="64293" y="227707"/>
                </a:cubicBezTo>
                <a:lnTo>
                  <a:pt x="42862" y="227707"/>
                </a:lnTo>
                <a:cubicBezTo>
                  <a:pt x="41076" y="227707"/>
                  <a:pt x="40183" y="226814"/>
                  <a:pt x="40183" y="225028"/>
                </a:cubicBezTo>
                <a:lnTo>
                  <a:pt x="40183" y="203597"/>
                </a:lnTo>
                <a:cubicBezTo>
                  <a:pt x="40407" y="201811"/>
                  <a:pt x="41300" y="200918"/>
                  <a:pt x="42862" y="200918"/>
                </a:cubicBezTo>
                <a:close/>
                <a:moveTo>
                  <a:pt x="2679" y="200918"/>
                </a:moveTo>
                <a:lnTo>
                  <a:pt x="24110" y="200918"/>
                </a:lnTo>
                <a:cubicBezTo>
                  <a:pt x="25896" y="201141"/>
                  <a:pt x="26789" y="202034"/>
                  <a:pt x="26789" y="203597"/>
                </a:cubicBezTo>
                <a:lnTo>
                  <a:pt x="26789" y="225028"/>
                </a:lnTo>
                <a:cubicBezTo>
                  <a:pt x="26789" y="226814"/>
                  <a:pt x="25896" y="227707"/>
                  <a:pt x="24110" y="227707"/>
                </a:cubicBezTo>
                <a:lnTo>
                  <a:pt x="2679" y="227707"/>
                </a:lnTo>
                <a:cubicBezTo>
                  <a:pt x="893" y="227707"/>
                  <a:pt x="0" y="226814"/>
                  <a:pt x="0" y="225028"/>
                </a:cubicBezTo>
                <a:lnTo>
                  <a:pt x="0" y="203597"/>
                </a:lnTo>
                <a:cubicBezTo>
                  <a:pt x="223" y="201811"/>
                  <a:pt x="1116" y="200918"/>
                  <a:pt x="2679" y="200918"/>
                </a:cubicBezTo>
                <a:close/>
                <a:moveTo>
                  <a:pt x="6304954" y="160735"/>
                </a:moveTo>
                <a:lnTo>
                  <a:pt x="6326386" y="160735"/>
                </a:lnTo>
                <a:cubicBezTo>
                  <a:pt x="6328172" y="160958"/>
                  <a:pt x="6329064" y="161851"/>
                  <a:pt x="6329064" y="163413"/>
                </a:cubicBezTo>
                <a:lnTo>
                  <a:pt x="6329064" y="184845"/>
                </a:lnTo>
                <a:cubicBezTo>
                  <a:pt x="6329064" y="186631"/>
                  <a:pt x="6328172" y="187524"/>
                  <a:pt x="6326386" y="187524"/>
                </a:cubicBezTo>
                <a:lnTo>
                  <a:pt x="6304954" y="187524"/>
                </a:lnTo>
                <a:cubicBezTo>
                  <a:pt x="6303168" y="187524"/>
                  <a:pt x="6302276" y="186631"/>
                  <a:pt x="6302276" y="184845"/>
                </a:cubicBezTo>
                <a:lnTo>
                  <a:pt x="6302276" y="163413"/>
                </a:lnTo>
                <a:cubicBezTo>
                  <a:pt x="6302498" y="161628"/>
                  <a:pt x="6303392" y="160735"/>
                  <a:pt x="6304954" y="160735"/>
                </a:cubicBezTo>
                <a:close/>
                <a:moveTo>
                  <a:pt x="6264770" y="160735"/>
                </a:moveTo>
                <a:lnTo>
                  <a:pt x="6286202" y="160735"/>
                </a:lnTo>
                <a:cubicBezTo>
                  <a:pt x="6287988" y="160958"/>
                  <a:pt x="6288881" y="161851"/>
                  <a:pt x="6288881" y="163413"/>
                </a:cubicBezTo>
                <a:lnTo>
                  <a:pt x="6288881" y="184845"/>
                </a:lnTo>
                <a:cubicBezTo>
                  <a:pt x="6288881" y="186631"/>
                  <a:pt x="6287988" y="187524"/>
                  <a:pt x="6286202" y="187524"/>
                </a:cubicBezTo>
                <a:lnTo>
                  <a:pt x="6264770" y="187524"/>
                </a:lnTo>
                <a:cubicBezTo>
                  <a:pt x="6262985" y="187524"/>
                  <a:pt x="6262092" y="186631"/>
                  <a:pt x="6262092" y="184845"/>
                </a:cubicBezTo>
                <a:lnTo>
                  <a:pt x="6262092" y="163413"/>
                </a:lnTo>
                <a:cubicBezTo>
                  <a:pt x="6262315" y="161628"/>
                  <a:pt x="6263208" y="160735"/>
                  <a:pt x="6264770" y="160735"/>
                </a:cubicBezTo>
                <a:close/>
                <a:moveTo>
                  <a:pt x="6224587" y="160735"/>
                </a:moveTo>
                <a:lnTo>
                  <a:pt x="6246018" y="160735"/>
                </a:lnTo>
                <a:cubicBezTo>
                  <a:pt x="6247804" y="160958"/>
                  <a:pt x="6248698" y="161851"/>
                  <a:pt x="6248698" y="163413"/>
                </a:cubicBezTo>
                <a:lnTo>
                  <a:pt x="6248698" y="184845"/>
                </a:lnTo>
                <a:cubicBezTo>
                  <a:pt x="6248698" y="186631"/>
                  <a:pt x="6247804" y="187524"/>
                  <a:pt x="6246018" y="187524"/>
                </a:cubicBezTo>
                <a:lnTo>
                  <a:pt x="6224587" y="187524"/>
                </a:lnTo>
                <a:cubicBezTo>
                  <a:pt x="6222801" y="187524"/>
                  <a:pt x="6221908" y="186631"/>
                  <a:pt x="6221908" y="184845"/>
                </a:cubicBezTo>
                <a:lnTo>
                  <a:pt x="6221908" y="163413"/>
                </a:lnTo>
                <a:cubicBezTo>
                  <a:pt x="6222132" y="161628"/>
                  <a:pt x="6223024" y="160735"/>
                  <a:pt x="6224587" y="160735"/>
                </a:cubicBezTo>
                <a:close/>
                <a:moveTo>
                  <a:pt x="6184404" y="160735"/>
                </a:moveTo>
                <a:lnTo>
                  <a:pt x="6205835" y="160735"/>
                </a:lnTo>
                <a:cubicBezTo>
                  <a:pt x="6207620" y="160958"/>
                  <a:pt x="6208514" y="161851"/>
                  <a:pt x="6208514" y="163413"/>
                </a:cubicBezTo>
                <a:lnTo>
                  <a:pt x="6208514" y="184845"/>
                </a:lnTo>
                <a:cubicBezTo>
                  <a:pt x="6208514" y="186631"/>
                  <a:pt x="6207620" y="187524"/>
                  <a:pt x="6205835" y="187524"/>
                </a:cubicBezTo>
                <a:lnTo>
                  <a:pt x="6184404" y="187524"/>
                </a:lnTo>
                <a:cubicBezTo>
                  <a:pt x="6182618" y="187524"/>
                  <a:pt x="6181724" y="186631"/>
                  <a:pt x="6181724" y="184845"/>
                </a:cubicBezTo>
                <a:lnTo>
                  <a:pt x="6181724" y="163413"/>
                </a:lnTo>
                <a:cubicBezTo>
                  <a:pt x="6181948" y="161628"/>
                  <a:pt x="6182841" y="160735"/>
                  <a:pt x="6184404" y="160735"/>
                </a:cubicBezTo>
                <a:close/>
                <a:moveTo>
                  <a:pt x="6112073" y="160735"/>
                </a:moveTo>
                <a:lnTo>
                  <a:pt x="6133504" y="160735"/>
                </a:lnTo>
                <a:cubicBezTo>
                  <a:pt x="6135290" y="160958"/>
                  <a:pt x="6136183" y="161851"/>
                  <a:pt x="6136183" y="163413"/>
                </a:cubicBezTo>
                <a:lnTo>
                  <a:pt x="6136183" y="184845"/>
                </a:lnTo>
                <a:cubicBezTo>
                  <a:pt x="6136183" y="186631"/>
                  <a:pt x="6135290" y="187524"/>
                  <a:pt x="6133504" y="187524"/>
                </a:cubicBezTo>
                <a:lnTo>
                  <a:pt x="6112073" y="187524"/>
                </a:lnTo>
                <a:cubicBezTo>
                  <a:pt x="6110287" y="187524"/>
                  <a:pt x="6109394" y="186631"/>
                  <a:pt x="6109394" y="184845"/>
                </a:cubicBezTo>
                <a:lnTo>
                  <a:pt x="6109394" y="163413"/>
                </a:lnTo>
                <a:cubicBezTo>
                  <a:pt x="6109618" y="161628"/>
                  <a:pt x="6110510" y="160735"/>
                  <a:pt x="6112073" y="160735"/>
                </a:cubicBezTo>
                <a:close/>
                <a:moveTo>
                  <a:pt x="6071890" y="160735"/>
                </a:moveTo>
                <a:lnTo>
                  <a:pt x="6093320" y="160735"/>
                </a:lnTo>
                <a:cubicBezTo>
                  <a:pt x="6095106" y="160958"/>
                  <a:pt x="6096000" y="161851"/>
                  <a:pt x="6096000" y="163413"/>
                </a:cubicBezTo>
                <a:lnTo>
                  <a:pt x="6096000" y="184845"/>
                </a:lnTo>
                <a:cubicBezTo>
                  <a:pt x="6096000" y="186631"/>
                  <a:pt x="6095106" y="187524"/>
                  <a:pt x="6093320" y="187524"/>
                </a:cubicBezTo>
                <a:lnTo>
                  <a:pt x="6071890" y="187524"/>
                </a:lnTo>
                <a:cubicBezTo>
                  <a:pt x="6070104" y="187524"/>
                  <a:pt x="6069210" y="186631"/>
                  <a:pt x="6069210" y="184845"/>
                </a:cubicBezTo>
                <a:lnTo>
                  <a:pt x="6069210" y="163413"/>
                </a:lnTo>
                <a:cubicBezTo>
                  <a:pt x="6069434" y="161628"/>
                  <a:pt x="6070327" y="160735"/>
                  <a:pt x="6071890" y="160735"/>
                </a:cubicBezTo>
                <a:close/>
                <a:moveTo>
                  <a:pt x="6031706" y="160735"/>
                </a:moveTo>
                <a:lnTo>
                  <a:pt x="6053137" y="160735"/>
                </a:lnTo>
                <a:cubicBezTo>
                  <a:pt x="6054923" y="160958"/>
                  <a:pt x="6055816" y="161851"/>
                  <a:pt x="6055816" y="163413"/>
                </a:cubicBezTo>
                <a:lnTo>
                  <a:pt x="6055816" y="184845"/>
                </a:lnTo>
                <a:cubicBezTo>
                  <a:pt x="6055816" y="186631"/>
                  <a:pt x="6054923" y="187524"/>
                  <a:pt x="6053137" y="187524"/>
                </a:cubicBezTo>
                <a:lnTo>
                  <a:pt x="6031706" y="187524"/>
                </a:lnTo>
                <a:cubicBezTo>
                  <a:pt x="6029920" y="187524"/>
                  <a:pt x="6029027" y="186631"/>
                  <a:pt x="6029027" y="184845"/>
                </a:cubicBezTo>
                <a:lnTo>
                  <a:pt x="6029027" y="163413"/>
                </a:lnTo>
                <a:cubicBezTo>
                  <a:pt x="6029250" y="161628"/>
                  <a:pt x="6030143" y="160735"/>
                  <a:pt x="6031706" y="160735"/>
                </a:cubicBezTo>
                <a:close/>
                <a:moveTo>
                  <a:pt x="5991522" y="160735"/>
                </a:moveTo>
                <a:lnTo>
                  <a:pt x="6012954" y="160735"/>
                </a:lnTo>
                <a:cubicBezTo>
                  <a:pt x="6014740" y="160958"/>
                  <a:pt x="6015632" y="161851"/>
                  <a:pt x="6015632" y="163413"/>
                </a:cubicBezTo>
                <a:lnTo>
                  <a:pt x="6015632" y="184845"/>
                </a:lnTo>
                <a:cubicBezTo>
                  <a:pt x="6015632" y="186631"/>
                  <a:pt x="6014740" y="187524"/>
                  <a:pt x="6012954" y="187524"/>
                </a:cubicBezTo>
                <a:lnTo>
                  <a:pt x="5991522" y="187524"/>
                </a:lnTo>
                <a:cubicBezTo>
                  <a:pt x="5989736" y="187524"/>
                  <a:pt x="5988844" y="186631"/>
                  <a:pt x="5988844" y="184845"/>
                </a:cubicBezTo>
                <a:lnTo>
                  <a:pt x="5988844" y="163413"/>
                </a:lnTo>
                <a:cubicBezTo>
                  <a:pt x="5989066" y="161628"/>
                  <a:pt x="5989960" y="160735"/>
                  <a:pt x="5991522" y="160735"/>
                </a:cubicBezTo>
                <a:close/>
                <a:moveTo>
                  <a:pt x="5951338" y="160735"/>
                </a:moveTo>
                <a:lnTo>
                  <a:pt x="5972770" y="160735"/>
                </a:lnTo>
                <a:cubicBezTo>
                  <a:pt x="5974556" y="160958"/>
                  <a:pt x="5975449" y="161851"/>
                  <a:pt x="5975449" y="163413"/>
                </a:cubicBezTo>
                <a:lnTo>
                  <a:pt x="5975449" y="184845"/>
                </a:lnTo>
                <a:cubicBezTo>
                  <a:pt x="5975449" y="186631"/>
                  <a:pt x="5974556" y="187524"/>
                  <a:pt x="5972770" y="187524"/>
                </a:cubicBezTo>
                <a:lnTo>
                  <a:pt x="5951338" y="187524"/>
                </a:lnTo>
                <a:cubicBezTo>
                  <a:pt x="5949552" y="187524"/>
                  <a:pt x="5948660" y="186631"/>
                  <a:pt x="5948660" y="184845"/>
                </a:cubicBezTo>
                <a:lnTo>
                  <a:pt x="5948660" y="163413"/>
                </a:lnTo>
                <a:cubicBezTo>
                  <a:pt x="5948883" y="161628"/>
                  <a:pt x="5949776" y="160735"/>
                  <a:pt x="5951338" y="160735"/>
                </a:cubicBezTo>
                <a:close/>
                <a:moveTo>
                  <a:pt x="5911155" y="160735"/>
                </a:moveTo>
                <a:lnTo>
                  <a:pt x="5932586" y="160735"/>
                </a:lnTo>
                <a:cubicBezTo>
                  <a:pt x="5934372" y="160958"/>
                  <a:pt x="5935265" y="161851"/>
                  <a:pt x="5935265" y="163413"/>
                </a:cubicBezTo>
                <a:lnTo>
                  <a:pt x="5935265" y="184845"/>
                </a:lnTo>
                <a:cubicBezTo>
                  <a:pt x="5935265" y="186631"/>
                  <a:pt x="5934372" y="187524"/>
                  <a:pt x="5932586" y="187524"/>
                </a:cubicBezTo>
                <a:lnTo>
                  <a:pt x="5911155" y="187524"/>
                </a:lnTo>
                <a:cubicBezTo>
                  <a:pt x="5909369" y="187524"/>
                  <a:pt x="5908476" y="186631"/>
                  <a:pt x="5908476" y="184845"/>
                </a:cubicBezTo>
                <a:lnTo>
                  <a:pt x="5908476" y="163413"/>
                </a:lnTo>
                <a:cubicBezTo>
                  <a:pt x="5908700" y="161628"/>
                  <a:pt x="5909592" y="160735"/>
                  <a:pt x="5911155" y="160735"/>
                </a:cubicBezTo>
                <a:close/>
                <a:moveTo>
                  <a:pt x="5870972" y="160735"/>
                </a:moveTo>
                <a:lnTo>
                  <a:pt x="5892402" y="160735"/>
                </a:lnTo>
                <a:cubicBezTo>
                  <a:pt x="5894188" y="160958"/>
                  <a:pt x="5895082" y="161851"/>
                  <a:pt x="5895082" y="163413"/>
                </a:cubicBezTo>
                <a:lnTo>
                  <a:pt x="5895082" y="184845"/>
                </a:lnTo>
                <a:cubicBezTo>
                  <a:pt x="5895082" y="186631"/>
                  <a:pt x="5894188" y="187524"/>
                  <a:pt x="5892402" y="187524"/>
                </a:cubicBezTo>
                <a:lnTo>
                  <a:pt x="5870972" y="187524"/>
                </a:lnTo>
                <a:cubicBezTo>
                  <a:pt x="5869186" y="187524"/>
                  <a:pt x="5868292" y="186631"/>
                  <a:pt x="5868292" y="184845"/>
                </a:cubicBezTo>
                <a:lnTo>
                  <a:pt x="5868292" y="163413"/>
                </a:lnTo>
                <a:cubicBezTo>
                  <a:pt x="5868516" y="161628"/>
                  <a:pt x="5869409" y="160735"/>
                  <a:pt x="5870972" y="160735"/>
                </a:cubicBezTo>
                <a:close/>
                <a:moveTo>
                  <a:pt x="5830788" y="160735"/>
                </a:moveTo>
                <a:lnTo>
                  <a:pt x="5852219" y="160735"/>
                </a:lnTo>
                <a:cubicBezTo>
                  <a:pt x="5854005" y="160958"/>
                  <a:pt x="5854898" y="161851"/>
                  <a:pt x="5854898" y="163413"/>
                </a:cubicBezTo>
                <a:lnTo>
                  <a:pt x="5854898" y="184845"/>
                </a:lnTo>
                <a:cubicBezTo>
                  <a:pt x="5854898" y="186631"/>
                  <a:pt x="5854005" y="187524"/>
                  <a:pt x="5852219" y="187524"/>
                </a:cubicBezTo>
                <a:lnTo>
                  <a:pt x="5830788" y="187524"/>
                </a:lnTo>
                <a:cubicBezTo>
                  <a:pt x="5829002" y="187524"/>
                  <a:pt x="5828109" y="186631"/>
                  <a:pt x="5828109" y="184845"/>
                </a:cubicBezTo>
                <a:lnTo>
                  <a:pt x="5828109" y="163413"/>
                </a:lnTo>
                <a:cubicBezTo>
                  <a:pt x="5828332" y="161628"/>
                  <a:pt x="5829225" y="160735"/>
                  <a:pt x="5830788" y="160735"/>
                </a:cubicBezTo>
                <a:close/>
                <a:moveTo>
                  <a:pt x="5790604" y="160735"/>
                </a:moveTo>
                <a:lnTo>
                  <a:pt x="5812036" y="160735"/>
                </a:lnTo>
                <a:cubicBezTo>
                  <a:pt x="5813822" y="160958"/>
                  <a:pt x="5814714" y="161851"/>
                  <a:pt x="5814714" y="163413"/>
                </a:cubicBezTo>
                <a:lnTo>
                  <a:pt x="5814714" y="184845"/>
                </a:lnTo>
                <a:cubicBezTo>
                  <a:pt x="5814714" y="186631"/>
                  <a:pt x="5813822" y="187524"/>
                  <a:pt x="5812036" y="187524"/>
                </a:cubicBezTo>
                <a:lnTo>
                  <a:pt x="5790604" y="187524"/>
                </a:lnTo>
                <a:cubicBezTo>
                  <a:pt x="5788818" y="187524"/>
                  <a:pt x="5787926" y="186631"/>
                  <a:pt x="5787926" y="184845"/>
                </a:cubicBezTo>
                <a:lnTo>
                  <a:pt x="5787926" y="163413"/>
                </a:lnTo>
                <a:cubicBezTo>
                  <a:pt x="5788148" y="161628"/>
                  <a:pt x="5789042" y="160735"/>
                  <a:pt x="5790604" y="160735"/>
                </a:cubicBezTo>
                <a:close/>
                <a:moveTo>
                  <a:pt x="5750420" y="160735"/>
                </a:moveTo>
                <a:lnTo>
                  <a:pt x="5771852" y="160735"/>
                </a:lnTo>
                <a:cubicBezTo>
                  <a:pt x="5773638" y="160958"/>
                  <a:pt x="5774531" y="161851"/>
                  <a:pt x="5774531" y="163413"/>
                </a:cubicBezTo>
                <a:lnTo>
                  <a:pt x="5774531" y="184845"/>
                </a:lnTo>
                <a:cubicBezTo>
                  <a:pt x="5774531" y="186631"/>
                  <a:pt x="5773638" y="187524"/>
                  <a:pt x="5771852" y="187524"/>
                </a:cubicBezTo>
                <a:lnTo>
                  <a:pt x="5750420" y="187524"/>
                </a:lnTo>
                <a:cubicBezTo>
                  <a:pt x="5748635" y="187524"/>
                  <a:pt x="5747742" y="186631"/>
                  <a:pt x="5747742" y="184845"/>
                </a:cubicBezTo>
                <a:lnTo>
                  <a:pt x="5747742" y="163413"/>
                </a:lnTo>
                <a:cubicBezTo>
                  <a:pt x="5747965" y="161628"/>
                  <a:pt x="5748858" y="160735"/>
                  <a:pt x="5750420" y="160735"/>
                </a:cubicBezTo>
                <a:close/>
                <a:moveTo>
                  <a:pt x="5710237" y="160735"/>
                </a:moveTo>
                <a:lnTo>
                  <a:pt x="5731668" y="160735"/>
                </a:lnTo>
                <a:cubicBezTo>
                  <a:pt x="5733454" y="160958"/>
                  <a:pt x="5734348" y="161851"/>
                  <a:pt x="5734348" y="163413"/>
                </a:cubicBezTo>
                <a:lnTo>
                  <a:pt x="5734348" y="184845"/>
                </a:lnTo>
                <a:cubicBezTo>
                  <a:pt x="5734348" y="186631"/>
                  <a:pt x="5733454" y="187524"/>
                  <a:pt x="5731668" y="187524"/>
                </a:cubicBezTo>
                <a:lnTo>
                  <a:pt x="5710237" y="187524"/>
                </a:lnTo>
                <a:cubicBezTo>
                  <a:pt x="5708451" y="187524"/>
                  <a:pt x="5707558" y="186631"/>
                  <a:pt x="5707558" y="184845"/>
                </a:cubicBezTo>
                <a:lnTo>
                  <a:pt x="5707558" y="163413"/>
                </a:lnTo>
                <a:cubicBezTo>
                  <a:pt x="5707782" y="161628"/>
                  <a:pt x="5708674" y="160735"/>
                  <a:pt x="5710237" y="160735"/>
                </a:cubicBezTo>
                <a:close/>
                <a:moveTo>
                  <a:pt x="5670054" y="160735"/>
                </a:moveTo>
                <a:lnTo>
                  <a:pt x="5691485" y="160735"/>
                </a:lnTo>
                <a:cubicBezTo>
                  <a:pt x="5693270" y="160958"/>
                  <a:pt x="5694164" y="161851"/>
                  <a:pt x="5694164" y="163413"/>
                </a:cubicBezTo>
                <a:lnTo>
                  <a:pt x="5694164" y="184845"/>
                </a:lnTo>
                <a:cubicBezTo>
                  <a:pt x="5694164" y="186631"/>
                  <a:pt x="5693270" y="187524"/>
                  <a:pt x="5691485" y="187524"/>
                </a:cubicBezTo>
                <a:lnTo>
                  <a:pt x="5670054" y="187524"/>
                </a:lnTo>
                <a:cubicBezTo>
                  <a:pt x="5668268" y="187524"/>
                  <a:pt x="5667374" y="186631"/>
                  <a:pt x="5667374" y="184845"/>
                </a:cubicBezTo>
                <a:lnTo>
                  <a:pt x="5667374" y="163413"/>
                </a:lnTo>
                <a:cubicBezTo>
                  <a:pt x="5667598" y="161628"/>
                  <a:pt x="5668491" y="160735"/>
                  <a:pt x="5670054" y="160735"/>
                </a:cubicBezTo>
                <a:close/>
                <a:moveTo>
                  <a:pt x="5427464" y="160735"/>
                </a:moveTo>
                <a:lnTo>
                  <a:pt x="5448895" y="160735"/>
                </a:lnTo>
                <a:cubicBezTo>
                  <a:pt x="5450681" y="160958"/>
                  <a:pt x="5451574" y="161851"/>
                  <a:pt x="5451574" y="163413"/>
                </a:cubicBezTo>
                <a:lnTo>
                  <a:pt x="5451574" y="184845"/>
                </a:lnTo>
                <a:cubicBezTo>
                  <a:pt x="5451574" y="186631"/>
                  <a:pt x="5450681" y="187524"/>
                  <a:pt x="5448895" y="187524"/>
                </a:cubicBezTo>
                <a:lnTo>
                  <a:pt x="5427464" y="187524"/>
                </a:lnTo>
                <a:cubicBezTo>
                  <a:pt x="5425678" y="187524"/>
                  <a:pt x="5424785" y="186631"/>
                  <a:pt x="5424785" y="184845"/>
                </a:cubicBezTo>
                <a:lnTo>
                  <a:pt x="5424785" y="163413"/>
                </a:lnTo>
                <a:cubicBezTo>
                  <a:pt x="5425008" y="161628"/>
                  <a:pt x="5425901" y="160735"/>
                  <a:pt x="5427464" y="160735"/>
                </a:cubicBezTo>
                <a:close/>
                <a:moveTo>
                  <a:pt x="5387280" y="160735"/>
                </a:moveTo>
                <a:lnTo>
                  <a:pt x="5408712" y="160735"/>
                </a:lnTo>
                <a:cubicBezTo>
                  <a:pt x="5410498" y="160958"/>
                  <a:pt x="5411390" y="161851"/>
                  <a:pt x="5411390" y="163413"/>
                </a:cubicBezTo>
                <a:lnTo>
                  <a:pt x="5411390" y="184845"/>
                </a:lnTo>
                <a:cubicBezTo>
                  <a:pt x="5411390" y="186631"/>
                  <a:pt x="5410498" y="187524"/>
                  <a:pt x="5408712" y="187524"/>
                </a:cubicBezTo>
                <a:lnTo>
                  <a:pt x="5387280" y="187524"/>
                </a:lnTo>
                <a:cubicBezTo>
                  <a:pt x="5385494" y="187524"/>
                  <a:pt x="5384601" y="186631"/>
                  <a:pt x="5384601" y="184845"/>
                </a:cubicBezTo>
                <a:lnTo>
                  <a:pt x="5384601" y="163413"/>
                </a:lnTo>
                <a:cubicBezTo>
                  <a:pt x="5384825" y="161628"/>
                  <a:pt x="5385718" y="160735"/>
                  <a:pt x="5387280" y="160735"/>
                </a:cubicBezTo>
                <a:close/>
                <a:moveTo>
                  <a:pt x="5347097" y="160735"/>
                </a:moveTo>
                <a:lnTo>
                  <a:pt x="5368528" y="160735"/>
                </a:lnTo>
                <a:cubicBezTo>
                  <a:pt x="5370314" y="160958"/>
                  <a:pt x="5371207" y="161851"/>
                  <a:pt x="5371207" y="163413"/>
                </a:cubicBezTo>
                <a:lnTo>
                  <a:pt x="5371207" y="184845"/>
                </a:lnTo>
                <a:cubicBezTo>
                  <a:pt x="5371207" y="186631"/>
                  <a:pt x="5370314" y="187524"/>
                  <a:pt x="5368528" y="187524"/>
                </a:cubicBezTo>
                <a:lnTo>
                  <a:pt x="5347097" y="187524"/>
                </a:lnTo>
                <a:cubicBezTo>
                  <a:pt x="5345311" y="187524"/>
                  <a:pt x="5344418" y="186631"/>
                  <a:pt x="5344418" y="184845"/>
                </a:cubicBezTo>
                <a:lnTo>
                  <a:pt x="5344418" y="163413"/>
                </a:lnTo>
                <a:cubicBezTo>
                  <a:pt x="5344641" y="161628"/>
                  <a:pt x="5345534" y="160735"/>
                  <a:pt x="5347097" y="160735"/>
                </a:cubicBezTo>
                <a:close/>
                <a:moveTo>
                  <a:pt x="5306913" y="160735"/>
                </a:moveTo>
                <a:lnTo>
                  <a:pt x="5328344" y="160735"/>
                </a:lnTo>
                <a:cubicBezTo>
                  <a:pt x="5330130" y="160958"/>
                  <a:pt x="5331023" y="161851"/>
                  <a:pt x="5331023" y="163413"/>
                </a:cubicBezTo>
                <a:lnTo>
                  <a:pt x="5331023" y="184845"/>
                </a:lnTo>
                <a:cubicBezTo>
                  <a:pt x="5331023" y="186631"/>
                  <a:pt x="5330130" y="187524"/>
                  <a:pt x="5328344" y="187524"/>
                </a:cubicBezTo>
                <a:lnTo>
                  <a:pt x="5306913" y="187524"/>
                </a:lnTo>
                <a:cubicBezTo>
                  <a:pt x="5305127" y="187524"/>
                  <a:pt x="5304234" y="186631"/>
                  <a:pt x="5304234" y="184845"/>
                </a:cubicBezTo>
                <a:lnTo>
                  <a:pt x="5304234" y="163413"/>
                </a:lnTo>
                <a:cubicBezTo>
                  <a:pt x="5304457" y="161628"/>
                  <a:pt x="5305350" y="160735"/>
                  <a:pt x="5306913" y="160735"/>
                </a:cubicBezTo>
                <a:close/>
                <a:moveTo>
                  <a:pt x="5073848" y="160735"/>
                </a:moveTo>
                <a:lnTo>
                  <a:pt x="5095280" y="160735"/>
                </a:lnTo>
                <a:cubicBezTo>
                  <a:pt x="5097065" y="160958"/>
                  <a:pt x="5097958" y="161851"/>
                  <a:pt x="5097958" y="163413"/>
                </a:cubicBezTo>
                <a:lnTo>
                  <a:pt x="5097958" y="184845"/>
                </a:lnTo>
                <a:cubicBezTo>
                  <a:pt x="5097958" y="186631"/>
                  <a:pt x="5097065" y="187524"/>
                  <a:pt x="5095280" y="187524"/>
                </a:cubicBezTo>
                <a:lnTo>
                  <a:pt x="5073848" y="187524"/>
                </a:lnTo>
                <a:cubicBezTo>
                  <a:pt x="5072062" y="187524"/>
                  <a:pt x="5071169" y="186631"/>
                  <a:pt x="5071169" y="184845"/>
                </a:cubicBezTo>
                <a:lnTo>
                  <a:pt x="5071169" y="163413"/>
                </a:lnTo>
                <a:cubicBezTo>
                  <a:pt x="5071393" y="161628"/>
                  <a:pt x="5072286" y="160735"/>
                  <a:pt x="5073848" y="160735"/>
                </a:cubicBezTo>
                <a:close/>
                <a:moveTo>
                  <a:pt x="5033665" y="160735"/>
                </a:moveTo>
                <a:lnTo>
                  <a:pt x="5055096" y="160735"/>
                </a:lnTo>
                <a:cubicBezTo>
                  <a:pt x="5056882" y="160958"/>
                  <a:pt x="5057775" y="161851"/>
                  <a:pt x="5057775" y="163413"/>
                </a:cubicBezTo>
                <a:lnTo>
                  <a:pt x="5057775" y="184845"/>
                </a:lnTo>
                <a:cubicBezTo>
                  <a:pt x="5057775" y="186631"/>
                  <a:pt x="5056882" y="187524"/>
                  <a:pt x="5055096" y="187524"/>
                </a:cubicBezTo>
                <a:lnTo>
                  <a:pt x="5033665" y="187524"/>
                </a:lnTo>
                <a:cubicBezTo>
                  <a:pt x="5031879" y="187524"/>
                  <a:pt x="5030986" y="186631"/>
                  <a:pt x="5030986" y="184845"/>
                </a:cubicBezTo>
                <a:lnTo>
                  <a:pt x="5030986" y="163413"/>
                </a:lnTo>
                <a:cubicBezTo>
                  <a:pt x="5031209" y="161628"/>
                  <a:pt x="5032102" y="160735"/>
                  <a:pt x="5033665" y="160735"/>
                </a:cubicBezTo>
                <a:close/>
                <a:moveTo>
                  <a:pt x="4993481" y="160735"/>
                </a:moveTo>
                <a:lnTo>
                  <a:pt x="5014912" y="160735"/>
                </a:lnTo>
                <a:cubicBezTo>
                  <a:pt x="5016698" y="160958"/>
                  <a:pt x="5017591" y="161851"/>
                  <a:pt x="5017591" y="163413"/>
                </a:cubicBezTo>
                <a:lnTo>
                  <a:pt x="5017591" y="184845"/>
                </a:lnTo>
                <a:cubicBezTo>
                  <a:pt x="5017591" y="186631"/>
                  <a:pt x="5016698" y="187524"/>
                  <a:pt x="5014912" y="187524"/>
                </a:cubicBezTo>
                <a:lnTo>
                  <a:pt x="4993481" y="187524"/>
                </a:lnTo>
                <a:cubicBezTo>
                  <a:pt x="4991695" y="187524"/>
                  <a:pt x="4990802" y="186631"/>
                  <a:pt x="4990802" y="184845"/>
                </a:cubicBezTo>
                <a:lnTo>
                  <a:pt x="4990802" y="163413"/>
                </a:lnTo>
                <a:cubicBezTo>
                  <a:pt x="4991025" y="161628"/>
                  <a:pt x="4991918" y="160735"/>
                  <a:pt x="4993481" y="160735"/>
                </a:cubicBezTo>
                <a:close/>
                <a:moveTo>
                  <a:pt x="4953298" y="160735"/>
                </a:moveTo>
                <a:lnTo>
                  <a:pt x="4974729" y="160735"/>
                </a:lnTo>
                <a:cubicBezTo>
                  <a:pt x="4976515" y="160958"/>
                  <a:pt x="4977408" y="161851"/>
                  <a:pt x="4977408" y="163413"/>
                </a:cubicBezTo>
                <a:lnTo>
                  <a:pt x="4977408" y="184845"/>
                </a:lnTo>
                <a:cubicBezTo>
                  <a:pt x="4977408" y="186631"/>
                  <a:pt x="4976515" y="187524"/>
                  <a:pt x="4974729" y="187524"/>
                </a:cubicBezTo>
                <a:lnTo>
                  <a:pt x="4953298" y="187524"/>
                </a:lnTo>
                <a:cubicBezTo>
                  <a:pt x="4951512" y="187524"/>
                  <a:pt x="4950619" y="186631"/>
                  <a:pt x="4950619" y="184845"/>
                </a:cubicBezTo>
                <a:lnTo>
                  <a:pt x="4950619" y="163413"/>
                </a:lnTo>
                <a:cubicBezTo>
                  <a:pt x="4950842" y="161628"/>
                  <a:pt x="4951735" y="160735"/>
                  <a:pt x="4953298" y="160735"/>
                </a:cubicBezTo>
                <a:close/>
                <a:moveTo>
                  <a:pt x="4752380" y="160735"/>
                </a:moveTo>
                <a:lnTo>
                  <a:pt x="4773811" y="160735"/>
                </a:lnTo>
                <a:cubicBezTo>
                  <a:pt x="4775597" y="160958"/>
                  <a:pt x="4776490" y="161851"/>
                  <a:pt x="4776490" y="163413"/>
                </a:cubicBezTo>
                <a:lnTo>
                  <a:pt x="4776490" y="184845"/>
                </a:lnTo>
                <a:cubicBezTo>
                  <a:pt x="4776490" y="186631"/>
                  <a:pt x="4775597" y="187524"/>
                  <a:pt x="4773811" y="187524"/>
                </a:cubicBezTo>
                <a:lnTo>
                  <a:pt x="4752380" y="187524"/>
                </a:lnTo>
                <a:cubicBezTo>
                  <a:pt x="4750594" y="187524"/>
                  <a:pt x="4749701" y="186631"/>
                  <a:pt x="4749701" y="184845"/>
                </a:cubicBezTo>
                <a:lnTo>
                  <a:pt x="4749701" y="163413"/>
                </a:lnTo>
                <a:cubicBezTo>
                  <a:pt x="4749924" y="161628"/>
                  <a:pt x="4750817" y="160735"/>
                  <a:pt x="4752380" y="160735"/>
                </a:cubicBezTo>
                <a:close/>
                <a:moveTo>
                  <a:pt x="4712196" y="160735"/>
                </a:moveTo>
                <a:lnTo>
                  <a:pt x="4733627" y="160735"/>
                </a:lnTo>
                <a:cubicBezTo>
                  <a:pt x="4735413" y="160958"/>
                  <a:pt x="4736306" y="161851"/>
                  <a:pt x="4736306" y="163413"/>
                </a:cubicBezTo>
                <a:lnTo>
                  <a:pt x="4736306" y="184845"/>
                </a:lnTo>
                <a:cubicBezTo>
                  <a:pt x="4736306" y="186631"/>
                  <a:pt x="4735413" y="187524"/>
                  <a:pt x="4733627" y="187524"/>
                </a:cubicBezTo>
                <a:lnTo>
                  <a:pt x="4712196" y="187524"/>
                </a:lnTo>
                <a:cubicBezTo>
                  <a:pt x="4710410" y="187524"/>
                  <a:pt x="4709517" y="186631"/>
                  <a:pt x="4709517" y="184845"/>
                </a:cubicBezTo>
                <a:lnTo>
                  <a:pt x="4709517" y="163413"/>
                </a:lnTo>
                <a:cubicBezTo>
                  <a:pt x="4709740" y="161628"/>
                  <a:pt x="4710633" y="160735"/>
                  <a:pt x="4712196" y="160735"/>
                </a:cubicBezTo>
                <a:close/>
                <a:moveTo>
                  <a:pt x="4672012" y="160735"/>
                </a:moveTo>
                <a:lnTo>
                  <a:pt x="4693444" y="160735"/>
                </a:lnTo>
                <a:cubicBezTo>
                  <a:pt x="4695230" y="160958"/>
                  <a:pt x="4696123" y="161851"/>
                  <a:pt x="4696123" y="163413"/>
                </a:cubicBezTo>
                <a:lnTo>
                  <a:pt x="4696123" y="184845"/>
                </a:lnTo>
                <a:cubicBezTo>
                  <a:pt x="4696123" y="186631"/>
                  <a:pt x="4695230" y="187524"/>
                  <a:pt x="4693444" y="187524"/>
                </a:cubicBezTo>
                <a:lnTo>
                  <a:pt x="4672012" y="187524"/>
                </a:lnTo>
                <a:cubicBezTo>
                  <a:pt x="4670226" y="187524"/>
                  <a:pt x="4669333" y="186631"/>
                  <a:pt x="4669333" y="184845"/>
                </a:cubicBezTo>
                <a:lnTo>
                  <a:pt x="4669333" y="163413"/>
                </a:lnTo>
                <a:cubicBezTo>
                  <a:pt x="4669557" y="161628"/>
                  <a:pt x="4670450" y="160735"/>
                  <a:pt x="4672012" y="160735"/>
                </a:cubicBezTo>
                <a:close/>
                <a:moveTo>
                  <a:pt x="4631829" y="160735"/>
                </a:moveTo>
                <a:lnTo>
                  <a:pt x="4653260" y="160735"/>
                </a:lnTo>
                <a:cubicBezTo>
                  <a:pt x="4655046" y="160958"/>
                  <a:pt x="4655939" y="161851"/>
                  <a:pt x="4655939" y="163413"/>
                </a:cubicBezTo>
                <a:lnTo>
                  <a:pt x="4655939" y="184845"/>
                </a:lnTo>
                <a:cubicBezTo>
                  <a:pt x="4655939" y="186631"/>
                  <a:pt x="4655046" y="187524"/>
                  <a:pt x="4653260" y="187524"/>
                </a:cubicBezTo>
                <a:lnTo>
                  <a:pt x="4631829" y="187524"/>
                </a:lnTo>
                <a:cubicBezTo>
                  <a:pt x="4630043" y="187524"/>
                  <a:pt x="4629150" y="186631"/>
                  <a:pt x="4629150" y="184845"/>
                </a:cubicBezTo>
                <a:lnTo>
                  <a:pt x="4629150" y="163413"/>
                </a:lnTo>
                <a:cubicBezTo>
                  <a:pt x="4629373" y="161628"/>
                  <a:pt x="4630266" y="160735"/>
                  <a:pt x="4631829" y="160735"/>
                </a:cubicBezTo>
                <a:close/>
                <a:moveTo>
                  <a:pt x="4559498" y="160735"/>
                </a:moveTo>
                <a:lnTo>
                  <a:pt x="4580930" y="160735"/>
                </a:lnTo>
                <a:cubicBezTo>
                  <a:pt x="4582715" y="160958"/>
                  <a:pt x="4583608" y="161851"/>
                  <a:pt x="4583608" y="163413"/>
                </a:cubicBezTo>
                <a:lnTo>
                  <a:pt x="4583608" y="184845"/>
                </a:lnTo>
                <a:cubicBezTo>
                  <a:pt x="4583608" y="186631"/>
                  <a:pt x="4582715" y="187524"/>
                  <a:pt x="4580930" y="187524"/>
                </a:cubicBezTo>
                <a:lnTo>
                  <a:pt x="4559498" y="187524"/>
                </a:lnTo>
                <a:cubicBezTo>
                  <a:pt x="4557712" y="187524"/>
                  <a:pt x="4556819" y="186631"/>
                  <a:pt x="4556819" y="184845"/>
                </a:cubicBezTo>
                <a:lnTo>
                  <a:pt x="4556819" y="163413"/>
                </a:lnTo>
                <a:cubicBezTo>
                  <a:pt x="4557043" y="161628"/>
                  <a:pt x="4557936" y="160735"/>
                  <a:pt x="4559498" y="160735"/>
                </a:cubicBezTo>
                <a:close/>
                <a:moveTo>
                  <a:pt x="4519315" y="160735"/>
                </a:moveTo>
                <a:lnTo>
                  <a:pt x="4540746" y="160735"/>
                </a:lnTo>
                <a:cubicBezTo>
                  <a:pt x="4542532" y="160958"/>
                  <a:pt x="4543425" y="161851"/>
                  <a:pt x="4543425" y="163413"/>
                </a:cubicBezTo>
                <a:lnTo>
                  <a:pt x="4543425" y="184845"/>
                </a:lnTo>
                <a:cubicBezTo>
                  <a:pt x="4543425" y="186631"/>
                  <a:pt x="4542532" y="187524"/>
                  <a:pt x="4540746" y="187524"/>
                </a:cubicBezTo>
                <a:lnTo>
                  <a:pt x="4519315" y="187524"/>
                </a:lnTo>
                <a:cubicBezTo>
                  <a:pt x="4517529" y="187524"/>
                  <a:pt x="4516636" y="186631"/>
                  <a:pt x="4516636" y="184845"/>
                </a:cubicBezTo>
                <a:lnTo>
                  <a:pt x="4516636" y="163413"/>
                </a:lnTo>
                <a:cubicBezTo>
                  <a:pt x="4516859" y="161628"/>
                  <a:pt x="4517752" y="160735"/>
                  <a:pt x="4519315" y="160735"/>
                </a:cubicBezTo>
                <a:close/>
                <a:moveTo>
                  <a:pt x="4479131" y="160735"/>
                </a:moveTo>
                <a:lnTo>
                  <a:pt x="4500562" y="160735"/>
                </a:lnTo>
                <a:cubicBezTo>
                  <a:pt x="4502348" y="160958"/>
                  <a:pt x="4503241" y="161851"/>
                  <a:pt x="4503241" y="163413"/>
                </a:cubicBezTo>
                <a:lnTo>
                  <a:pt x="4503241" y="184845"/>
                </a:lnTo>
                <a:cubicBezTo>
                  <a:pt x="4503241" y="186631"/>
                  <a:pt x="4502348" y="187524"/>
                  <a:pt x="4500562" y="187524"/>
                </a:cubicBezTo>
                <a:lnTo>
                  <a:pt x="4479131" y="187524"/>
                </a:lnTo>
                <a:cubicBezTo>
                  <a:pt x="4477345" y="187524"/>
                  <a:pt x="4476452" y="186631"/>
                  <a:pt x="4476452" y="184845"/>
                </a:cubicBezTo>
                <a:lnTo>
                  <a:pt x="4476452" y="163413"/>
                </a:lnTo>
                <a:cubicBezTo>
                  <a:pt x="4476675" y="161628"/>
                  <a:pt x="4477568" y="160735"/>
                  <a:pt x="4479131" y="160735"/>
                </a:cubicBezTo>
                <a:close/>
                <a:moveTo>
                  <a:pt x="4438948" y="160735"/>
                </a:moveTo>
                <a:lnTo>
                  <a:pt x="4460379" y="160735"/>
                </a:lnTo>
                <a:cubicBezTo>
                  <a:pt x="4462165" y="160958"/>
                  <a:pt x="4463058" y="161851"/>
                  <a:pt x="4463058" y="163413"/>
                </a:cubicBezTo>
                <a:lnTo>
                  <a:pt x="4463058" y="184845"/>
                </a:lnTo>
                <a:cubicBezTo>
                  <a:pt x="4463058" y="186631"/>
                  <a:pt x="4462165" y="187524"/>
                  <a:pt x="4460379" y="187524"/>
                </a:cubicBezTo>
                <a:lnTo>
                  <a:pt x="4438948" y="187524"/>
                </a:lnTo>
                <a:cubicBezTo>
                  <a:pt x="4437162" y="187524"/>
                  <a:pt x="4436269" y="186631"/>
                  <a:pt x="4436269" y="184845"/>
                </a:cubicBezTo>
                <a:lnTo>
                  <a:pt x="4436269" y="163413"/>
                </a:lnTo>
                <a:cubicBezTo>
                  <a:pt x="4436492" y="161628"/>
                  <a:pt x="4437385" y="160735"/>
                  <a:pt x="4438948" y="160735"/>
                </a:cubicBezTo>
                <a:close/>
                <a:moveTo>
                  <a:pt x="4398764" y="160735"/>
                </a:moveTo>
                <a:lnTo>
                  <a:pt x="4420195" y="160735"/>
                </a:lnTo>
                <a:cubicBezTo>
                  <a:pt x="4421981" y="160958"/>
                  <a:pt x="4422874" y="161851"/>
                  <a:pt x="4422874" y="163413"/>
                </a:cubicBezTo>
                <a:lnTo>
                  <a:pt x="4422874" y="184845"/>
                </a:lnTo>
                <a:cubicBezTo>
                  <a:pt x="4422874" y="186631"/>
                  <a:pt x="4421981" y="187524"/>
                  <a:pt x="4420195" y="187524"/>
                </a:cubicBezTo>
                <a:lnTo>
                  <a:pt x="4398764" y="187524"/>
                </a:lnTo>
                <a:cubicBezTo>
                  <a:pt x="4396978" y="187524"/>
                  <a:pt x="4396085" y="186631"/>
                  <a:pt x="4396085" y="184845"/>
                </a:cubicBezTo>
                <a:lnTo>
                  <a:pt x="4396085" y="163413"/>
                </a:lnTo>
                <a:cubicBezTo>
                  <a:pt x="4396308" y="161628"/>
                  <a:pt x="4397201" y="160735"/>
                  <a:pt x="4398764" y="160735"/>
                </a:cubicBezTo>
                <a:close/>
                <a:moveTo>
                  <a:pt x="4358580" y="160735"/>
                </a:moveTo>
                <a:lnTo>
                  <a:pt x="4380012" y="160735"/>
                </a:lnTo>
                <a:cubicBezTo>
                  <a:pt x="4381798" y="160958"/>
                  <a:pt x="4382690" y="161851"/>
                  <a:pt x="4382690" y="163413"/>
                </a:cubicBezTo>
                <a:lnTo>
                  <a:pt x="4382690" y="184845"/>
                </a:lnTo>
                <a:cubicBezTo>
                  <a:pt x="4382690" y="186631"/>
                  <a:pt x="4381798" y="187524"/>
                  <a:pt x="4380012" y="187524"/>
                </a:cubicBezTo>
                <a:lnTo>
                  <a:pt x="4358580" y="187524"/>
                </a:lnTo>
                <a:cubicBezTo>
                  <a:pt x="4356794" y="187524"/>
                  <a:pt x="4355901" y="186631"/>
                  <a:pt x="4355901" y="184845"/>
                </a:cubicBezTo>
                <a:lnTo>
                  <a:pt x="4355901" y="163413"/>
                </a:lnTo>
                <a:cubicBezTo>
                  <a:pt x="4356125" y="161628"/>
                  <a:pt x="4357018" y="160735"/>
                  <a:pt x="4358580" y="160735"/>
                </a:cubicBezTo>
                <a:close/>
                <a:moveTo>
                  <a:pt x="4318397" y="160735"/>
                </a:moveTo>
                <a:lnTo>
                  <a:pt x="4339828" y="160735"/>
                </a:lnTo>
                <a:cubicBezTo>
                  <a:pt x="4341614" y="160958"/>
                  <a:pt x="4342507" y="161851"/>
                  <a:pt x="4342507" y="163413"/>
                </a:cubicBezTo>
                <a:lnTo>
                  <a:pt x="4342507" y="184845"/>
                </a:lnTo>
                <a:cubicBezTo>
                  <a:pt x="4342507" y="186631"/>
                  <a:pt x="4341614" y="187524"/>
                  <a:pt x="4339828" y="187524"/>
                </a:cubicBezTo>
                <a:lnTo>
                  <a:pt x="4318397" y="187524"/>
                </a:lnTo>
                <a:cubicBezTo>
                  <a:pt x="4316611" y="187524"/>
                  <a:pt x="4315718" y="186631"/>
                  <a:pt x="4315718" y="184845"/>
                </a:cubicBezTo>
                <a:lnTo>
                  <a:pt x="4315718" y="163413"/>
                </a:lnTo>
                <a:cubicBezTo>
                  <a:pt x="4315941" y="161628"/>
                  <a:pt x="4316834" y="160735"/>
                  <a:pt x="4318397" y="160735"/>
                </a:cubicBezTo>
                <a:close/>
                <a:moveTo>
                  <a:pt x="4278213" y="160735"/>
                </a:moveTo>
                <a:lnTo>
                  <a:pt x="4299644" y="160735"/>
                </a:lnTo>
                <a:cubicBezTo>
                  <a:pt x="4301430" y="160958"/>
                  <a:pt x="4302323" y="161851"/>
                  <a:pt x="4302323" y="163413"/>
                </a:cubicBezTo>
                <a:lnTo>
                  <a:pt x="4302323" y="184845"/>
                </a:lnTo>
                <a:cubicBezTo>
                  <a:pt x="4302323" y="186631"/>
                  <a:pt x="4301430" y="187524"/>
                  <a:pt x="4299644" y="187524"/>
                </a:cubicBezTo>
                <a:lnTo>
                  <a:pt x="4278213" y="187524"/>
                </a:lnTo>
                <a:cubicBezTo>
                  <a:pt x="4276427" y="187524"/>
                  <a:pt x="4275534" y="186631"/>
                  <a:pt x="4275534" y="184845"/>
                </a:cubicBezTo>
                <a:lnTo>
                  <a:pt x="4275534" y="163413"/>
                </a:lnTo>
                <a:cubicBezTo>
                  <a:pt x="4275757" y="161628"/>
                  <a:pt x="4276650" y="160735"/>
                  <a:pt x="4278213" y="160735"/>
                </a:cubicBezTo>
                <a:close/>
                <a:moveTo>
                  <a:pt x="4238030" y="160735"/>
                </a:moveTo>
                <a:lnTo>
                  <a:pt x="4259461" y="160735"/>
                </a:lnTo>
                <a:cubicBezTo>
                  <a:pt x="4261247" y="160958"/>
                  <a:pt x="4262140" y="161851"/>
                  <a:pt x="4262140" y="163413"/>
                </a:cubicBezTo>
                <a:lnTo>
                  <a:pt x="4262140" y="184845"/>
                </a:lnTo>
                <a:cubicBezTo>
                  <a:pt x="4262140" y="186631"/>
                  <a:pt x="4261247" y="187524"/>
                  <a:pt x="4259461" y="187524"/>
                </a:cubicBezTo>
                <a:lnTo>
                  <a:pt x="4238030" y="187524"/>
                </a:lnTo>
                <a:cubicBezTo>
                  <a:pt x="4236244" y="187524"/>
                  <a:pt x="4235351" y="186631"/>
                  <a:pt x="4235351" y="184845"/>
                </a:cubicBezTo>
                <a:lnTo>
                  <a:pt x="4235351" y="163413"/>
                </a:lnTo>
                <a:cubicBezTo>
                  <a:pt x="4235574" y="161628"/>
                  <a:pt x="4236467" y="160735"/>
                  <a:pt x="4238030" y="160735"/>
                </a:cubicBezTo>
                <a:close/>
                <a:moveTo>
                  <a:pt x="4197846" y="160735"/>
                </a:moveTo>
                <a:lnTo>
                  <a:pt x="4219277" y="160735"/>
                </a:lnTo>
                <a:cubicBezTo>
                  <a:pt x="4221063" y="160958"/>
                  <a:pt x="4221956" y="161851"/>
                  <a:pt x="4221956" y="163413"/>
                </a:cubicBezTo>
                <a:lnTo>
                  <a:pt x="4221956" y="184845"/>
                </a:lnTo>
                <a:cubicBezTo>
                  <a:pt x="4221956" y="186631"/>
                  <a:pt x="4221063" y="187524"/>
                  <a:pt x="4219277" y="187524"/>
                </a:cubicBezTo>
                <a:lnTo>
                  <a:pt x="4197846" y="187524"/>
                </a:lnTo>
                <a:cubicBezTo>
                  <a:pt x="4196060" y="187524"/>
                  <a:pt x="4195167" y="186631"/>
                  <a:pt x="4195167" y="184845"/>
                </a:cubicBezTo>
                <a:lnTo>
                  <a:pt x="4195167" y="163413"/>
                </a:lnTo>
                <a:cubicBezTo>
                  <a:pt x="4195390" y="161628"/>
                  <a:pt x="4196283" y="160735"/>
                  <a:pt x="4197846" y="160735"/>
                </a:cubicBezTo>
                <a:close/>
                <a:moveTo>
                  <a:pt x="4157662" y="160735"/>
                </a:moveTo>
                <a:lnTo>
                  <a:pt x="4179094" y="160735"/>
                </a:lnTo>
                <a:cubicBezTo>
                  <a:pt x="4180880" y="160958"/>
                  <a:pt x="4181773" y="161851"/>
                  <a:pt x="4181773" y="163413"/>
                </a:cubicBezTo>
                <a:lnTo>
                  <a:pt x="4181773" y="184845"/>
                </a:lnTo>
                <a:cubicBezTo>
                  <a:pt x="4181773" y="186631"/>
                  <a:pt x="4180880" y="187524"/>
                  <a:pt x="4179094" y="187524"/>
                </a:cubicBezTo>
                <a:lnTo>
                  <a:pt x="4157662" y="187524"/>
                </a:lnTo>
                <a:cubicBezTo>
                  <a:pt x="4155876" y="187524"/>
                  <a:pt x="4154983" y="186631"/>
                  <a:pt x="4154983" y="184845"/>
                </a:cubicBezTo>
                <a:lnTo>
                  <a:pt x="4154983" y="163413"/>
                </a:lnTo>
                <a:cubicBezTo>
                  <a:pt x="4155207" y="161628"/>
                  <a:pt x="4156100" y="160735"/>
                  <a:pt x="4157662" y="160735"/>
                </a:cubicBezTo>
                <a:close/>
                <a:moveTo>
                  <a:pt x="4117479" y="160735"/>
                </a:moveTo>
                <a:lnTo>
                  <a:pt x="4138910" y="160735"/>
                </a:lnTo>
                <a:cubicBezTo>
                  <a:pt x="4140696" y="160958"/>
                  <a:pt x="4141589" y="161851"/>
                  <a:pt x="4141589" y="163413"/>
                </a:cubicBezTo>
                <a:lnTo>
                  <a:pt x="4141589" y="184845"/>
                </a:lnTo>
                <a:cubicBezTo>
                  <a:pt x="4141589" y="186631"/>
                  <a:pt x="4140696" y="187524"/>
                  <a:pt x="4138910" y="187524"/>
                </a:cubicBezTo>
                <a:lnTo>
                  <a:pt x="4117479" y="187524"/>
                </a:lnTo>
                <a:cubicBezTo>
                  <a:pt x="4115693" y="187524"/>
                  <a:pt x="4114800" y="186631"/>
                  <a:pt x="4114800" y="184845"/>
                </a:cubicBezTo>
                <a:lnTo>
                  <a:pt x="4114800" y="163413"/>
                </a:lnTo>
                <a:cubicBezTo>
                  <a:pt x="4115023" y="161628"/>
                  <a:pt x="4115916" y="160735"/>
                  <a:pt x="4117479" y="160735"/>
                </a:cubicBezTo>
                <a:close/>
                <a:moveTo>
                  <a:pt x="3723679" y="160735"/>
                </a:moveTo>
                <a:lnTo>
                  <a:pt x="3745111" y="160735"/>
                </a:lnTo>
                <a:cubicBezTo>
                  <a:pt x="3746897" y="160958"/>
                  <a:pt x="3747790" y="161851"/>
                  <a:pt x="3747790" y="163413"/>
                </a:cubicBezTo>
                <a:lnTo>
                  <a:pt x="3747790" y="184845"/>
                </a:lnTo>
                <a:cubicBezTo>
                  <a:pt x="3747790" y="186631"/>
                  <a:pt x="3746897" y="187524"/>
                  <a:pt x="3745111" y="187524"/>
                </a:cubicBezTo>
                <a:lnTo>
                  <a:pt x="3723679" y="187524"/>
                </a:lnTo>
                <a:cubicBezTo>
                  <a:pt x="3721893" y="187524"/>
                  <a:pt x="3721001" y="186631"/>
                  <a:pt x="3721001" y="184845"/>
                </a:cubicBezTo>
                <a:lnTo>
                  <a:pt x="3721001" y="163413"/>
                </a:lnTo>
                <a:cubicBezTo>
                  <a:pt x="3721224" y="161628"/>
                  <a:pt x="3722117" y="160735"/>
                  <a:pt x="3723679" y="160735"/>
                </a:cubicBezTo>
                <a:close/>
                <a:moveTo>
                  <a:pt x="3683496" y="160735"/>
                </a:moveTo>
                <a:lnTo>
                  <a:pt x="3704927" y="160735"/>
                </a:lnTo>
                <a:cubicBezTo>
                  <a:pt x="3706713" y="160958"/>
                  <a:pt x="3707606" y="161851"/>
                  <a:pt x="3707606" y="163413"/>
                </a:cubicBezTo>
                <a:lnTo>
                  <a:pt x="3707606" y="184845"/>
                </a:lnTo>
                <a:cubicBezTo>
                  <a:pt x="3707606" y="186631"/>
                  <a:pt x="3706713" y="187524"/>
                  <a:pt x="3704927" y="187524"/>
                </a:cubicBezTo>
                <a:lnTo>
                  <a:pt x="3683496" y="187524"/>
                </a:lnTo>
                <a:cubicBezTo>
                  <a:pt x="3681710" y="187524"/>
                  <a:pt x="3680817" y="186631"/>
                  <a:pt x="3680817" y="184845"/>
                </a:cubicBezTo>
                <a:lnTo>
                  <a:pt x="3680817" y="163413"/>
                </a:lnTo>
                <a:cubicBezTo>
                  <a:pt x="3681040" y="161628"/>
                  <a:pt x="3681933" y="160735"/>
                  <a:pt x="3683496" y="160735"/>
                </a:cubicBezTo>
                <a:close/>
                <a:moveTo>
                  <a:pt x="3643312" y="160735"/>
                </a:moveTo>
                <a:lnTo>
                  <a:pt x="3664743" y="160735"/>
                </a:lnTo>
                <a:cubicBezTo>
                  <a:pt x="3666529" y="160958"/>
                  <a:pt x="3667422" y="161851"/>
                  <a:pt x="3667422" y="163413"/>
                </a:cubicBezTo>
                <a:lnTo>
                  <a:pt x="3667422" y="184845"/>
                </a:lnTo>
                <a:cubicBezTo>
                  <a:pt x="3667422" y="186631"/>
                  <a:pt x="3666529" y="187524"/>
                  <a:pt x="3664743" y="187524"/>
                </a:cubicBezTo>
                <a:lnTo>
                  <a:pt x="3643312" y="187524"/>
                </a:lnTo>
                <a:cubicBezTo>
                  <a:pt x="3641526" y="187524"/>
                  <a:pt x="3640633" y="186631"/>
                  <a:pt x="3640633" y="184845"/>
                </a:cubicBezTo>
                <a:lnTo>
                  <a:pt x="3640633" y="163413"/>
                </a:lnTo>
                <a:cubicBezTo>
                  <a:pt x="3640857" y="161628"/>
                  <a:pt x="3641750" y="160735"/>
                  <a:pt x="3643312" y="160735"/>
                </a:cubicBezTo>
                <a:close/>
                <a:moveTo>
                  <a:pt x="3603129" y="160735"/>
                </a:moveTo>
                <a:lnTo>
                  <a:pt x="3624560" y="160735"/>
                </a:lnTo>
                <a:cubicBezTo>
                  <a:pt x="3626346" y="160958"/>
                  <a:pt x="3627239" y="161851"/>
                  <a:pt x="3627239" y="163413"/>
                </a:cubicBezTo>
                <a:lnTo>
                  <a:pt x="3627239" y="184845"/>
                </a:lnTo>
                <a:cubicBezTo>
                  <a:pt x="3627239" y="186631"/>
                  <a:pt x="3626346" y="187524"/>
                  <a:pt x="3624560" y="187524"/>
                </a:cubicBezTo>
                <a:lnTo>
                  <a:pt x="3603129" y="187524"/>
                </a:lnTo>
                <a:cubicBezTo>
                  <a:pt x="3601343" y="187524"/>
                  <a:pt x="3600450" y="186631"/>
                  <a:pt x="3600450" y="184845"/>
                </a:cubicBezTo>
                <a:lnTo>
                  <a:pt x="3600450" y="163413"/>
                </a:lnTo>
                <a:cubicBezTo>
                  <a:pt x="3600673" y="161628"/>
                  <a:pt x="3601566" y="160735"/>
                  <a:pt x="3603129" y="160735"/>
                </a:cubicBezTo>
                <a:close/>
                <a:moveTo>
                  <a:pt x="2694979" y="160735"/>
                </a:moveTo>
                <a:lnTo>
                  <a:pt x="2716411" y="160735"/>
                </a:lnTo>
                <a:cubicBezTo>
                  <a:pt x="2718197" y="160958"/>
                  <a:pt x="2719090" y="161851"/>
                  <a:pt x="2719090" y="163413"/>
                </a:cubicBezTo>
                <a:lnTo>
                  <a:pt x="2719090" y="184845"/>
                </a:lnTo>
                <a:cubicBezTo>
                  <a:pt x="2719090" y="186631"/>
                  <a:pt x="2718197" y="187524"/>
                  <a:pt x="2716411" y="187524"/>
                </a:cubicBezTo>
                <a:lnTo>
                  <a:pt x="2694979" y="187524"/>
                </a:lnTo>
                <a:cubicBezTo>
                  <a:pt x="2693193" y="187524"/>
                  <a:pt x="2692301" y="186631"/>
                  <a:pt x="2692301" y="184845"/>
                </a:cubicBezTo>
                <a:lnTo>
                  <a:pt x="2692301" y="163413"/>
                </a:lnTo>
                <a:cubicBezTo>
                  <a:pt x="2692524" y="161628"/>
                  <a:pt x="2693417" y="160735"/>
                  <a:pt x="2694979" y="160735"/>
                </a:cubicBezTo>
                <a:close/>
                <a:moveTo>
                  <a:pt x="2654796" y="160735"/>
                </a:moveTo>
                <a:lnTo>
                  <a:pt x="2676227" y="160735"/>
                </a:lnTo>
                <a:cubicBezTo>
                  <a:pt x="2678013" y="160958"/>
                  <a:pt x="2678906" y="161851"/>
                  <a:pt x="2678906" y="163413"/>
                </a:cubicBezTo>
                <a:lnTo>
                  <a:pt x="2678906" y="184845"/>
                </a:lnTo>
                <a:cubicBezTo>
                  <a:pt x="2678906" y="186631"/>
                  <a:pt x="2678013" y="187524"/>
                  <a:pt x="2676227" y="187524"/>
                </a:cubicBezTo>
                <a:lnTo>
                  <a:pt x="2654796" y="187524"/>
                </a:lnTo>
                <a:cubicBezTo>
                  <a:pt x="2653010" y="187524"/>
                  <a:pt x="2652117" y="186631"/>
                  <a:pt x="2652117" y="184845"/>
                </a:cubicBezTo>
                <a:lnTo>
                  <a:pt x="2652117" y="163413"/>
                </a:lnTo>
                <a:cubicBezTo>
                  <a:pt x="2652340" y="161628"/>
                  <a:pt x="2653233" y="160735"/>
                  <a:pt x="2654796" y="160735"/>
                </a:cubicBezTo>
                <a:close/>
                <a:moveTo>
                  <a:pt x="2614612" y="160735"/>
                </a:moveTo>
                <a:lnTo>
                  <a:pt x="2636043" y="160735"/>
                </a:lnTo>
                <a:cubicBezTo>
                  <a:pt x="2637829" y="160958"/>
                  <a:pt x="2638722" y="161851"/>
                  <a:pt x="2638722" y="163413"/>
                </a:cubicBezTo>
                <a:lnTo>
                  <a:pt x="2638722" y="184845"/>
                </a:lnTo>
                <a:cubicBezTo>
                  <a:pt x="2638722" y="186631"/>
                  <a:pt x="2637829" y="187524"/>
                  <a:pt x="2636043" y="187524"/>
                </a:cubicBezTo>
                <a:lnTo>
                  <a:pt x="2614612" y="187524"/>
                </a:lnTo>
                <a:cubicBezTo>
                  <a:pt x="2612826" y="187524"/>
                  <a:pt x="2611933" y="186631"/>
                  <a:pt x="2611933" y="184845"/>
                </a:cubicBezTo>
                <a:lnTo>
                  <a:pt x="2611933" y="163413"/>
                </a:lnTo>
                <a:cubicBezTo>
                  <a:pt x="2612157" y="161628"/>
                  <a:pt x="2613050" y="160735"/>
                  <a:pt x="2614612" y="160735"/>
                </a:cubicBezTo>
                <a:close/>
                <a:moveTo>
                  <a:pt x="2574429" y="160735"/>
                </a:moveTo>
                <a:lnTo>
                  <a:pt x="2595860" y="160735"/>
                </a:lnTo>
                <a:cubicBezTo>
                  <a:pt x="2597646" y="160958"/>
                  <a:pt x="2598539" y="161851"/>
                  <a:pt x="2598539" y="163413"/>
                </a:cubicBezTo>
                <a:lnTo>
                  <a:pt x="2598539" y="184845"/>
                </a:lnTo>
                <a:cubicBezTo>
                  <a:pt x="2598539" y="186631"/>
                  <a:pt x="2597646" y="187524"/>
                  <a:pt x="2595860" y="187524"/>
                </a:cubicBezTo>
                <a:lnTo>
                  <a:pt x="2574429" y="187524"/>
                </a:lnTo>
                <a:cubicBezTo>
                  <a:pt x="2572643" y="187524"/>
                  <a:pt x="2571750" y="186631"/>
                  <a:pt x="2571750" y="184845"/>
                </a:cubicBezTo>
                <a:lnTo>
                  <a:pt x="2571750" y="163413"/>
                </a:lnTo>
                <a:cubicBezTo>
                  <a:pt x="2571973" y="161628"/>
                  <a:pt x="2572866" y="160735"/>
                  <a:pt x="2574429" y="160735"/>
                </a:cubicBezTo>
                <a:close/>
                <a:moveTo>
                  <a:pt x="2180629" y="160735"/>
                </a:moveTo>
                <a:lnTo>
                  <a:pt x="2202061" y="160735"/>
                </a:lnTo>
                <a:cubicBezTo>
                  <a:pt x="2203847" y="160958"/>
                  <a:pt x="2204740" y="161851"/>
                  <a:pt x="2204740" y="163413"/>
                </a:cubicBezTo>
                <a:lnTo>
                  <a:pt x="2204740" y="184845"/>
                </a:lnTo>
                <a:cubicBezTo>
                  <a:pt x="2204740" y="186631"/>
                  <a:pt x="2203847" y="187524"/>
                  <a:pt x="2202061" y="187524"/>
                </a:cubicBezTo>
                <a:lnTo>
                  <a:pt x="2180629" y="187524"/>
                </a:lnTo>
                <a:cubicBezTo>
                  <a:pt x="2178843" y="187524"/>
                  <a:pt x="2177951" y="186631"/>
                  <a:pt x="2177951" y="184845"/>
                </a:cubicBezTo>
                <a:lnTo>
                  <a:pt x="2177951" y="163413"/>
                </a:lnTo>
                <a:cubicBezTo>
                  <a:pt x="2178174" y="161628"/>
                  <a:pt x="2179067" y="160735"/>
                  <a:pt x="2180629" y="160735"/>
                </a:cubicBezTo>
                <a:close/>
                <a:moveTo>
                  <a:pt x="2140446" y="160735"/>
                </a:moveTo>
                <a:lnTo>
                  <a:pt x="2161877" y="160735"/>
                </a:lnTo>
                <a:cubicBezTo>
                  <a:pt x="2163663" y="160958"/>
                  <a:pt x="2164556" y="161851"/>
                  <a:pt x="2164556" y="163413"/>
                </a:cubicBezTo>
                <a:lnTo>
                  <a:pt x="2164556" y="184845"/>
                </a:lnTo>
                <a:cubicBezTo>
                  <a:pt x="2164556" y="186631"/>
                  <a:pt x="2163663" y="187524"/>
                  <a:pt x="2161877" y="187524"/>
                </a:cubicBezTo>
                <a:lnTo>
                  <a:pt x="2140446" y="187524"/>
                </a:lnTo>
                <a:cubicBezTo>
                  <a:pt x="2138660" y="187524"/>
                  <a:pt x="2137767" y="186631"/>
                  <a:pt x="2137767" y="184845"/>
                </a:cubicBezTo>
                <a:lnTo>
                  <a:pt x="2137767" y="163413"/>
                </a:lnTo>
                <a:cubicBezTo>
                  <a:pt x="2137990" y="161628"/>
                  <a:pt x="2138883" y="160735"/>
                  <a:pt x="2140446" y="160735"/>
                </a:cubicBezTo>
                <a:close/>
                <a:moveTo>
                  <a:pt x="2100262" y="160735"/>
                </a:moveTo>
                <a:lnTo>
                  <a:pt x="2121693" y="160735"/>
                </a:lnTo>
                <a:cubicBezTo>
                  <a:pt x="2123479" y="160958"/>
                  <a:pt x="2124372" y="161851"/>
                  <a:pt x="2124372" y="163413"/>
                </a:cubicBezTo>
                <a:lnTo>
                  <a:pt x="2124372" y="184845"/>
                </a:lnTo>
                <a:cubicBezTo>
                  <a:pt x="2124372" y="186631"/>
                  <a:pt x="2123479" y="187524"/>
                  <a:pt x="2121693" y="187524"/>
                </a:cubicBezTo>
                <a:lnTo>
                  <a:pt x="2100262" y="187524"/>
                </a:lnTo>
                <a:cubicBezTo>
                  <a:pt x="2098476" y="187524"/>
                  <a:pt x="2097583" y="186631"/>
                  <a:pt x="2097583" y="184845"/>
                </a:cubicBezTo>
                <a:lnTo>
                  <a:pt x="2097583" y="163413"/>
                </a:lnTo>
                <a:cubicBezTo>
                  <a:pt x="2097807" y="161628"/>
                  <a:pt x="2098700" y="160735"/>
                  <a:pt x="2100262" y="160735"/>
                </a:cubicBezTo>
                <a:close/>
                <a:moveTo>
                  <a:pt x="2060079" y="160735"/>
                </a:moveTo>
                <a:lnTo>
                  <a:pt x="2081510" y="160735"/>
                </a:lnTo>
                <a:cubicBezTo>
                  <a:pt x="2083296" y="160958"/>
                  <a:pt x="2084189" y="161851"/>
                  <a:pt x="2084189" y="163413"/>
                </a:cubicBezTo>
                <a:lnTo>
                  <a:pt x="2084189" y="184845"/>
                </a:lnTo>
                <a:cubicBezTo>
                  <a:pt x="2084189" y="186631"/>
                  <a:pt x="2083296" y="187524"/>
                  <a:pt x="2081510" y="187524"/>
                </a:cubicBezTo>
                <a:lnTo>
                  <a:pt x="2060079" y="187524"/>
                </a:lnTo>
                <a:cubicBezTo>
                  <a:pt x="2058293" y="187524"/>
                  <a:pt x="2057400" y="186631"/>
                  <a:pt x="2057400" y="184845"/>
                </a:cubicBezTo>
                <a:lnTo>
                  <a:pt x="2057400" y="163413"/>
                </a:lnTo>
                <a:cubicBezTo>
                  <a:pt x="2057623" y="161628"/>
                  <a:pt x="2058516" y="160735"/>
                  <a:pt x="2060079" y="160735"/>
                </a:cubicBezTo>
                <a:close/>
                <a:moveTo>
                  <a:pt x="1987748" y="160735"/>
                </a:moveTo>
                <a:lnTo>
                  <a:pt x="2009179" y="160735"/>
                </a:lnTo>
                <a:cubicBezTo>
                  <a:pt x="2010965" y="160958"/>
                  <a:pt x="2011858" y="161851"/>
                  <a:pt x="2011858" y="163413"/>
                </a:cubicBezTo>
                <a:lnTo>
                  <a:pt x="2011858" y="184845"/>
                </a:lnTo>
                <a:cubicBezTo>
                  <a:pt x="2011858" y="186631"/>
                  <a:pt x="2010965" y="187524"/>
                  <a:pt x="2009179" y="187524"/>
                </a:cubicBezTo>
                <a:lnTo>
                  <a:pt x="1987748" y="187524"/>
                </a:lnTo>
                <a:cubicBezTo>
                  <a:pt x="1985962" y="187524"/>
                  <a:pt x="1985069" y="186631"/>
                  <a:pt x="1985069" y="184845"/>
                </a:cubicBezTo>
                <a:lnTo>
                  <a:pt x="1985069" y="163413"/>
                </a:lnTo>
                <a:cubicBezTo>
                  <a:pt x="1985292" y="161628"/>
                  <a:pt x="1986185" y="160735"/>
                  <a:pt x="1987748" y="160735"/>
                </a:cubicBezTo>
                <a:close/>
                <a:moveTo>
                  <a:pt x="1947564" y="160735"/>
                </a:moveTo>
                <a:lnTo>
                  <a:pt x="1968996" y="160735"/>
                </a:lnTo>
                <a:cubicBezTo>
                  <a:pt x="1970782" y="160958"/>
                  <a:pt x="1971675" y="161851"/>
                  <a:pt x="1971675" y="163413"/>
                </a:cubicBezTo>
                <a:lnTo>
                  <a:pt x="1971675" y="184845"/>
                </a:lnTo>
                <a:cubicBezTo>
                  <a:pt x="1971675" y="186631"/>
                  <a:pt x="1970782" y="187524"/>
                  <a:pt x="1968996" y="187524"/>
                </a:cubicBezTo>
                <a:lnTo>
                  <a:pt x="1947564" y="187524"/>
                </a:lnTo>
                <a:cubicBezTo>
                  <a:pt x="1945779" y="187524"/>
                  <a:pt x="1944886" y="186631"/>
                  <a:pt x="1944886" y="184845"/>
                </a:cubicBezTo>
                <a:lnTo>
                  <a:pt x="1944886" y="163413"/>
                </a:lnTo>
                <a:cubicBezTo>
                  <a:pt x="1945109" y="161628"/>
                  <a:pt x="1946002" y="160735"/>
                  <a:pt x="1947564" y="160735"/>
                </a:cubicBezTo>
                <a:close/>
                <a:moveTo>
                  <a:pt x="1907381" y="160735"/>
                </a:moveTo>
                <a:lnTo>
                  <a:pt x="1928812" y="160735"/>
                </a:lnTo>
                <a:cubicBezTo>
                  <a:pt x="1930598" y="160958"/>
                  <a:pt x="1931491" y="161851"/>
                  <a:pt x="1931491" y="163413"/>
                </a:cubicBezTo>
                <a:lnTo>
                  <a:pt x="1931491" y="184845"/>
                </a:lnTo>
                <a:cubicBezTo>
                  <a:pt x="1931491" y="186631"/>
                  <a:pt x="1930598" y="187524"/>
                  <a:pt x="1928812" y="187524"/>
                </a:cubicBezTo>
                <a:lnTo>
                  <a:pt x="1907381" y="187524"/>
                </a:lnTo>
                <a:cubicBezTo>
                  <a:pt x="1905595" y="187524"/>
                  <a:pt x="1904702" y="186631"/>
                  <a:pt x="1904702" y="184845"/>
                </a:cubicBezTo>
                <a:lnTo>
                  <a:pt x="1904702" y="163413"/>
                </a:lnTo>
                <a:cubicBezTo>
                  <a:pt x="1904925" y="161628"/>
                  <a:pt x="1905818" y="160735"/>
                  <a:pt x="1907381" y="160735"/>
                </a:cubicBezTo>
                <a:close/>
                <a:moveTo>
                  <a:pt x="1867197" y="160735"/>
                </a:moveTo>
                <a:lnTo>
                  <a:pt x="1888629" y="160735"/>
                </a:lnTo>
                <a:cubicBezTo>
                  <a:pt x="1890414" y="160958"/>
                  <a:pt x="1891307" y="161851"/>
                  <a:pt x="1891307" y="163413"/>
                </a:cubicBezTo>
                <a:lnTo>
                  <a:pt x="1891307" y="184845"/>
                </a:lnTo>
                <a:cubicBezTo>
                  <a:pt x="1891307" y="186631"/>
                  <a:pt x="1890414" y="187524"/>
                  <a:pt x="1888629" y="187524"/>
                </a:cubicBezTo>
                <a:lnTo>
                  <a:pt x="1867197" y="187524"/>
                </a:lnTo>
                <a:cubicBezTo>
                  <a:pt x="1865411" y="187524"/>
                  <a:pt x="1864518" y="186631"/>
                  <a:pt x="1864518" y="184845"/>
                </a:cubicBezTo>
                <a:lnTo>
                  <a:pt x="1864518" y="163413"/>
                </a:lnTo>
                <a:cubicBezTo>
                  <a:pt x="1864742" y="161628"/>
                  <a:pt x="1865635" y="160735"/>
                  <a:pt x="1867197" y="160735"/>
                </a:cubicBezTo>
                <a:close/>
                <a:moveTo>
                  <a:pt x="1666279" y="160735"/>
                </a:moveTo>
                <a:lnTo>
                  <a:pt x="1687711" y="160735"/>
                </a:lnTo>
                <a:cubicBezTo>
                  <a:pt x="1689497" y="160958"/>
                  <a:pt x="1690390" y="161851"/>
                  <a:pt x="1690390" y="163413"/>
                </a:cubicBezTo>
                <a:lnTo>
                  <a:pt x="1690390" y="184845"/>
                </a:lnTo>
                <a:cubicBezTo>
                  <a:pt x="1690390" y="186631"/>
                  <a:pt x="1689497" y="187524"/>
                  <a:pt x="1687711" y="187524"/>
                </a:cubicBezTo>
                <a:lnTo>
                  <a:pt x="1666279" y="187524"/>
                </a:lnTo>
                <a:cubicBezTo>
                  <a:pt x="1664493" y="187524"/>
                  <a:pt x="1663600" y="186631"/>
                  <a:pt x="1663600" y="184845"/>
                </a:cubicBezTo>
                <a:lnTo>
                  <a:pt x="1663600" y="163413"/>
                </a:lnTo>
                <a:cubicBezTo>
                  <a:pt x="1663824" y="161628"/>
                  <a:pt x="1664717" y="160735"/>
                  <a:pt x="1666279" y="160735"/>
                </a:cubicBezTo>
                <a:close/>
                <a:moveTo>
                  <a:pt x="1626096" y="160735"/>
                </a:moveTo>
                <a:lnTo>
                  <a:pt x="1647527" y="160735"/>
                </a:lnTo>
                <a:cubicBezTo>
                  <a:pt x="1649313" y="160958"/>
                  <a:pt x="1650206" y="161851"/>
                  <a:pt x="1650206" y="163413"/>
                </a:cubicBezTo>
                <a:lnTo>
                  <a:pt x="1650206" y="184845"/>
                </a:lnTo>
                <a:cubicBezTo>
                  <a:pt x="1650206" y="186631"/>
                  <a:pt x="1649313" y="187524"/>
                  <a:pt x="1647527" y="187524"/>
                </a:cubicBezTo>
                <a:lnTo>
                  <a:pt x="1626096" y="187524"/>
                </a:lnTo>
                <a:cubicBezTo>
                  <a:pt x="1624310" y="187524"/>
                  <a:pt x="1623417" y="186631"/>
                  <a:pt x="1623417" y="184845"/>
                </a:cubicBezTo>
                <a:lnTo>
                  <a:pt x="1623417" y="163413"/>
                </a:lnTo>
                <a:cubicBezTo>
                  <a:pt x="1623640" y="161628"/>
                  <a:pt x="1624533" y="160735"/>
                  <a:pt x="1626096" y="160735"/>
                </a:cubicBezTo>
                <a:close/>
                <a:moveTo>
                  <a:pt x="1585912" y="160735"/>
                </a:moveTo>
                <a:lnTo>
                  <a:pt x="1607343" y="160735"/>
                </a:lnTo>
                <a:cubicBezTo>
                  <a:pt x="1609129" y="160958"/>
                  <a:pt x="1610022" y="161851"/>
                  <a:pt x="1610022" y="163413"/>
                </a:cubicBezTo>
                <a:lnTo>
                  <a:pt x="1610022" y="184845"/>
                </a:lnTo>
                <a:cubicBezTo>
                  <a:pt x="1610022" y="186631"/>
                  <a:pt x="1609129" y="187524"/>
                  <a:pt x="1607343" y="187524"/>
                </a:cubicBezTo>
                <a:lnTo>
                  <a:pt x="1585912" y="187524"/>
                </a:lnTo>
                <a:cubicBezTo>
                  <a:pt x="1584126" y="187524"/>
                  <a:pt x="1583233" y="186631"/>
                  <a:pt x="1583233" y="184845"/>
                </a:cubicBezTo>
                <a:lnTo>
                  <a:pt x="1583233" y="163413"/>
                </a:lnTo>
                <a:cubicBezTo>
                  <a:pt x="1583456" y="161628"/>
                  <a:pt x="1584349" y="160735"/>
                  <a:pt x="1585912" y="160735"/>
                </a:cubicBezTo>
                <a:close/>
                <a:moveTo>
                  <a:pt x="1545729" y="160735"/>
                </a:moveTo>
                <a:lnTo>
                  <a:pt x="1567160" y="160735"/>
                </a:lnTo>
                <a:cubicBezTo>
                  <a:pt x="1568946" y="160958"/>
                  <a:pt x="1569839" y="161851"/>
                  <a:pt x="1569839" y="163413"/>
                </a:cubicBezTo>
                <a:lnTo>
                  <a:pt x="1569839" y="184845"/>
                </a:lnTo>
                <a:cubicBezTo>
                  <a:pt x="1569839" y="186631"/>
                  <a:pt x="1568946" y="187524"/>
                  <a:pt x="1567160" y="187524"/>
                </a:cubicBezTo>
                <a:lnTo>
                  <a:pt x="1545729" y="187524"/>
                </a:lnTo>
                <a:cubicBezTo>
                  <a:pt x="1543943" y="187524"/>
                  <a:pt x="1543050" y="186631"/>
                  <a:pt x="1543050" y="184845"/>
                </a:cubicBezTo>
                <a:lnTo>
                  <a:pt x="1543050" y="163413"/>
                </a:lnTo>
                <a:cubicBezTo>
                  <a:pt x="1543273" y="161628"/>
                  <a:pt x="1544166" y="160735"/>
                  <a:pt x="1545729" y="160735"/>
                </a:cubicBezTo>
                <a:close/>
                <a:moveTo>
                  <a:pt x="1473398" y="160735"/>
                </a:moveTo>
                <a:lnTo>
                  <a:pt x="1494829" y="160735"/>
                </a:lnTo>
                <a:cubicBezTo>
                  <a:pt x="1496615" y="160958"/>
                  <a:pt x="1497508" y="161851"/>
                  <a:pt x="1497508" y="163413"/>
                </a:cubicBezTo>
                <a:lnTo>
                  <a:pt x="1497508" y="184845"/>
                </a:lnTo>
                <a:cubicBezTo>
                  <a:pt x="1497508" y="186631"/>
                  <a:pt x="1496615" y="187524"/>
                  <a:pt x="1494829" y="187524"/>
                </a:cubicBezTo>
                <a:lnTo>
                  <a:pt x="1473398" y="187524"/>
                </a:lnTo>
                <a:cubicBezTo>
                  <a:pt x="1471612" y="187524"/>
                  <a:pt x="1470719" y="186631"/>
                  <a:pt x="1470719" y="184845"/>
                </a:cubicBezTo>
                <a:lnTo>
                  <a:pt x="1470719" y="163413"/>
                </a:lnTo>
                <a:cubicBezTo>
                  <a:pt x="1470942" y="161628"/>
                  <a:pt x="1471835" y="160735"/>
                  <a:pt x="1473398" y="160735"/>
                </a:cubicBezTo>
                <a:close/>
                <a:moveTo>
                  <a:pt x="1433215" y="160735"/>
                </a:moveTo>
                <a:lnTo>
                  <a:pt x="1454646" y="160735"/>
                </a:lnTo>
                <a:cubicBezTo>
                  <a:pt x="1456432" y="160958"/>
                  <a:pt x="1457325" y="161851"/>
                  <a:pt x="1457325" y="163413"/>
                </a:cubicBezTo>
                <a:lnTo>
                  <a:pt x="1457325" y="184845"/>
                </a:lnTo>
                <a:cubicBezTo>
                  <a:pt x="1457325" y="186631"/>
                  <a:pt x="1456432" y="187524"/>
                  <a:pt x="1454646" y="187524"/>
                </a:cubicBezTo>
                <a:lnTo>
                  <a:pt x="1433215" y="187524"/>
                </a:lnTo>
                <a:cubicBezTo>
                  <a:pt x="1431429" y="187524"/>
                  <a:pt x="1430536" y="186631"/>
                  <a:pt x="1430536" y="184845"/>
                </a:cubicBezTo>
                <a:lnTo>
                  <a:pt x="1430536" y="163413"/>
                </a:lnTo>
                <a:cubicBezTo>
                  <a:pt x="1430759" y="161628"/>
                  <a:pt x="1431652" y="160735"/>
                  <a:pt x="1433215" y="160735"/>
                </a:cubicBezTo>
                <a:close/>
                <a:moveTo>
                  <a:pt x="1393031" y="160735"/>
                </a:moveTo>
                <a:lnTo>
                  <a:pt x="1414462" y="160735"/>
                </a:lnTo>
                <a:cubicBezTo>
                  <a:pt x="1416248" y="160958"/>
                  <a:pt x="1417141" y="161851"/>
                  <a:pt x="1417141" y="163413"/>
                </a:cubicBezTo>
                <a:lnTo>
                  <a:pt x="1417141" y="184845"/>
                </a:lnTo>
                <a:cubicBezTo>
                  <a:pt x="1417141" y="186631"/>
                  <a:pt x="1416248" y="187524"/>
                  <a:pt x="1414462" y="187524"/>
                </a:cubicBezTo>
                <a:lnTo>
                  <a:pt x="1393031" y="187524"/>
                </a:lnTo>
                <a:cubicBezTo>
                  <a:pt x="1391245" y="187524"/>
                  <a:pt x="1390352" y="186631"/>
                  <a:pt x="1390352" y="184845"/>
                </a:cubicBezTo>
                <a:lnTo>
                  <a:pt x="1390352" y="163413"/>
                </a:lnTo>
                <a:cubicBezTo>
                  <a:pt x="1390575" y="161628"/>
                  <a:pt x="1391468" y="160735"/>
                  <a:pt x="1393031" y="160735"/>
                </a:cubicBezTo>
                <a:close/>
                <a:moveTo>
                  <a:pt x="1352847" y="160735"/>
                </a:moveTo>
                <a:lnTo>
                  <a:pt x="1374279" y="160735"/>
                </a:lnTo>
                <a:cubicBezTo>
                  <a:pt x="1376065" y="160958"/>
                  <a:pt x="1376957" y="161851"/>
                  <a:pt x="1376957" y="163413"/>
                </a:cubicBezTo>
                <a:lnTo>
                  <a:pt x="1376957" y="184845"/>
                </a:lnTo>
                <a:cubicBezTo>
                  <a:pt x="1376957" y="186631"/>
                  <a:pt x="1376065" y="187524"/>
                  <a:pt x="1374279" y="187524"/>
                </a:cubicBezTo>
                <a:lnTo>
                  <a:pt x="1352847" y="187524"/>
                </a:lnTo>
                <a:cubicBezTo>
                  <a:pt x="1351061" y="187524"/>
                  <a:pt x="1350169" y="186631"/>
                  <a:pt x="1350169" y="184845"/>
                </a:cubicBezTo>
                <a:lnTo>
                  <a:pt x="1350169" y="163413"/>
                </a:lnTo>
                <a:cubicBezTo>
                  <a:pt x="1350392" y="161628"/>
                  <a:pt x="1351285" y="160735"/>
                  <a:pt x="1352847" y="160735"/>
                </a:cubicBezTo>
                <a:close/>
                <a:moveTo>
                  <a:pt x="1312664" y="160735"/>
                </a:moveTo>
                <a:lnTo>
                  <a:pt x="1334095" y="160735"/>
                </a:lnTo>
                <a:cubicBezTo>
                  <a:pt x="1335881" y="160958"/>
                  <a:pt x="1336774" y="161851"/>
                  <a:pt x="1336774" y="163413"/>
                </a:cubicBezTo>
                <a:lnTo>
                  <a:pt x="1336774" y="184845"/>
                </a:lnTo>
                <a:cubicBezTo>
                  <a:pt x="1336774" y="186631"/>
                  <a:pt x="1335881" y="187524"/>
                  <a:pt x="1334095" y="187524"/>
                </a:cubicBezTo>
                <a:lnTo>
                  <a:pt x="1312664" y="187524"/>
                </a:lnTo>
                <a:cubicBezTo>
                  <a:pt x="1310878" y="187524"/>
                  <a:pt x="1309985" y="186631"/>
                  <a:pt x="1309985" y="184845"/>
                </a:cubicBezTo>
                <a:lnTo>
                  <a:pt x="1309985" y="163413"/>
                </a:lnTo>
                <a:cubicBezTo>
                  <a:pt x="1310208" y="161628"/>
                  <a:pt x="1311101" y="160735"/>
                  <a:pt x="1312664" y="160735"/>
                </a:cubicBezTo>
                <a:close/>
                <a:moveTo>
                  <a:pt x="1272480" y="160735"/>
                </a:moveTo>
                <a:lnTo>
                  <a:pt x="1293912" y="160735"/>
                </a:lnTo>
                <a:cubicBezTo>
                  <a:pt x="1295697" y="160958"/>
                  <a:pt x="1296590" y="161851"/>
                  <a:pt x="1296590" y="163413"/>
                </a:cubicBezTo>
                <a:lnTo>
                  <a:pt x="1296590" y="184845"/>
                </a:lnTo>
                <a:cubicBezTo>
                  <a:pt x="1296590" y="186631"/>
                  <a:pt x="1295697" y="187524"/>
                  <a:pt x="1293912" y="187524"/>
                </a:cubicBezTo>
                <a:lnTo>
                  <a:pt x="1272480" y="187524"/>
                </a:lnTo>
                <a:cubicBezTo>
                  <a:pt x="1270694" y="187524"/>
                  <a:pt x="1269801" y="186631"/>
                  <a:pt x="1269801" y="184845"/>
                </a:cubicBezTo>
                <a:lnTo>
                  <a:pt x="1269801" y="163413"/>
                </a:lnTo>
                <a:cubicBezTo>
                  <a:pt x="1270024" y="161628"/>
                  <a:pt x="1270917" y="160735"/>
                  <a:pt x="1272480" y="160735"/>
                </a:cubicBezTo>
                <a:close/>
                <a:moveTo>
                  <a:pt x="1232297" y="160735"/>
                </a:moveTo>
                <a:lnTo>
                  <a:pt x="1253728" y="160735"/>
                </a:lnTo>
                <a:cubicBezTo>
                  <a:pt x="1255514" y="160958"/>
                  <a:pt x="1256407" y="161851"/>
                  <a:pt x="1256407" y="163413"/>
                </a:cubicBezTo>
                <a:lnTo>
                  <a:pt x="1256407" y="184845"/>
                </a:lnTo>
                <a:cubicBezTo>
                  <a:pt x="1256407" y="186631"/>
                  <a:pt x="1255514" y="187524"/>
                  <a:pt x="1253728" y="187524"/>
                </a:cubicBezTo>
                <a:lnTo>
                  <a:pt x="1232297" y="187524"/>
                </a:lnTo>
                <a:cubicBezTo>
                  <a:pt x="1230511" y="187524"/>
                  <a:pt x="1229618" y="186631"/>
                  <a:pt x="1229618" y="184845"/>
                </a:cubicBezTo>
                <a:lnTo>
                  <a:pt x="1229618" y="163413"/>
                </a:lnTo>
                <a:cubicBezTo>
                  <a:pt x="1229841" y="161628"/>
                  <a:pt x="1230734" y="160735"/>
                  <a:pt x="1232297" y="160735"/>
                </a:cubicBezTo>
                <a:close/>
                <a:moveTo>
                  <a:pt x="1192113" y="160735"/>
                </a:moveTo>
                <a:lnTo>
                  <a:pt x="1213544" y="160735"/>
                </a:lnTo>
                <a:cubicBezTo>
                  <a:pt x="1215330" y="160958"/>
                  <a:pt x="1216223" y="161851"/>
                  <a:pt x="1216223" y="163413"/>
                </a:cubicBezTo>
                <a:lnTo>
                  <a:pt x="1216223" y="184845"/>
                </a:lnTo>
                <a:cubicBezTo>
                  <a:pt x="1216223" y="186631"/>
                  <a:pt x="1215330" y="187524"/>
                  <a:pt x="1213544" y="187524"/>
                </a:cubicBezTo>
                <a:lnTo>
                  <a:pt x="1192113" y="187524"/>
                </a:lnTo>
                <a:cubicBezTo>
                  <a:pt x="1190327" y="187524"/>
                  <a:pt x="1189434" y="186631"/>
                  <a:pt x="1189434" y="184845"/>
                </a:cubicBezTo>
                <a:lnTo>
                  <a:pt x="1189434" y="163413"/>
                </a:lnTo>
                <a:cubicBezTo>
                  <a:pt x="1189657" y="161628"/>
                  <a:pt x="1190550" y="160735"/>
                  <a:pt x="1192113" y="160735"/>
                </a:cubicBezTo>
                <a:close/>
                <a:moveTo>
                  <a:pt x="1151929" y="160735"/>
                </a:moveTo>
                <a:lnTo>
                  <a:pt x="1173361" y="160735"/>
                </a:lnTo>
                <a:cubicBezTo>
                  <a:pt x="1175147" y="160958"/>
                  <a:pt x="1176040" y="161851"/>
                  <a:pt x="1176040" y="163413"/>
                </a:cubicBezTo>
                <a:lnTo>
                  <a:pt x="1176040" y="184845"/>
                </a:lnTo>
                <a:cubicBezTo>
                  <a:pt x="1176040" y="186631"/>
                  <a:pt x="1175147" y="187524"/>
                  <a:pt x="1173361" y="187524"/>
                </a:cubicBezTo>
                <a:lnTo>
                  <a:pt x="1151929" y="187524"/>
                </a:lnTo>
                <a:cubicBezTo>
                  <a:pt x="1150144" y="187524"/>
                  <a:pt x="1149251" y="186631"/>
                  <a:pt x="1149251" y="184845"/>
                </a:cubicBezTo>
                <a:lnTo>
                  <a:pt x="1149251" y="163413"/>
                </a:lnTo>
                <a:cubicBezTo>
                  <a:pt x="1149474" y="161628"/>
                  <a:pt x="1150367" y="160735"/>
                  <a:pt x="1151929" y="160735"/>
                </a:cubicBezTo>
                <a:close/>
                <a:moveTo>
                  <a:pt x="1111746" y="160735"/>
                </a:moveTo>
                <a:lnTo>
                  <a:pt x="1133177" y="160735"/>
                </a:lnTo>
                <a:cubicBezTo>
                  <a:pt x="1134963" y="160958"/>
                  <a:pt x="1135856" y="161851"/>
                  <a:pt x="1135856" y="163413"/>
                </a:cubicBezTo>
                <a:lnTo>
                  <a:pt x="1135856" y="184845"/>
                </a:lnTo>
                <a:cubicBezTo>
                  <a:pt x="1135856" y="186631"/>
                  <a:pt x="1134963" y="187524"/>
                  <a:pt x="1133177" y="187524"/>
                </a:cubicBezTo>
                <a:lnTo>
                  <a:pt x="1111746" y="187524"/>
                </a:lnTo>
                <a:cubicBezTo>
                  <a:pt x="1109960" y="187524"/>
                  <a:pt x="1109067" y="186631"/>
                  <a:pt x="1109067" y="184845"/>
                </a:cubicBezTo>
                <a:lnTo>
                  <a:pt x="1109067" y="163413"/>
                </a:lnTo>
                <a:cubicBezTo>
                  <a:pt x="1109290" y="161628"/>
                  <a:pt x="1110183" y="160735"/>
                  <a:pt x="1111746" y="160735"/>
                </a:cubicBezTo>
                <a:close/>
                <a:moveTo>
                  <a:pt x="1071562" y="160735"/>
                </a:moveTo>
                <a:lnTo>
                  <a:pt x="1092994" y="160735"/>
                </a:lnTo>
                <a:cubicBezTo>
                  <a:pt x="1094780" y="160958"/>
                  <a:pt x="1095673" y="161851"/>
                  <a:pt x="1095673" y="163413"/>
                </a:cubicBezTo>
                <a:lnTo>
                  <a:pt x="1095673" y="184845"/>
                </a:lnTo>
                <a:cubicBezTo>
                  <a:pt x="1095673" y="186631"/>
                  <a:pt x="1094780" y="187524"/>
                  <a:pt x="1092994" y="187524"/>
                </a:cubicBezTo>
                <a:lnTo>
                  <a:pt x="1071562" y="187524"/>
                </a:lnTo>
                <a:cubicBezTo>
                  <a:pt x="1069776" y="187524"/>
                  <a:pt x="1068883" y="186631"/>
                  <a:pt x="1068883" y="184845"/>
                </a:cubicBezTo>
                <a:lnTo>
                  <a:pt x="1068883" y="163413"/>
                </a:lnTo>
                <a:cubicBezTo>
                  <a:pt x="1069106" y="161628"/>
                  <a:pt x="1070000" y="160735"/>
                  <a:pt x="1071562" y="160735"/>
                </a:cubicBezTo>
                <a:close/>
                <a:moveTo>
                  <a:pt x="1031379" y="160735"/>
                </a:moveTo>
                <a:lnTo>
                  <a:pt x="1052810" y="160735"/>
                </a:lnTo>
                <a:cubicBezTo>
                  <a:pt x="1054596" y="160958"/>
                  <a:pt x="1055489" y="161851"/>
                  <a:pt x="1055489" y="163413"/>
                </a:cubicBezTo>
                <a:lnTo>
                  <a:pt x="1055489" y="184845"/>
                </a:lnTo>
                <a:cubicBezTo>
                  <a:pt x="1055489" y="186631"/>
                  <a:pt x="1054596" y="187524"/>
                  <a:pt x="1052810" y="187524"/>
                </a:cubicBezTo>
                <a:lnTo>
                  <a:pt x="1031379" y="187524"/>
                </a:lnTo>
                <a:cubicBezTo>
                  <a:pt x="1029593" y="187524"/>
                  <a:pt x="1028700" y="186631"/>
                  <a:pt x="1028700" y="184845"/>
                </a:cubicBezTo>
                <a:lnTo>
                  <a:pt x="1028700" y="163413"/>
                </a:lnTo>
                <a:cubicBezTo>
                  <a:pt x="1028923" y="161628"/>
                  <a:pt x="1029816" y="160735"/>
                  <a:pt x="1031379" y="160735"/>
                </a:cubicBezTo>
                <a:close/>
                <a:moveTo>
                  <a:pt x="798314" y="160735"/>
                </a:moveTo>
                <a:lnTo>
                  <a:pt x="819745" y="160735"/>
                </a:lnTo>
                <a:cubicBezTo>
                  <a:pt x="821531" y="160958"/>
                  <a:pt x="822424" y="161851"/>
                  <a:pt x="822424" y="163413"/>
                </a:cubicBezTo>
                <a:lnTo>
                  <a:pt x="822424" y="184845"/>
                </a:lnTo>
                <a:cubicBezTo>
                  <a:pt x="822424" y="186631"/>
                  <a:pt x="821531" y="187524"/>
                  <a:pt x="819745" y="187524"/>
                </a:cubicBezTo>
                <a:lnTo>
                  <a:pt x="798314" y="187524"/>
                </a:lnTo>
                <a:cubicBezTo>
                  <a:pt x="796528" y="187524"/>
                  <a:pt x="795635" y="186631"/>
                  <a:pt x="795635" y="184845"/>
                </a:cubicBezTo>
                <a:lnTo>
                  <a:pt x="795635" y="163413"/>
                </a:lnTo>
                <a:cubicBezTo>
                  <a:pt x="795858" y="161628"/>
                  <a:pt x="796751" y="160735"/>
                  <a:pt x="798314" y="160735"/>
                </a:cubicBezTo>
                <a:close/>
                <a:moveTo>
                  <a:pt x="758130" y="160735"/>
                </a:moveTo>
                <a:lnTo>
                  <a:pt x="779562" y="160735"/>
                </a:lnTo>
                <a:cubicBezTo>
                  <a:pt x="781347" y="160958"/>
                  <a:pt x="782241" y="161851"/>
                  <a:pt x="782241" y="163413"/>
                </a:cubicBezTo>
                <a:lnTo>
                  <a:pt x="782241" y="184845"/>
                </a:lnTo>
                <a:cubicBezTo>
                  <a:pt x="782241" y="186631"/>
                  <a:pt x="781347" y="187524"/>
                  <a:pt x="779562" y="187524"/>
                </a:cubicBezTo>
                <a:lnTo>
                  <a:pt x="758130" y="187524"/>
                </a:lnTo>
                <a:cubicBezTo>
                  <a:pt x="756344" y="187524"/>
                  <a:pt x="755451" y="186631"/>
                  <a:pt x="755451" y="184845"/>
                </a:cubicBezTo>
                <a:lnTo>
                  <a:pt x="755451" y="163413"/>
                </a:lnTo>
                <a:cubicBezTo>
                  <a:pt x="755675" y="161628"/>
                  <a:pt x="756568" y="160735"/>
                  <a:pt x="758130" y="160735"/>
                </a:cubicBezTo>
                <a:close/>
                <a:moveTo>
                  <a:pt x="717947" y="160735"/>
                </a:moveTo>
                <a:lnTo>
                  <a:pt x="739378" y="160735"/>
                </a:lnTo>
                <a:cubicBezTo>
                  <a:pt x="741164" y="160958"/>
                  <a:pt x="742057" y="161851"/>
                  <a:pt x="742057" y="163413"/>
                </a:cubicBezTo>
                <a:lnTo>
                  <a:pt x="742057" y="184845"/>
                </a:lnTo>
                <a:cubicBezTo>
                  <a:pt x="742057" y="186631"/>
                  <a:pt x="741164" y="187524"/>
                  <a:pt x="739378" y="187524"/>
                </a:cubicBezTo>
                <a:lnTo>
                  <a:pt x="717947" y="187524"/>
                </a:lnTo>
                <a:cubicBezTo>
                  <a:pt x="716161" y="187524"/>
                  <a:pt x="715268" y="186631"/>
                  <a:pt x="715268" y="184845"/>
                </a:cubicBezTo>
                <a:lnTo>
                  <a:pt x="715268" y="163413"/>
                </a:lnTo>
                <a:cubicBezTo>
                  <a:pt x="715491" y="161628"/>
                  <a:pt x="716384" y="160735"/>
                  <a:pt x="717947" y="160735"/>
                </a:cubicBezTo>
                <a:close/>
                <a:moveTo>
                  <a:pt x="677763" y="160735"/>
                </a:moveTo>
                <a:lnTo>
                  <a:pt x="699194" y="160735"/>
                </a:lnTo>
                <a:cubicBezTo>
                  <a:pt x="700980" y="160958"/>
                  <a:pt x="701873" y="161851"/>
                  <a:pt x="701873" y="163413"/>
                </a:cubicBezTo>
                <a:lnTo>
                  <a:pt x="701873" y="184845"/>
                </a:lnTo>
                <a:cubicBezTo>
                  <a:pt x="701873" y="186631"/>
                  <a:pt x="700980" y="187524"/>
                  <a:pt x="699194" y="187524"/>
                </a:cubicBezTo>
                <a:lnTo>
                  <a:pt x="677763" y="187524"/>
                </a:lnTo>
                <a:cubicBezTo>
                  <a:pt x="675977" y="187524"/>
                  <a:pt x="675084" y="186631"/>
                  <a:pt x="675084" y="184845"/>
                </a:cubicBezTo>
                <a:lnTo>
                  <a:pt x="675084" y="163413"/>
                </a:lnTo>
                <a:cubicBezTo>
                  <a:pt x="675307" y="161628"/>
                  <a:pt x="676200" y="160735"/>
                  <a:pt x="677763" y="160735"/>
                </a:cubicBezTo>
                <a:close/>
                <a:moveTo>
                  <a:pt x="123229" y="160735"/>
                </a:moveTo>
                <a:lnTo>
                  <a:pt x="144661" y="160735"/>
                </a:lnTo>
                <a:cubicBezTo>
                  <a:pt x="146447" y="160958"/>
                  <a:pt x="147340" y="161851"/>
                  <a:pt x="147340" y="163413"/>
                </a:cubicBezTo>
                <a:lnTo>
                  <a:pt x="147340" y="184845"/>
                </a:lnTo>
                <a:cubicBezTo>
                  <a:pt x="147340" y="186631"/>
                  <a:pt x="146447" y="187524"/>
                  <a:pt x="144661" y="187524"/>
                </a:cubicBezTo>
                <a:lnTo>
                  <a:pt x="123229" y="187524"/>
                </a:lnTo>
                <a:cubicBezTo>
                  <a:pt x="121443" y="187524"/>
                  <a:pt x="120551" y="186631"/>
                  <a:pt x="120551" y="184845"/>
                </a:cubicBezTo>
                <a:lnTo>
                  <a:pt x="120551" y="163413"/>
                </a:lnTo>
                <a:cubicBezTo>
                  <a:pt x="120774" y="161628"/>
                  <a:pt x="121667" y="160735"/>
                  <a:pt x="123229" y="160735"/>
                </a:cubicBezTo>
                <a:close/>
                <a:moveTo>
                  <a:pt x="83046" y="160735"/>
                </a:moveTo>
                <a:lnTo>
                  <a:pt x="104477" y="160735"/>
                </a:lnTo>
                <a:cubicBezTo>
                  <a:pt x="106263" y="160958"/>
                  <a:pt x="107156" y="161851"/>
                  <a:pt x="107156" y="163413"/>
                </a:cubicBezTo>
                <a:lnTo>
                  <a:pt x="107156" y="184845"/>
                </a:lnTo>
                <a:cubicBezTo>
                  <a:pt x="107156" y="186631"/>
                  <a:pt x="106263" y="187524"/>
                  <a:pt x="104477" y="187524"/>
                </a:cubicBezTo>
                <a:lnTo>
                  <a:pt x="83046" y="187524"/>
                </a:lnTo>
                <a:cubicBezTo>
                  <a:pt x="81260" y="187524"/>
                  <a:pt x="80367" y="186631"/>
                  <a:pt x="80367" y="184845"/>
                </a:cubicBezTo>
                <a:lnTo>
                  <a:pt x="80367" y="163413"/>
                </a:lnTo>
                <a:cubicBezTo>
                  <a:pt x="80590" y="161628"/>
                  <a:pt x="81484" y="160735"/>
                  <a:pt x="83046" y="160735"/>
                </a:cubicBezTo>
                <a:close/>
                <a:moveTo>
                  <a:pt x="42862" y="160735"/>
                </a:moveTo>
                <a:lnTo>
                  <a:pt x="64293" y="160735"/>
                </a:lnTo>
                <a:cubicBezTo>
                  <a:pt x="66079" y="160958"/>
                  <a:pt x="66973" y="161851"/>
                  <a:pt x="66973" y="163413"/>
                </a:cubicBezTo>
                <a:lnTo>
                  <a:pt x="66973" y="184845"/>
                </a:lnTo>
                <a:cubicBezTo>
                  <a:pt x="66973" y="186631"/>
                  <a:pt x="66079" y="187524"/>
                  <a:pt x="64293" y="187524"/>
                </a:cubicBezTo>
                <a:lnTo>
                  <a:pt x="42862" y="187524"/>
                </a:lnTo>
                <a:cubicBezTo>
                  <a:pt x="41076" y="187524"/>
                  <a:pt x="40183" y="186631"/>
                  <a:pt x="40183" y="184845"/>
                </a:cubicBezTo>
                <a:lnTo>
                  <a:pt x="40183" y="163413"/>
                </a:lnTo>
                <a:cubicBezTo>
                  <a:pt x="40407" y="161628"/>
                  <a:pt x="41300" y="160735"/>
                  <a:pt x="42862" y="160735"/>
                </a:cubicBezTo>
                <a:close/>
                <a:moveTo>
                  <a:pt x="2679" y="160735"/>
                </a:moveTo>
                <a:lnTo>
                  <a:pt x="24110" y="160735"/>
                </a:lnTo>
                <a:cubicBezTo>
                  <a:pt x="25896" y="160958"/>
                  <a:pt x="26789" y="161851"/>
                  <a:pt x="26789" y="163413"/>
                </a:cubicBezTo>
                <a:lnTo>
                  <a:pt x="26789" y="184845"/>
                </a:lnTo>
                <a:cubicBezTo>
                  <a:pt x="26789" y="186631"/>
                  <a:pt x="25896" y="187524"/>
                  <a:pt x="24110" y="187524"/>
                </a:cubicBezTo>
                <a:lnTo>
                  <a:pt x="2679" y="187524"/>
                </a:lnTo>
                <a:cubicBezTo>
                  <a:pt x="893" y="187524"/>
                  <a:pt x="0" y="186631"/>
                  <a:pt x="0" y="184845"/>
                </a:cubicBezTo>
                <a:lnTo>
                  <a:pt x="0" y="163413"/>
                </a:lnTo>
                <a:cubicBezTo>
                  <a:pt x="223" y="161628"/>
                  <a:pt x="1116" y="160735"/>
                  <a:pt x="2679" y="160735"/>
                </a:cubicBezTo>
                <a:close/>
                <a:moveTo>
                  <a:pt x="6626423" y="120551"/>
                </a:moveTo>
                <a:lnTo>
                  <a:pt x="6647854" y="120551"/>
                </a:lnTo>
                <a:cubicBezTo>
                  <a:pt x="6649640" y="120774"/>
                  <a:pt x="6650533" y="121667"/>
                  <a:pt x="6650533" y="123230"/>
                </a:cubicBezTo>
                <a:lnTo>
                  <a:pt x="6650533" y="144661"/>
                </a:lnTo>
                <a:cubicBezTo>
                  <a:pt x="6650533" y="146447"/>
                  <a:pt x="6649640" y="147340"/>
                  <a:pt x="6647854" y="147340"/>
                </a:cubicBezTo>
                <a:lnTo>
                  <a:pt x="6626423" y="147340"/>
                </a:lnTo>
                <a:cubicBezTo>
                  <a:pt x="6624637" y="147340"/>
                  <a:pt x="6623744" y="146447"/>
                  <a:pt x="6623744" y="144661"/>
                </a:cubicBezTo>
                <a:lnTo>
                  <a:pt x="6623744" y="123230"/>
                </a:lnTo>
                <a:cubicBezTo>
                  <a:pt x="6623968" y="121444"/>
                  <a:pt x="6624860" y="120551"/>
                  <a:pt x="6626423" y="120551"/>
                </a:cubicBezTo>
                <a:close/>
                <a:moveTo>
                  <a:pt x="6586240" y="120551"/>
                </a:moveTo>
                <a:lnTo>
                  <a:pt x="6607670" y="120551"/>
                </a:lnTo>
                <a:cubicBezTo>
                  <a:pt x="6609456" y="120774"/>
                  <a:pt x="6610350" y="121667"/>
                  <a:pt x="6610350" y="123230"/>
                </a:cubicBezTo>
                <a:lnTo>
                  <a:pt x="6610350" y="144661"/>
                </a:lnTo>
                <a:cubicBezTo>
                  <a:pt x="6610350" y="146447"/>
                  <a:pt x="6609456" y="147340"/>
                  <a:pt x="6607670" y="147340"/>
                </a:cubicBezTo>
                <a:lnTo>
                  <a:pt x="6586240" y="147340"/>
                </a:lnTo>
                <a:cubicBezTo>
                  <a:pt x="6584454" y="147340"/>
                  <a:pt x="6583560" y="146447"/>
                  <a:pt x="6583560" y="144661"/>
                </a:cubicBezTo>
                <a:lnTo>
                  <a:pt x="6583560" y="123230"/>
                </a:lnTo>
                <a:cubicBezTo>
                  <a:pt x="6583784" y="121444"/>
                  <a:pt x="6584677" y="120551"/>
                  <a:pt x="6586240" y="120551"/>
                </a:cubicBezTo>
                <a:close/>
                <a:moveTo>
                  <a:pt x="6546056" y="120551"/>
                </a:moveTo>
                <a:lnTo>
                  <a:pt x="6567487" y="120551"/>
                </a:lnTo>
                <a:cubicBezTo>
                  <a:pt x="6569273" y="120774"/>
                  <a:pt x="6570166" y="121667"/>
                  <a:pt x="6570166" y="123230"/>
                </a:cubicBezTo>
                <a:lnTo>
                  <a:pt x="6570166" y="144661"/>
                </a:lnTo>
                <a:cubicBezTo>
                  <a:pt x="6570166" y="146447"/>
                  <a:pt x="6569273" y="147340"/>
                  <a:pt x="6567487" y="147340"/>
                </a:cubicBezTo>
                <a:lnTo>
                  <a:pt x="6546056" y="147340"/>
                </a:lnTo>
                <a:cubicBezTo>
                  <a:pt x="6544270" y="147340"/>
                  <a:pt x="6543377" y="146447"/>
                  <a:pt x="6543377" y="144661"/>
                </a:cubicBezTo>
                <a:lnTo>
                  <a:pt x="6543377" y="123230"/>
                </a:lnTo>
                <a:cubicBezTo>
                  <a:pt x="6543600" y="121444"/>
                  <a:pt x="6544493" y="120551"/>
                  <a:pt x="6546056" y="120551"/>
                </a:cubicBezTo>
                <a:close/>
                <a:moveTo>
                  <a:pt x="6505872" y="120551"/>
                </a:moveTo>
                <a:lnTo>
                  <a:pt x="6527304" y="120551"/>
                </a:lnTo>
                <a:cubicBezTo>
                  <a:pt x="6529090" y="120774"/>
                  <a:pt x="6529982" y="121667"/>
                  <a:pt x="6529982" y="123230"/>
                </a:cubicBezTo>
                <a:lnTo>
                  <a:pt x="6529982" y="144661"/>
                </a:lnTo>
                <a:cubicBezTo>
                  <a:pt x="6529982" y="146447"/>
                  <a:pt x="6529090" y="147340"/>
                  <a:pt x="6527304" y="147340"/>
                </a:cubicBezTo>
                <a:lnTo>
                  <a:pt x="6505872" y="147340"/>
                </a:lnTo>
                <a:cubicBezTo>
                  <a:pt x="6504086" y="147340"/>
                  <a:pt x="6503194" y="146447"/>
                  <a:pt x="6503194" y="144661"/>
                </a:cubicBezTo>
                <a:lnTo>
                  <a:pt x="6503194" y="123230"/>
                </a:lnTo>
                <a:cubicBezTo>
                  <a:pt x="6503416" y="121444"/>
                  <a:pt x="6504310" y="120551"/>
                  <a:pt x="6505872" y="120551"/>
                </a:cubicBezTo>
                <a:close/>
                <a:moveTo>
                  <a:pt x="6465688" y="120551"/>
                </a:moveTo>
                <a:lnTo>
                  <a:pt x="6487120" y="120551"/>
                </a:lnTo>
                <a:cubicBezTo>
                  <a:pt x="6488906" y="120774"/>
                  <a:pt x="6489799" y="121667"/>
                  <a:pt x="6489799" y="123230"/>
                </a:cubicBezTo>
                <a:lnTo>
                  <a:pt x="6489799" y="144661"/>
                </a:lnTo>
                <a:cubicBezTo>
                  <a:pt x="6489799" y="146447"/>
                  <a:pt x="6488906" y="147340"/>
                  <a:pt x="6487120" y="147340"/>
                </a:cubicBezTo>
                <a:lnTo>
                  <a:pt x="6465688" y="147340"/>
                </a:lnTo>
                <a:cubicBezTo>
                  <a:pt x="6463902" y="147340"/>
                  <a:pt x="6463010" y="146447"/>
                  <a:pt x="6463010" y="144661"/>
                </a:cubicBezTo>
                <a:lnTo>
                  <a:pt x="6463010" y="123230"/>
                </a:lnTo>
                <a:cubicBezTo>
                  <a:pt x="6463233" y="121444"/>
                  <a:pt x="6464126" y="120551"/>
                  <a:pt x="6465688" y="120551"/>
                </a:cubicBezTo>
                <a:close/>
                <a:moveTo>
                  <a:pt x="6425505" y="120551"/>
                </a:moveTo>
                <a:lnTo>
                  <a:pt x="6446936" y="120551"/>
                </a:lnTo>
                <a:cubicBezTo>
                  <a:pt x="6448722" y="120774"/>
                  <a:pt x="6449615" y="121667"/>
                  <a:pt x="6449615" y="123230"/>
                </a:cubicBezTo>
                <a:lnTo>
                  <a:pt x="6449615" y="144661"/>
                </a:lnTo>
                <a:cubicBezTo>
                  <a:pt x="6449615" y="146447"/>
                  <a:pt x="6448722" y="147340"/>
                  <a:pt x="6446936" y="147340"/>
                </a:cubicBezTo>
                <a:lnTo>
                  <a:pt x="6425505" y="147340"/>
                </a:lnTo>
                <a:cubicBezTo>
                  <a:pt x="6423719" y="147340"/>
                  <a:pt x="6422826" y="146447"/>
                  <a:pt x="6422826" y="144661"/>
                </a:cubicBezTo>
                <a:lnTo>
                  <a:pt x="6422826" y="123230"/>
                </a:lnTo>
                <a:cubicBezTo>
                  <a:pt x="6423050" y="121444"/>
                  <a:pt x="6423942" y="120551"/>
                  <a:pt x="6425505" y="120551"/>
                </a:cubicBezTo>
                <a:close/>
                <a:moveTo>
                  <a:pt x="6385322" y="120551"/>
                </a:moveTo>
                <a:lnTo>
                  <a:pt x="6406752" y="120551"/>
                </a:lnTo>
                <a:cubicBezTo>
                  <a:pt x="6408538" y="120774"/>
                  <a:pt x="6409432" y="121667"/>
                  <a:pt x="6409432" y="123230"/>
                </a:cubicBezTo>
                <a:lnTo>
                  <a:pt x="6409432" y="144661"/>
                </a:lnTo>
                <a:cubicBezTo>
                  <a:pt x="6409432" y="146447"/>
                  <a:pt x="6408538" y="147340"/>
                  <a:pt x="6406752" y="147340"/>
                </a:cubicBezTo>
                <a:lnTo>
                  <a:pt x="6385322" y="147340"/>
                </a:lnTo>
                <a:cubicBezTo>
                  <a:pt x="6383536" y="147340"/>
                  <a:pt x="6382642" y="146447"/>
                  <a:pt x="6382642" y="144661"/>
                </a:cubicBezTo>
                <a:lnTo>
                  <a:pt x="6382642" y="123230"/>
                </a:lnTo>
                <a:cubicBezTo>
                  <a:pt x="6382866" y="121444"/>
                  <a:pt x="6383759" y="120551"/>
                  <a:pt x="6385322" y="120551"/>
                </a:cubicBezTo>
                <a:close/>
                <a:moveTo>
                  <a:pt x="6345138" y="120551"/>
                </a:moveTo>
                <a:lnTo>
                  <a:pt x="6366569" y="120551"/>
                </a:lnTo>
                <a:cubicBezTo>
                  <a:pt x="6368355" y="120774"/>
                  <a:pt x="6369248" y="121667"/>
                  <a:pt x="6369248" y="123230"/>
                </a:cubicBezTo>
                <a:lnTo>
                  <a:pt x="6369248" y="144661"/>
                </a:lnTo>
                <a:cubicBezTo>
                  <a:pt x="6369248" y="146447"/>
                  <a:pt x="6368355" y="147340"/>
                  <a:pt x="6366569" y="147340"/>
                </a:cubicBezTo>
                <a:lnTo>
                  <a:pt x="6345138" y="147340"/>
                </a:lnTo>
                <a:cubicBezTo>
                  <a:pt x="6343352" y="147340"/>
                  <a:pt x="6342459" y="146447"/>
                  <a:pt x="6342459" y="144661"/>
                </a:cubicBezTo>
                <a:lnTo>
                  <a:pt x="6342459" y="123230"/>
                </a:lnTo>
                <a:cubicBezTo>
                  <a:pt x="6342682" y="121444"/>
                  <a:pt x="6343575" y="120551"/>
                  <a:pt x="6345138" y="120551"/>
                </a:cubicBezTo>
                <a:close/>
                <a:moveTo>
                  <a:pt x="6304954" y="120551"/>
                </a:moveTo>
                <a:lnTo>
                  <a:pt x="6326386" y="120551"/>
                </a:lnTo>
                <a:cubicBezTo>
                  <a:pt x="6328172" y="120774"/>
                  <a:pt x="6329064" y="121667"/>
                  <a:pt x="6329064" y="123230"/>
                </a:cubicBezTo>
                <a:lnTo>
                  <a:pt x="6329064" y="144661"/>
                </a:lnTo>
                <a:cubicBezTo>
                  <a:pt x="6329064" y="146447"/>
                  <a:pt x="6328172" y="147340"/>
                  <a:pt x="6326386" y="147340"/>
                </a:cubicBezTo>
                <a:lnTo>
                  <a:pt x="6304954" y="147340"/>
                </a:lnTo>
                <a:cubicBezTo>
                  <a:pt x="6303168" y="147340"/>
                  <a:pt x="6302276" y="146447"/>
                  <a:pt x="6302276" y="144661"/>
                </a:cubicBezTo>
                <a:lnTo>
                  <a:pt x="6302276" y="123230"/>
                </a:lnTo>
                <a:cubicBezTo>
                  <a:pt x="6302498" y="121444"/>
                  <a:pt x="6303392" y="120551"/>
                  <a:pt x="6304954" y="120551"/>
                </a:cubicBezTo>
                <a:close/>
                <a:moveTo>
                  <a:pt x="6264770" y="120551"/>
                </a:moveTo>
                <a:lnTo>
                  <a:pt x="6286202" y="120551"/>
                </a:lnTo>
                <a:cubicBezTo>
                  <a:pt x="6287988" y="120774"/>
                  <a:pt x="6288881" y="121667"/>
                  <a:pt x="6288881" y="123230"/>
                </a:cubicBezTo>
                <a:lnTo>
                  <a:pt x="6288881" y="144661"/>
                </a:lnTo>
                <a:cubicBezTo>
                  <a:pt x="6288881" y="146447"/>
                  <a:pt x="6287988" y="147340"/>
                  <a:pt x="6286202" y="147340"/>
                </a:cubicBezTo>
                <a:lnTo>
                  <a:pt x="6264770" y="147340"/>
                </a:lnTo>
                <a:cubicBezTo>
                  <a:pt x="6262985" y="147340"/>
                  <a:pt x="6262092" y="146447"/>
                  <a:pt x="6262092" y="144661"/>
                </a:cubicBezTo>
                <a:lnTo>
                  <a:pt x="6262092" y="123230"/>
                </a:lnTo>
                <a:cubicBezTo>
                  <a:pt x="6262315" y="121444"/>
                  <a:pt x="6263208" y="120551"/>
                  <a:pt x="6264770" y="120551"/>
                </a:cubicBezTo>
                <a:close/>
                <a:moveTo>
                  <a:pt x="6224587" y="120551"/>
                </a:moveTo>
                <a:lnTo>
                  <a:pt x="6246018" y="120551"/>
                </a:lnTo>
                <a:cubicBezTo>
                  <a:pt x="6247804" y="120774"/>
                  <a:pt x="6248698" y="121667"/>
                  <a:pt x="6248698" y="123230"/>
                </a:cubicBezTo>
                <a:lnTo>
                  <a:pt x="6248698" y="144661"/>
                </a:lnTo>
                <a:cubicBezTo>
                  <a:pt x="6248698" y="146447"/>
                  <a:pt x="6247804" y="147340"/>
                  <a:pt x="6246018" y="147340"/>
                </a:cubicBezTo>
                <a:lnTo>
                  <a:pt x="6224587" y="147340"/>
                </a:lnTo>
                <a:cubicBezTo>
                  <a:pt x="6222801" y="147340"/>
                  <a:pt x="6221908" y="146447"/>
                  <a:pt x="6221908" y="144661"/>
                </a:cubicBezTo>
                <a:lnTo>
                  <a:pt x="6221908" y="123230"/>
                </a:lnTo>
                <a:cubicBezTo>
                  <a:pt x="6222132" y="121444"/>
                  <a:pt x="6223024" y="120551"/>
                  <a:pt x="6224587" y="120551"/>
                </a:cubicBezTo>
                <a:close/>
                <a:moveTo>
                  <a:pt x="6184404" y="120551"/>
                </a:moveTo>
                <a:lnTo>
                  <a:pt x="6205835" y="120551"/>
                </a:lnTo>
                <a:cubicBezTo>
                  <a:pt x="6207620" y="120774"/>
                  <a:pt x="6208514" y="121667"/>
                  <a:pt x="6208514" y="123230"/>
                </a:cubicBezTo>
                <a:lnTo>
                  <a:pt x="6208514" y="144661"/>
                </a:lnTo>
                <a:cubicBezTo>
                  <a:pt x="6208514" y="146447"/>
                  <a:pt x="6207620" y="147340"/>
                  <a:pt x="6205835" y="147340"/>
                </a:cubicBezTo>
                <a:lnTo>
                  <a:pt x="6184404" y="147340"/>
                </a:lnTo>
                <a:cubicBezTo>
                  <a:pt x="6182618" y="147340"/>
                  <a:pt x="6181724" y="146447"/>
                  <a:pt x="6181724" y="144661"/>
                </a:cubicBezTo>
                <a:lnTo>
                  <a:pt x="6181724" y="123230"/>
                </a:lnTo>
                <a:cubicBezTo>
                  <a:pt x="6181948" y="121444"/>
                  <a:pt x="6182841" y="120551"/>
                  <a:pt x="6184404" y="120551"/>
                </a:cubicBezTo>
                <a:close/>
                <a:moveTo>
                  <a:pt x="6112073" y="120551"/>
                </a:moveTo>
                <a:lnTo>
                  <a:pt x="6133504" y="120551"/>
                </a:lnTo>
                <a:cubicBezTo>
                  <a:pt x="6135290" y="120774"/>
                  <a:pt x="6136183" y="121667"/>
                  <a:pt x="6136183" y="123230"/>
                </a:cubicBezTo>
                <a:lnTo>
                  <a:pt x="6136183" y="144661"/>
                </a:lnTo>
                <a:cubicBezTo>
                  <a:pt x="6136183" y="146447"/>
                  <a:pt x="6135290" y="147340"/>
                  <a:pt x="6133504" y="147340"/>
                </a:cubicBezTo>
                <a:lnTo>
                  <a:pt x="6112073" y="147340"/>
                </a:lnTo>
                <a:cubicBezTo>
                  <a:pt x="6110287" y="147340"/>
                  <a:pt x="6109394" y="146447"/>
                  <a:pt x="6109394" y="144661"/>
                </a:cubicBezTo>
                <a:lnTo>
                  <a:pt x="6109394" y="123230"/>
                </a:lnTo>
                <a:cubicBezTo>
                  <a:pt x="6109618" y="121444"/>
                  <a:pt x="6110510" y="120551"/>
                  <a:pt x="6112073" y="120551"/>
                </a:cubicBezTo>
                <a:close/>
                <a:moveTo>
                  <a:pt x="6071890" y="120551"/>
                </a:moveTo>
                <a:lnTo>
                  <a:pt x="6093320" y="120551"/>
                </a:lnTo>
                <a:cubicBezTo>
                  <a:pt x="6095106" y="120774"/>
                  <a:pt x="6096000" y="121667"/>
                  <a:pt x="6096000" y="123230"/>
                </a:cubicBezTo>
                <a:lnTo>
                  <a:pt x="6096000" y="144661"/>
                </a:lnTo>
                <a:cubicBezTo>
                  <a:pt x="6096000" y="146447"/>
                  <a:pt x="6095106" y="147340"/>
                  <a:pt x="6093320" y="147340"/>
                </a:cubicBezTo>
                <a:lnTo>
                  <a:pt x="6071890" y="147340"/>
                </a:lnTo>
                <a:cubicBezTo>
                  <a:pt x="6070104" y="147340"/>
                  <a:pt x="6069210" y="146447"/>
                  <a:pt x="6069210" y="144661"/>
                </a:cubicBezTo>
                <a:lnTo>
                  <a:pt x="6069210" y="123230"/>
                </a:lnTo>
                <a:cubicBezTo>
                  <a:pt x="6069434" y="121444"/>
                  <a:pt x="6070327" y="120551"/>
                  <a:pt x="6071890" y="120551"/>
                </a:cubicBezTo>
                <a:close/>
                <a:moveTo>
                  <a:pt x="6031706" y="120551"/>
                </a:moveTo>
                <a:lnTo>
                  <a:pt x="6053137" y="120551"/>
                </a:lnTo>
                <a:cubicBezTo>
                  <a:pt x="6054923" y="120774"/>
                  <a:pt x="6055816" y="121667"/>
                  <a:pt x="6055816" y="123230"/>
                </a:cubicBezTo>
                <a:lnTo>
                  <a:pt x="6055816" y="144661"/>
                </a:lnTo>
                <a:cubicBezTo>
                  <a:pt x="6055816" y="146447"/>
                  <a:pt x="6054923" y="147340"/>
                  <a:pt x="6053137" y="147340"/>
                </a:cubicBezTo>
                <a:lnTo>
                  <a:pt x="6031706" y="147340"/>
                </a:lnTo>
                <a:cubicBezTo>
                  <a:pt x="6029920" y="147340"/>
                  <a:pt x="6029027" y="146447"/>
                  <a:pt x="6029027" y="144661"/>
                </a:cubicBezTo>
                <a:lnTo>
                  <a:pt x="6029027" y="123230"/>
                </a:lnTo>
                <a:cubicBezTo>
                  <a:pt x="6029250" y="121444"/>
                  <a:pt x="6030143" y="120551"/>
                  <a:pt x="6031706" y="120551"/>
                </a:cubicBezTo>
                <a:close/>
                <a:moveTo>
                  <a:pt x="5991522" y="120551"/>
                </a:moveTo>
                <a:lnTo>
                  <a:pt x="6012954" y="120551"/>
                </a:lnTo>
                <a:cubicBezTo>
                  <a:pt x="6014740" y="120774"/>
                  <a:pt x="6015632" y="121667"/>
                  <a:pt x="6015632" y="123230"/>
                </a:cubicBezTo>
                <a:lnTo>
                  <a:pt x="6015632" y="144661"/>
                </a:lnTo>
                <a:cubicBezTo>
                  <a:pt x="6015632" y="146447"/>
                  <a:pt x="6014740" y="147340"/>
                  <a:pt x="6012954" y="147340"/>
                </a:cubicBezTo>
                <a:lnTo>
                  <a:pt x="5991522" y="147340"/>
                </a:lnTo>
                <a:cubicBezTo>
                  <a:pt x="5989736" y="147340"/>
                  <a:pt x="5988844" y="146447"/>
                  <a:pt x="5988844" y="144661"/>
                </a:cubicBezTo>
                <a:lnTo>
                  <a:pt x="5988844" y="123230"/>
                </a:lnTo>
                <a:cubicBezTo>
                  <a:pt x="5989066" y="121444"/>
                  <a:pt x="5989960" y="120551"/>
                  <a:pt x="5991522" y="120551"/>
                </a:cubicBezTo>
                <a:close/>
                <a:moveTo>
                  <a:pt x="5911155" y="120551"/>
                </a:moveTo>
                <a:lnTo>
                  <a:pt x="5932586" y="120551"/>
                </a:lnTo>
                <a:cubicBezTo>
                  <a:pt x="5934372" y="120774"/>
                  <a:pt x="5935265" y="121667"/>
                  <a:pt x="5935265" y="123230"/>
                </a:cubicBezTo>
                <a:lnTo>
                  <a:pt x="5935265" y="144661"/>
                </a:lnTo>
                <a:cubicBezTo>
                  <a:pt x="5935265" y="146447"/>
                  <a:pt x="5934372" y="147340"/>
                  <a:pt x="5932586" y="147340"/>
                </a:cubicBezTo>
                <a:lnTo>
                  <a:pt x="5911155" y="147340"/>
                </a:lnTo>
                <a:cubicBezTo>
                  <a:pt x="5909369" y="147340"/>
                  <a:pt x="5908476" y="146447"/>
                  <a:pt x="5908476" y="144661"/>
                </a:cubicBezTo>
                <a:lnTo>
                  <a:pt x="5908476" y="123230"/>
                </a:lnTo>
                <a:cubicBezTo>
                  <a:pt x="5908700" y="121444"/>
                  <a:pt x="5909592" y="120551"/>
                  <a:pt x="5911155" y="120551"/>
                </a:cubicBezTo>
                <a:close/>
                <a:moveTo>
                  <a:pt x="5870972" y="120551"/>
                </a:moveTo>
                <a:lnTo>
                  <a:pt x="5892402" y="120551"/>
                </a:lnTo>
                <a:cubicBezTo>
                  <a:pt x="5894188" y="120774"/>
                  <a:pt x="5895082" y="121667"/>
                  <a:pt x="5895082" y="123230"/>
                </a:cubicBezTo>
                <a:lnTo>
                  <a:pt x="5895082" y="144661"/>
                </a:lnTo>
                <a:cubicBezTo>
                  <a:pt x="5895082" y="146447"/>
                  <a:pt x="5894188" y="147340"/>
                  <a:pt x="5892402" y="147340"/>
                </a:cubicBezTo>
                <a:lnTo>
                  <a:pt x="5870972" y="147340"/>
                </a:lnTo>
                <a:cubicBezTo>
                  <a:pt x="5869186" y="147340"/>
                  <a:pt x="5868292" y="146447"/>
                  <a:pt x="5868292" y="144661"/>
                </a:cubicBezTo>
                <a:lnTo>
                  <a:pt x="5868292" y="123230"/>
                </a:lnTo>
                <a:cubicBezTo>
                  <a:pt x="5868516" y="121444"/>
                  <a:pt x="5869409" y="120551"/>
                  <a:pt x="5870972" y="120551"/>
                </a:cubicBezTo>
                <a:close/>
                <a:moveTo>
                  <a:pt x="5830788" y="120551"/>
                </a:moveTo>
                <a:lnTo>
                  <a:pt x="5852219" y="120551"/>
                </a:lnTo>
                <a:cubicBezTo>
                  <a:pt x="5854005" y="120774"/>
                  <a:pt x="5854898" y="121667"/>
                  <a:pt x="5854898" y="123230"/>
                </a:cubicBezTo>
                <a:lnTo>
                  <a:pt x="5854898" y="144661"/>
                </a:lnTo>
                <a:cubicBezTo>
                  <a:pt x="5854898" y="146447"/>
                  <a:pt x="5854005" y="147340"/>
                  <a:pt x="5852219" y="147340"/>
                </a:cubicBezTo>
                <a:lnTo>
                  <a:pt x="5830788" y="147340"/>
                </a:lnTo>
                <a:cubicBezTo>
                  <a:pt x="5829002" y="147340"/>
                  <a:pt x="5828109" y="146447"/>
                  <a:pt x="5828109" y="144661"/>
                </a:cubicBezTo>
                <a:lnTo>
                  <a:pt x="5828109" y="123230"/>
                </a:lnTo>
                <a:cubicBezTo>
                  <a:pt x="5828332" y="121444"/>
                  <a:pt x="5829225" y="120551"/>
                  <a:pt x="5830788" y="120551"/>
                </a:cubicBezTo>
                <a:close/>
                <a:moveTo>
                  <a:pt x="5790604" y="120551"/>
                </a:moveTo>
                <a:lnTo>
                  <a:pt x="5812036" y="120551"/>
                </a:lnTo>
                <a:cubicBezTo>
                  <a:pt x="5813822" y="120774"/>
                  <a:pt x="5814714" y="121667"/>
                  <a:pt x="5814714" y="123230"/>
                </a:cubicBezTo>
                <a:lnTo>
                  <a:pt x="5814714" y="144661"/>
                </a:lnTo>
                <a:cubicBezTo>
                  <a:pt x="5814714" y="146447"/>
                  <a:pt x="5813822" y="147340"/>
                  <a:pt x="5812036" y="147340"/>
                </a:cubicBezTo>
                <a:lnTo>
                  <a:pt x="5790604" y="147340"/>
                </a:lnTo>
                <a:cubicBezTo>
                  <a:pt x="5788818" y="147340"/>
                  <a:pt x="5787926" y="146447"/>
                  <a:pt x="5787926" y="144661"/>
                </a:cubicBezTo>
                <a:lnTo>
                  <a:pt x="5787926" y="123230"/>
                </a:lnTo>
                <a:cubicBezTo>
                  <a:pt x="5788148" y="121444"/>
                  <a:pt x="5789042" y="120551"/>
                  <a:pt x="5790604" y="120551"/>
                </a:cubicBezTo>
                <a:close/>
                <a:moveTo>
                  <a:pt x="5750420" y="120551"/>
                </a:moveTo>
                <a:lnTo>
                  <a:pt x="5771852" y="120551"/>
                </a:lnTo>
                <a:cubicBezTo>
                  <a:pt x="5773638" y="120774"/>
                  <a:pt x="5774531" y="121667"/>
                  <a:pt x="5774531" y="123230"/>
                </a:cubicBezTo>
                <a:lnTo>
                  <a:pt x="5774531" y="144661"/>
                </a:lnTo>
                <a:cubicBezTo>
                  <a:pt x="5774531" y="146447"/>
                  <a:pt x="5773638" y="147340"/>
                  <a:pt x="5771852" y="147340"/>
                </a:cubicBezTo>
                <a:lnTo>
                  <a:pt x="5750420" y="147340"/>
                </a:lnTo>
                <a:cubicBezTo>
                  <a:pt x="5748635" y="147340"/>
                  <a:pt x="5747742" y="146447"/>
                  <a:pt x="5747742" y="144661"/>
                </a:cubicBezTo>
                <a:lnTo>
                  <a:pt x="5747742" y="123230"/>
                </a:lnTo>
                <a:cubicBezTo>
                  <a:pt x="5747965" y="121444"/>
                  <a:pt x="5748858" y="120551"/>
                  <a:pt x="5750420" y="120551"/>
                </a:cubicBezTo>
                <a:close/>
                <a:moveTo>
                  <a:pt x="5710237" y="120551"/>
                </a:moveTo>
                <a:lnTo>
                  <a:pt x="5731668" y="120551"/>
                </a:lnTo>
                <a:cubicBezTo>
                  <a:pt x="5733454" y="120774"/>
                  <a:pt x="5734348" y="121667"/>
                  <a:pt x="5734348" y="123230"/>
                </a:cubicBezTo>
                <a:lnTo>
                  <a:pt x="5734348" y="144661"/>
                </a:lnTo>
                <a:cubicBezTo>
                  <a:pt x="5734348" y="146447"/>
                  <a:pt x="5733454" y="147340"/>
                  <a:pt x="5731668" y="147340"/>
                </a:cubicBezTo>
                <a:lnTo>
                  <a:pt x="5710237" y="147340"/>
                </a:lnTo>
                <a:cubicBezTo>
                  <a:pt x="5708451" y="147340"/>
                  <a:pt x="5707558" y="146447"/>
                  <a:pt x="5707558" y="144661"/>
                </a:cubicBezTo>
                <a:lnTo>
                  <a:pt x="5707558" y="123230"/>
                </a:lnTo>
                <a:cubicBezTo>
                  <a:pt x="5707782" y="121444"/>
                  <a:pt x="5708674" y="120551"/>
                  <a:pt x="5710237" y="120551"/>
                </a:cubicBezTo>
                <a:close/>
                <a:moveTo>
                  <a:pt x="5670054" y="120551"/>
                </a:moveTo>
                <a:lnTo>
                  <a:pt x="5691485" y="120551"/>
                </a:lnTo>
                <a:cubicBezTo>
                  <a:pt x="5693270" y="120774"/>
                  <a:pt x="5694164" y="121667"/>
                  <a:pt x="5694164" y="123230"/>
                </a:cubicBezTo>
                <a:lnTo>
                  <a:pt x="5694164" y="144661"/>
                </a:lnTo>
                <a:cubicBezTo>
                  <a:pt x="5694164" y="146447"/>
                  <a:pt x="5693270" y="147340"/>
                  <a:pt x="5691485" y="147340"/>
                </a:cubicBezTo>
                <a:lnTo>
                  <a:pt x="5670054" y="147340"/>
                </a:lnTo>
                <a:cubicBezTo>
                  <a:pt x="5668268" y="147340"/>
                  <a:pt x="5667374" y="146447"/>
                  <a:pt x="5667374" y="144661"/>
                </a:cubicBezTo>
                <a:lnTo>
                  <a:pt x="5667374" y="123230"/>
                </a:lnTo>
                <a:cubicBezTo>
                  <a:pt x="5667598" y="121444"/>
                  <a:pt x="5668491" y="120551"/>
                  <a:pt x="5670054" y="120551"/>
                </a:cubicBezTo>
                <a:close/>
                <a:moveTo>
                  <a:pt x="5588198" y="120551"/>
                </a:moveTo>
                <a:lnTo>
                  <a:pt x="5609630" y="120551"/>
                </a:lnTo>
                <a:cubicBezTo>
                  <a:pt x="5611415" y="120774"/>
                  <a:pt x="5612308" y="121667"/>
                  <a:pt x="5612308" y="123230"/>
                </a:cubicBezTo>
                <a:lnTo>
                  <a:pt x="5612308" y="144661"/>
                </a:lnTo>
                <a:cubicBezTo>
                  <a:pt x="5612308" y="146447"/>
                  <a:pt x="5611415" y="147340"/>
                  <a:pt x="5609630" y="147340"/>
                </a:cubicBezTo>
                <a:lnTo>
                  <a:pt x="5588198" y="147340"/>
                </a:lnTo>
                <a:cubicBezTo>
                  <a:pt x="5586412" y="147340"/>
                  <a:pt x="5585519" y="146447"/>
                  <a:pt x="5585519" y="144661"/>
                </a:cubicBezTo>
                <a:lnTo>
                  <a:pt x="5585519" y="123230"/>
                </a:lnTo>
                <a:cubicBezTo>
                  <a:pt x="5585742" y="121444"/>
                  <a:pt x="5586636" y="120551"/>
                  <a:pt x="5588198" y="120551"/>
                </a:cubicBezTo>
                <a:close/>
                <a:moveTo>
                  <a:pt x="5548014" y="120551"/>
                </a:moveTo>
                <a:lnTo>
                  <a:pt x="5569446" y="120551"/>
                </a:lnTo>
                <a:cubicBezTo>
                  <a:pt x="5571232" y="120774"/>
                  <a:pt x="5572124" y="121667"/>
                  <a:pt x="5572124" y="123230"/>
                </a:cubicBezTo>
                <a:lnTo>
                  <a:pt x="5572124" y="144661"/>
                </a:lnTo>
                <a:cubicBezTo>
                  <a:pt x="5572124" y="146447"/>
                  <a:pt x="5571232" y="147340"/>
                  <a:pt x="5569446" y="147340"/>
                </a:cubicBezTo>
                <a:lnTo>
                  <a:pt x="5548014" y="147340"/>
                </a:lnTo>
                <a:cubicBezTo>
                  <a:pt x="5546228" y="147340"/>
                  <a:pt x="5545336" y="146447"/>
                  <a:pt x="5545336" y="144661"/>
                </a:cubicBezTo>
                <a:lnTo>
                  <a:pt x="5545336" y="123230"/>
                </a:lnTo>
                <a:cubicBezTo>
                  <a:pt x="5545559" y="121444"/>
                  <a:pt x="5546452" y="120551"/>
                  <a:pt x="5548014" y="120551"/>
                </a:cubicBezTo>
                <a:close/>
                <a:moveTo>
                  <a:pt x="5507831" y="120551"/>
                </a:moveTo>
                <a:lnTo>
                  <a:pt x="5529262" y="120551"/>
                </a:lnTo>
                <a:cubicBezTo>
                  <a:pt x="5531048" y="120774"/>
                  <a:pt x="5531941" y="121667"/>
                  <a:pt x="5531941" y="123230"/>
                </a:cubicBezTo>
                <a:lnTo>
                  <a:pt x="5531941" y="144661"/>
                </a:lnTo>
                <a:cubicBezTo>
                  <a:pt x="5531941" y="146447"/>
                  <a:pt x="5531048" y="147340"/>
                  <a:pt x="5529262" y="147340"/>
                </a:cubicBezTo>
                <a:lnTo>
                  <a:pt x="5507831" y="147340"/>
                </a:lnTo>
                <a:cubicBezTo>
                  <a:pt x="5506045" y="147340"/>
                  <a:pt x="5505152" y="146447"/>
                  <a:pt x="5505152" y="144661"/>
                </a:cubicBezTo>
                <a:lnTo>
                  <a:pt x="5505152" y="123230"/>
                </a:lnTo>
                <a:cubicBezTo>
                  <a:pt x="5505375" y="121444"/>
                  <a:pt x="5506268" y="120551"/>
                  <a:pt x="5507831" y="120551"/>
                </a:cubicBezTo>
                <a:close/>
                <a:moveTo>
                  <a:pt x="5467648" y="120551"/>
                </a:moveTo>
                <a:lnTo>
                  <a:pt x="5489079" y="120551"/>
                </a:lnTo>
                <a:cubicBezTo>
                  <a:pt x="5490865" y="120774"/>
                  <a:pt x="5491758" y="121667"/>
                  <a:pt x="5491758" y="123230"/>
                </a:cubicBezTo>
                <a:lnTo>
                  <a:pt x="5491758" y="144661"/>
                </a:lnTo>
                <a:cubicBezTo>
                  <a:pt x="5491758" y="146447"/>
                  <a:pt x="5490865" y="147340"/>
                  <a:pt x="5489079" y="147340"/>
                </a:cubicBezTo>
                <a:lnTo>
                  <a:pt x="5467648" y="147340"/>
                </a:lnTo>
                <a:cubicBezTo>
                  <a:pt x="5465862" y="147340"/>
                  <a:pt x="5464969" y="146447"/>
                  <a:pt x="5464969" y="144661"/>
                </a:cubicBezTo>
                <a:lnTo>
                  <a:pt x="5464969" y="123230"/>
                </a:lnTo>
                <a:cubicBezTo>
                  <a:pt x="5465192" y="121444"/>
                  <a:pt x="5466085" y="120551"/>
                  <a:pt x="5467648" y="120551"/>
                </a:cubicBezTo>
                <a:close/>
                <a:moveTo>
                  <a:pt x="5427464" y="120551"/>
                </a:moveTo>
                <a:lnTo>
                  <a:pt x="5448895" y="120551"/>
                </a:lnTo>
                <a:cubicBezTo>
                  <a:pt x="5450681" y="120774"/>
                  <a:pt x="5451574" y="121667"/>
                  <a:pt x="5451574" y="123230"/>
                </a:cubicBezTo>
                <a:lnTo>
                  <a:pt x="5451574" y="144661"/>
                </a:lnTo>
                <a:cubicBezTo>
                  <a:pt x="5451574" y="146447"/>
                  <a:pt x="5450681" y="147340"/>
                  <a:pt x="5448895" y="147340"/>
                </a:cubicBezTo>
                <a:lnTo>
                  <a:pt x="5427464" y="147340"/>
                </a:lnTo>
                <a:cubicBezTo>
                  <a:pt x="5425678" y="147340"/>
                  <a:pt x="5424785" y="146447"/>
                  <a:pt x="5424785" y="144661"/>
                </a:cubicBezTo>
                <a:lnTo>
                  <a:pt x="5424785" y="123230"/>
                </a:lnTo>
                <a:cubicBezTo>
                  <a:pt x="5425008" y="121444"/>
                  <a:pt x="5425901" y="120551"/>
                  <a:pt x="5427464" y="120551"/>
                </a:cubicBezTo>
                <a:close/>
                <a:moveTo>
                  <a:pt x="5387280" y="120551"/>
                </a:moveTo>
                <a:lnTo>
                  <a:pt x="5408712" y="120551"/>
                </a:lnTo>
                <a:cubicBezTo>
                  <a:pt x="5410498" y="120774"/>
                  <a:pt x="5411390" y="121667"/>
                  <a:pt x="5411390" y="123230"/>
                </a:cubicBezTo>
                <a:lnTo>
                  <a:pt x="5411390" y="144661"/>
                </a:lnTo>
                <a:cubicBezTo>
                  <a:pt x="5411390" y="146447"/>
                  <a:pt x="5410498" y="147340"/>
                  <a:pt x="5408712" y="147340"/>
                </a:cubicBezTo>
                <a:lnTo>
                  <a:pt x="5387280" y="147340"/>
                </a:lnTo>
                <a:cubicBezTo>
                  <a:pt x="5385494" y="147340"/>
                  <a:pt x="5384601" y="146447"/>
                  <a:pt x="5384601" y="144661"/>
                </a:cubicBezTo>
                <a:lnTo>
                  <a:pt x="5384601" y="123230"/>
                </a:lnTo>
                <a:cubicBezTo>
                  <a:pt x="5384825" y="121444"/>
                  <a:pt x="5385718" y="120551"/>
                  <a:pt x="5387280" y="120551"/>
                </a:cubicBezTo>
                <a:close/>
                <a:moveTo>
                  <a:pt x="5347097" y="120551"/>
                </a:moveTo>
                <a:lnTo>
                  <a:pt x="5368528" y="120551"/>
                </a:lnTo>
                <a:cubicBezTo>
                  <a:pt x="5370314" y="120774"/>
                  <a:pt x="5371207" y="121667"/>
                  <a:pt x="5371207" y="123230"/>
                </a:cubicBezTo>
                <a:lnTo>
                  <a:pt x="5371207" y="144661"/>
                </a:lnTo>
                <a:cubicBezTo>
                  <a:pt x="5371207" y="146447"/>
                  <a:pt x="5370314" y="147340"/>
                  <a:pt x="5368528" y="147340"/>
                </a:cubicBezTo>
                <a:lnTo>
                  <a:pt x="5347097" y="147340"/>
                </a:lnTo>
                <a:cubicBezTo>
                  <a:pt x="5345311" y="147340"/>
                  <a:pt x="5344418" y="146447"/>
                  <a:pt x="5344418" y="144661"/>
                </a:cubicBezTo>
                <a:lnTo>
                  <a:pt x="5344418" y="123230"/>
                </a:lnTo>
                <a:cubicBezTo>
                  <a:pt x="5344641" y="121444"/>
                  <a:pt x="5345534" y="120551"/>
                  <a:pt x="5347097" y="120551"/>
                </a:cubicBezTo>
                <a:close/>
                <a:moveTo>
                  <a:pt x="5306913" y="120551"/>
                </a:moveTo>
                <a:lnTo>
                  <a:pt x="5328344" y="120551"/>
                </a:lnTo>
                <a:cubicBezTo>
                  <a:pt x="5330130" y="120774"/>
                  <a:pt x="5331023" y="121667"/>
                  <a:pt x="5331023" y="123230"/>
                </a:cubicBezTo>
                <a:lnTo>
                  <a:pt x="5331023" y="144661"/>
                </a:lnTo>
                <a:cubicBezTo>
                  <a:pt x="5331023" y="146447"/>
                  <a:pt x="5330130" y="147340"/>
                  <a:pt x="5328344" y="147340"/>
                </a:cubicBezTo>
                <a:lnTo>
                  <a:pt x="5306913" y="147340"/>
                </a:lnTo>
                <a:cubicBezTo>
                  <a:pt x="5305127" y="147340"/>
                  <a:pt x="5304234" y="146447"/>
                  <a:pt x="5304234" y="144661"/>
                </a:cubicBezTo>
                <a:lnTo>
                  <a:pt x="5304234" y="123230"/>
                </a:lnTo>
                <a:cubicBezTo>
                  <a:pt x="5304457" y="121444"/>
                  <a:pt x="5305350" y="120551"/>
                  <a:pt x="5306913" y="120551"/>
                </a:cubicBezTo>
                <a:close/>
                <a:moveTo>
                  <a:pt x="5266730" y="120551"/>
                </a:moveTo>
                <a:lnTo>
                  <a:pt x="5288161" y="120551"/>
                </a:lnTo>
                <a:cubicBezTo>
                  <a:pt x="5289947" y="120774"/>
                  <a:pt x="5290840" y="121667"/>
                  <a:pt x="5290840" y="123230"/>
                </a:cubicBezTo>
                <a:lnTo>
                  <a:pt x="5290840" y="144661"/>
                </a:lnTo>
                <a:cubicBezTo>
                  <a:pt x="5290840" y="146447"/>
                  <a:pt x="5289947" y="147340"/>
                  <a:pt x="5288161" y="147340"/>
                </a:cubicBezTo>
                <a:lnTo>
                  <a:pt x="5266730" y="147340"/>
                </a:lnTo>
                <a:cubicBezTo>
                  <a:pt x="5264944" y="147340"/>
                  <a:pt x="5264051" y="146447"/>
                  <a:pt x="5264051" y="144661"/>
                </a:cubicBezTo>
                <a:lnTo>
                  <a:pt x="5264051" y="123230"/>
                </a:lnTo>
                <a:cubicBezTo>
                  <a:pt x="5264274" y="121444"/>
                  <a:pt x="5265167" y="120551"/>
                  <a:pt x="5266730" y="120551"/>
                </a:cubicBezTo>
                <a:close/>
                <a:moveTo>
                  <a:pt x="5226546" y="120551"/>
                </a:moveTo>
                <a:lnTo>
                  <a:pt x="5247977" y="120551"/>
                </a:lnTo>
                <a:cubicBezTo>
                  <a:pt x="5249763" y="120774"/>
                  <a:pt x="5250656" y="121667"/>
                  <a:pt x="5250656" y="123230"/>
                </a:cubicBezTo>
                <a:lnTo>
                  <a:pt x="5250656" y="144661"/>
                </a:lnTo>
                <a:cubicBezTo>
                  <a:pt x="5250656" y="146447"/>
                  <a:pt x="5249763" y="147340"/>
                  <a:pt x="5247977" y="147340"/>
                </a:cubicBezTo>
                <a:lnTo>
                  <a:pt x="5226546" y="147340"/>
                </a:lnTo>
                <a:cubicBezTo>
                  <a:pt x="5224760" y="147340"/>
                  <a:pt x="5223867" y="146447"/>
                  <a:pt x="5223867" y="144661"/>
                </a:cubicBezTo>
                <a:lnTo>
                  <a:pt x="5223867" y="123230"/>
                </a:lnTo>
                <a:cubicBezTo>
                  <a:pt x="5224090" y="121444"/>
                  <a:pt x="5224983" y="120551"/>
                  <a:pt x="5226546" y="120551"/>
                </a:cubicBezTo>
                <a:close/>
                <a:moveTo>
                  <a:pt x="5186362" y="120551"/>
                </a:moveTo>
                <a:lnTo>
                  <a:pt x="5207794" y="120551"/>
                </a:lnTo>
                <a:cubicBezTo>
                  <a:pt x="5209580" y="120774"/>
                  <a:pt x="5210473" y="121667"/>
                  <a:pt x="5210473" y="123230"/>
                </a:cubicBezTo>
                <a:lnTo>
                  <a:pt x="5210473" y="144661"/>
                </a:lnTo>
                <a:cubicBezTo>
                  <a:pt x="5210473" y="146447"/>
                  <a:pt x="5209580" y="147340"/>
                  <a:pt x="5207794" y="147340"/>
                </a:cubicBezTo>
                <a:lnTo>
                  <a:pt x="5186362" y="147340"/>
                </a:lnTo>
                <a:cubicBezTo>
                  <a:pt x="5184576" y="147340"/>
                  <a:pt x="5183683" y="146447"/>
                  <a:pt x="5183683" y="144661"/>
                </a:cubicBezTo>
                <a:lnTo>
                  <a:pt x="5183683" y="123230"/>
                </a:lnTo>
                <a:cubicBezTo>
                  <a:pt x="5183907" y="121444"/>
                  <a:pt x="5184800" y="120551"/>
                  <a:pt x="5186362" y="120551"/>
                </a:cubicBezTo>
                <a:close/>
                <a:moveTo>
                  <a:pt x="5146179" y="120551"/>
                </a:moveTo>
                <a:lnTo>
                  <a:pt x="5167610" y="120551"/>
                </a:lnTo>
                <a:cubicBezTo>
                  <a:pt x="5169396" y="120774"/>
                  <a:pt x="5170289" y="121667"/>
                  <a:pt x="5170289" y="123230"/>
                </a:cubicBezTo>
                <a:lnTo>
                  <a:pt x="5170289" y="144661"/>
                </a:lnTo>
                <a:cubicBezTo>
                  <a:pt x="5170289" y="146447"/>
                  <a:pt x="5169396" y="147340"/>
                  <a:pt x="5167610" y="147340"/>
                </a:cubicBezTo>
                <a:lnTo>
                  <a:pt x="5146179" y="147340"/>
                </a:lnTo>
                <a:cubicBezTo>
                  <a:pt x="5144393" y="147340"/>
                  <a:pt x="5143500" y="146447"/>
                  <a:pt x="5143500" y="144661"/>
                </a:cubicBezTo>
                <a:lnTo>
                  <a:pt x="5143500" y="123230"/>
                </a:lnTo>
                <a:cubicBezTo>
                  <a:pt x="5143723" y="121444"/>
                  <a:pt x="5144616" y="120551"/>
                  <a:pt x="5146179" y="120551"/>
                </a:cubicBezTo>
                <a:close/>
                <a:moveTo>
                  <a:pt x="5073848" y="120551"/>
                </a:moveTo>
                <a:lnTo>
                  <a:pt x="5095280" y="120551"/>
                </a:lnTo>
                <a:cubicBezTo>
                  <a:pt x="5097065" y="120774"/>
                  <a:pt x="5097958" y="121667"/>
                  <a:pt x="5097958" y="123230"/>
                </a:cubicBezTo>
                <a:lnTo>
                  <a:pt x="5097958" y="144661"/>
                </a:lnTo>
                <a:cubicBezTo>
                  <a:pt x="5097958" y="146447"/>
                  <a:pt x="5097065" y="147340"/>
                  <a:pt x="5095280" y="147340"/>
                </a:cubicBezTo>
                <a:lnTo>
                  <a:pt x="5073848" y="147340"/>
                </a:lnTo>
                <a:cubicBezTo>
                  <a:pt x="5072062" y="147340"/>
                  <a:pt x="5071169" y="146447"/>
                  <a:pt x="5071169" y="144661"/>
                </a:cubicBezTo>
                <a:lnTo>
                  <a:pt x="5071169" y="123230"/>
                </a:lnTo>
                <a:cubicBezTo>
                  <a:pt x="5071393" y="121444"/>
                  <a:pt x="5072286" y="120551"/>
                  <a:pt x="5073848" y="120551"/>
                </a:cubicBezTo>
                <a:close/>
                <a:moveTo>
                  <a:pt x="5033665" y="120551"/>
                </a:moveTo>
                <a:lnTo>
                  <a:pt x="5055096" y="120551"/>
                </a:lnTo>
                <a:cubicBezTo>
                  <a:pt x="5056882" y="120774"/>
                  <a:pt x="5057775" y="121667"/>
                  <a:pt x="5057775" y="123230"/>
                </a:cubicBezTo>
                <a:lnTo>
                  <a:pt x="5057775" y="144661"/>
                </a:lnTo>
                <a:cubicBezTo>
                  <a:pt x="5057775" y="146447"/>
                  <a:pt x="5056882" y="147340"/>
                  <a:pt x="5055096" y="147340"/>
                </a:cubicBezTo>
                <a:lnTo>
                  <a:pt x="5033665" y="147340"/>
                </a:lnTo>
                <a:cubicBezTo>
                  <a:pt x="5031879" y="147340"/>
                  <a:pt x="5030986" y="146447"/>
                  <a:pt x="5030986" y="144661"/>
                </a:cubicBezTo>
                <a:lnTo>
                  <a:pt x="5030986" y="123230"/>
                </a:lnTo>
                <a:cubicBezTo>
                  <a:pt x="5031209" y="121444"/>
                  <a:pt x="5032102" y="120551"/>
                  <a:pt x="5033665" y="120551"/>
                </a:cubicBezTo>
                <a:close/>
                <a:moveTo>
                  <a:pt x="4993481" y="120551"/>
                </a:moveTo>
                <a:lnTo>
                  <a:pt x="5014912" y="120551"/>
                </a:lnTo>
                <a:cubicBezTo>
                  <a:pt x="5016698" y="120774"/>
                  <a:pt x="5017591" y="121667"/>
                  <a:pt x="5017591" y="123230"/>
                </a:cubicBezTo>
                <a:lnTo>
                  <a:pt x="5017591" y="144661"/>
                </a:lnTo>
                <a:cubicBezTo>
                  <a:pt x="5017591" y="146447"/>
                  <a:pt x="5016698" y="147340"/>
                  <a:pt x="5014912" y="147340"/>
                </a:cubicBezTo>
                <a:lnTo>
                  <a:pt x="4993481" y="147340"/>
                </a:lnTo>
                <a:cubicBezTo>
                  <a:pt x="4991695" y="147340"/>
                  <a:pt x="4990802" y="146447"/>
                  <a:pt x="4990802" y="144661"/>
                </a:cubicBezTo>
                <a:lnTo>
                  <a:pt x="4990802" y="123230"/>
                </a:lnTo>
                <a:cubicBezTo>
                  <a:pt x="4991025" y="121444"/>
                  <a:pt x="4991918" y="120551"/>
                  <a:pt x="4993481" y="120551"/>
                </a:cubicBezTo>
                <a:close/>
                <a:moveTo>
                  <a:pt x="4953298" y="120551"/>
                </a:moveTo>
                <a:lnTo>
                  <a:pt x="4974729" y="120551"/>
                </a:lnTo>
                <a:cubicBezTo>
                  <a:pt x="4976515" y="120774"/>
                  <a:pt x="4977408" y="121667"/>
                  <a:pt x="4977408" y="123230"/>
                </a:cubicBezTo>
                <a:lnTo>
                  <a:pt x="4977408" y="144661"/>
                </a:lnTo>
                <a:cubicBezTo>
                  <a:pt x="4977408" y="146447"/>
                  <a:pt x="4976515" y="147340"/>
                  <a:pt x="4974729" y="147340"/>
                </a:cubicBezTo>
                <a:lnTo>
                  <a:pt x="4953298" y="147340"/>
                </a:lnTo>
                <a:cubicBezTo>
                  <a:pt x="4951512" y="147340"/>
                  <a:pt x="4950619" y="146447"/>
                  <a:pt x="4950619" y="144661"/>
                </a:cubicBezTo>
                <a:lnTo>
                  <a:pt x="4950619" y="123230"/>
                </a:lnTo>
                <a:cubicBezTo>
                  <a:pt x="4950842" y="121444"/>
                  <a:pt x="4951735" y="120551"/>
                  <a:pt x="4953298" y="120551"/>
                </a:cubicBezTo>
                <a:close/>
                <a:moveTo>
                  <a:pt x="4913114" y="120551"/>
                </a:moveTo>
                <a:lnTo>
                  <a:pt x="4934545" y="120551"/>
                </a:lnTo>
                <a:cubicBezTo>
                  <a:pt x="4936331" y="120774"/>
                  <a:pt x="4937224" y="121667"/>
                  <a:pt x="4937224" y="123230"/>
                </a:cubicBezTo>
                <a:lnTo>
                  <a:pt x="4937224" y="144661"/>
                </a:lnTo>
                <a:cubicBezTo>
                  <a:pt x="4937224" y="146447"/>
                  <a:pt x="4936331" y="147340"/>
                  <a:pt x="4934545" y="147340"/>
                </a:cubicBezTo>
                <a:lnTo>
                  <a:pt x="4913114" y="147340"/>
                </a:lnTo>
                <a:cubicBezTo>
                  <a:pt x="4911328" y="147340"/>
                  <a:pt x="4910435" y="146447"/>
                  <a:pt x="4910435" y="144661"/>
                </a:cubicBezTo>
                <a:lnTo>
                  <a:pt x="4910435" y="123230"/>
                </a:lnTo>
                <a:cubicBezTo>
                  <a:pt x="4910658" y="121444"/>
                  <a:pt x="4911551" y="120551"/>
                  <a:pt x="4913114" y="120551"/>
                </a:cubicBezTo>
                <a:close/>
                <a:moveTo>
                  <a:pt x="4872930" y="120551"/>
                </a:moveTo>
                <a:lnTo>
                  <a:pt x="4894362" y="120551"/>
                </a:lnTo>
                <a:cubicBezTo>
                  <a:pt x="4896148" y="120774"/>
                  <a:pt x="4897040" y="121667"/>
                  <a:pt x="4897040" y="123230"/>
                </a:cubicBezTo>
                <a:lnTo>
                  <a:pt x="4897040" y="144661"/>
                </a:lnTo>
                <a:cubicBezTo>
                  <a:pt x="4897040" y="146447"/>
                  <a:pt x="4896148" y="147340"/>
                  <a:pt x="4894362" y="147340"/>
                </a:cubicBezTo>
                <a:lnTo>
                  <a:pt x="4872930" y="147340"/>
                </a:lnTo>
                <a:cubicBezTo>
                  <a:pt x="4871144" y="147340"/>
                  <a:pt x="4870251" y="146447"/>
                  <a:pt x="4870251" y="144661"/>
                </a:cubicBezTo>
                <a:lnTo>
                  <a:pt x="4870251" y="123230"/>
                </a:lnTo>
                <a:cubicBezTo>
                  <a:pt x="4870475" y="121444"/>
                  <a:pt x="4871368" y="120551"/>
                  <a:pt x="4872930" y="120551"/>
                </a:cubicBezTo>
                <a:close/>
                <a:moveTo>
                  <a:pt x="4832747" y="120551"/>
                </a:moveTo>
                <a:lnTo>
                  <a:pt x="4854178" y="120551"/>
                </a:lnTo>
                <a:cubicBezTo>
                  <a:pt x="4855964" y="120774"/>
                  <a:pt x="4856857" y="121667"/>
                  <a:pt x="4856857" y="123230"/>
                </a:cubicBezTo>
                <a:lnTo>
                  <a:pt x="4856857" y="144661"/>
                </a:lnTo>
                <a:cubicBezTo>
                  <a:pt x="4856857" y="146447"/>
                  <a:pt x="4855964" y="147340"/>
                  <a:pt x="4854178" y="147340"/>
                </a:cubicBezTo>
                <a:lnTo>
                  <a:pt x="4832747" y="147340"/>
                </a:lnTo>
                <a:cubicBezTo>
                  <a:pt x="4830961" y="147340"/>
                  <a:pt x="4830068" y="146447"/>
                  <a:pt x="4830068" y="144661"/>
                </a:cubicBezTo>
                <a:lnTo>
                  <a:pt x="4830068" y="123230"/>
                </a:lnTo>
                <a:cubicBezTo>
                  <a:pt x="4830291" y="121444"/>
                  <a:pt x="4831184" y="120551"/>
                  <a:pt x="4832747" y="120551"/>
                </a:cubicBezTo>
                <a:close/>
                <a:moveTo>
                  <a:pt x="4792563" y="120551"/>
                </a:moveTo>
                <a:lnTo>
                  <a:pt x="4813994" y="120551"/>
                </a:lnTo>
                <a:cubicBezTo>
                  <a:pt x="4815780" y="120774"/>
                  <a:pt x="4816673" y="121667"/>
                  <a:pt x="4816673" y="123230"/>
                </a:cubicBezTo>
                <a:lnTo>
                  <a:pt x="4816673" y="144661"/>
                </a:lnTo>
                <a:cubicBezTo>
                  <a:pt x="4816673" y="146447"/>
                  <a:pt x="4815780" y="147340"/>
                  <a:pt x="4813994" y="147340"/>
                </a:cubicBezTo>
                <a:lnTo>
                  <a:pt x="4792563" y="147340"/>
                </a:lnTo>
                <a:cubicBezTo>
                  <a:pt x="4790777" y="147340"/>
                  <a:pt x="4789884" y="146447"/>
                  <a:pt x="4789884" y="144661"/>
                </a:cubicBezTo>
                <a:lnTo>
                  <a:pt x="4789884" y="123230"/>
                </a:lnTo>
                <a:cubicBezTo>
                  <a:pt x="4790107" y="121444"/>
                  <a:pt x="4791000" y="120551"/>
                  <a:pt x="4792563" y="120551"/>
                </a:cubicBezTo>
                <a:close/>
                <a:moveTo>
                  <a:pt x="4752380" y="120551"/>
                </a:moveTo>
                <a:lnTo>
                  <a:pt x="4773811" y="120551"/>
                </a:lnTo>
                <a:cubicBezTo>
                  <a:pt x="4775597" y="120774"/>
                  <a:pt x="4776490" y="121667"/>
                  <a:pt x="4776490" y="123230"/>
                </a:cubicBezTo>
                <a:lnTo>
                  <a:pt x="4776490" y="144661"/>
                </a:lnTo>
                <a:cubicBezTo>
                  <a:pt x="4776490" y="146447"/>
                  <a:pt x="4775597" y="147340"/>
                  <a:pt x="4773811" y="147340"/>
                </a:cubicBezTo>
                <a:lnTo>
                  <a:pt x="4752380" y="147340"/>
                </a:lnTo>
                <a:cubicBezTo>
                  <a:pt x="4750594" y="147340"/>
                  <a:pt x="4749701" y="146447"/>
                  <a:pt x="4749701" y="144661"/>
                </a:cubicBezTo>
                <a:lnTo>
                  <a:pt x="4749701" y="123230"/>
                </a:lnTo>
                <a:cubicBezTo>
                  <a:pt x="4749924" y="121444"/>
                  <a:pt x="4750817" y="120551"/>
                  <a:pt x="4752380" y="120551"/>
                </a:cubicBezTo>
                <a:close/>
                <a:moveTo>
                  <a:pt x="4712196" y="120551"/>
                </a:moveTo>
                <a:lnTo>
                  <a:pt x="4733627" y="120551"/>
                </a:lnTo>
                <a:cubicBezTo>
                  <a:pt x="4735413" y="120774"/>
                  <a:pt x="4736306" y="121667"/>
                  <a:pt x="4736306" y="123230"/>
                </a:cubicBezTo>
                <a:lnTo>
                  <a:pt x="4736306" y="144661"/>
                </a:lnTo>
                <a:cubicBezTo>
                  <a:pt x="4736306" y="146447"/>
                  <a:pt x="4735413" y="147340"/>
                  <a:pt x="4733627" y="147340"/>
                </a:cubicBezTo>
                <a:lnTo>
                  <a:pt x="4712196" y="147340"/>
                </a:lnTo>
                <a:cubicBezTo>
                  <a:pt x="4710410" y="147340"/>
                  <a:pt x="4709517" y="146447"/>
                  <a:pt x="4709517" y="144661"/>
                </a:cubicBezTo>
                <a:lnTo>
                  <a:pt x="4709517" y="123230"/>
                </a:lnTo>
                <a:cubicBezTo>
                  <a:pt x="4709740" y="121444"/>
                  <a:pt x="4710633" y="120551"/>
                  <a:pt x="4712196" y="120551"/>
                </a:cubicBezTo>
                <a:close/>
                <a:moveTo>
                  <a:pt x="4672012" y="120551"/>
                </a:moveTo>
                <a:lnTo>
                  <a:pt x="4693444" y="120551"/>
                </a:lnTo>
                <a:cubicBezTo>
                  <a:pt x="4695230" y="120774"/>
                  <a:pt x="4696123" y="121667"/>
                  <a:pt x="4696123" y="123230"/>
                </a:cubicBezTo>
                <a:lnTo>
                  <a:pt x="4696123" y="144661"/>
                </a:lnTo>
                <a:cubicBezTo>
                  <a:pt x="4696123" y="146447"/>
                  <a:pt x="4695230" y="147340"/>
                  <a:pt x="4693444" y="147340"/>
                </a:cubicBezTo>
                <a:lnTo>
                  <a:pt x="4672012" y="147340"/>
                </a:lnTo>
                <a:cubicBezTo>
                  <a:pt x="4670226" y="147340"/>
                  <a:pt x="4669333" y="146447"/>
                  <a:pt x="4669333" y="144661"/>
                </a:cubicBezTo>
                <a:lnTo>
                  <a:pt x="4669333" y="123230"/>
                </a:lnTo>
                <a:cubicBezTo>
                  <a:pt x="4669557" y="121444"/>
                  <a:pt x="4670450" y="120551"/>
                  <a:pt x="4672012" y="120551"/>
                </a:cubicBezTo>
                <a:close/>
                <a:moveTo>
                  <a:pt x="4631829" y="120551"/>
                </a:moveTo>
                <a:lnTo>
                  <a:pt x="4653260" y="120551"/>
                </a:lnTo>
                <a:cubicBezTo>
                  <a:pt x="4655046" y="120774"/>
                  <a:pt x="4655939" y="121667"/>
                  <a:pt x="4655939" y="123230"/>
                </a:cubicBezTo>
                <a:lnTo>
                  <a:pt x="4655939" y="144661"/>
                </a:lnTo>
                <a:cubicBezTo>
                  <a:pt x="4655939" y="146447"/>
                  <a:pt x="4655046" y="147340"/>
                  <a:pt x="4653260" y="147340"/>
                </a:cubicBezTo>
                <a:lnTo>
                  <a:pt x="4631829" y="147340"/>
                </a:lnTo>
                <a:cubicBezTo>
                  <a:pt x="4630043" y="147340"/>
                  <a:pt x="4629150" y="146447"/>
                  <a:pt x="4629150" y="144661"/>
                </a:cubicBezTo>
                <a:lnTo>
                  <a:pt x="4629150" y="123230"/>
                </a:lnTo>
                <a:cubicBezTo>
                  <a:pt x="4629373" y="121444"/>
                  <a:pt x="4630266" y="120551"/>
                  <a:pt x="4631829" y="120551"/>
                </a:cubicBezTo>
                <a:close/>
                <a:moveTo>
                  <a:pt x="4559498" y="120551"/>
                </a:moveTo>
                <a:lnTo>
                  <a:pt x="4580930" y="120551"/>
                </a:lnTo>
                <a:cubicBezTo>
                  <a:pt x="4582715" y="120774"/>
                  <a:pt x="4583608" y="121667"/>
                  <a:pt x="4583608" y="123230"/>
                </a:cubicBezTo>
                <a:lnTo>
                  <a:pt x="4583608" y="144661"/>
                </a:lnTo>
                <a:cubicBezTo>
                  <a:pt x="4583608" y="146447"/>
                  <a:pt x="4582715" y="147340"/>
                  <a:pt x="4580930" y="147340"/>
                </a:cubicBezTo>
                <a:lnTo>
                  <a:pt x="4559498" y="147340"/>
                </a:lnTo>
                <a:cubicBezTo>
                  <a:pt x="4557712" y="147340"/>
                  <a:pt x="4556819" y="146447"/>
                  <a:pt x="4556819" y="144661"/>
                </a:cubicBezTo>
                <a:lnTo>
                  <a:pt x="4556819" y="123230"/>
                </a:lnTo>
                <a:cubicBezTo>
                  <a:pt x="4557043" y="121444"/>
                  <a:pt x="4557936" y="120551"/>
                  <a:pt x="4559498" y="120551"/>
                </a:cubicBezTo>
                <a:close/>
                <a:moveTo>
                  <a:pt x="4519315" y="120551"/>
                </a:moveTo>
                <a:lnTo>
                  <a:pt x="4540746" y="120551"/>
                </a:lnTo>
                <a:cubicBezTo>
                  <a:pt x="4542532" y="120774"/>
                  <a:pt x="4543425" y="121667"/>
                  <a:pt x="4543425" y="123230"/>
                </a:cubicBezTo>
                <a:lnTo>
                  <a:pt x="4543425" y="144661"/>
                </a:lnTo>
                <a:cubicBezTo>
                  <a:pt x="4543425" y="146447"/>
                  <a:pt x="4542532" y="147340"/>
                  <a:pt x="4540746" y="147340"/>
                </a:cubicBezTo>
                <a:lnTo>
                  <a:pt x="4519315" y="147340"/>
                </a:lnTo>
                <a:cubicBezTo>
                  <a:pt x="4517529" y="147340"/>
                  <a:pt x="4516636" y="146447"/>
                  <a:pt x="4516636" y="144661"/>
                </a:cubicBezTo>
                <a:lnTo>
                  <a:pt x="4516636" y="123230"/>
                </a:lnTo>
                <a:cubicBezTo>
                  <a:pt x="4516859" y="121444"/>
                  <a:pt x="4517752" y="120551"/>
                  <a:pt x="4519315" y="120551"/>
                </a:cubicBezTo>
                <a:close/>
                <a:moveTo>
                  <a:pt x="4479131" y="120551"/>
                </a:moveTo>
                <a:lnTo>
                  <a:pt x="4500562" y="120551"/>
                </a:lnTo>
                <a:cubicBezTo>
                  <a:pt x="4502348" y="120774"/>
                  <a:pt x="4503241" y="121667"/>
                  <a:pt x="4503241" y="123230"/>
                </a:cubicBezTo>
                <a:lnTo>
                  <a:pt x="4503241" y="144661"/>
                </a:lnTo>
                <a:cubicBezTo>
                  <a:pt x="4503241" y="146447"/>
                  <a:pt x="4502348" y="147340"/>
                  <a:pt x="4500562" y="147340"/>
                </a:cubicBezTo>
                <a:lnTo>
                  <a:pt x="4479131" y="147340"/>
                </a:lnTo>
                <a:cubicBezTo>
                  <a:pt x="4477345" y="147340"/>
                  <a:pt x="4476452" y="146447"/>
                  <a:pt x="4476452" y="144661"/>
                </a:cubicBezTo>
                <a:lnTo>
                  <a:pt x="4476452" y="123230"/>
                </a:lnTo>
                <a:cubicBezTo>
                  <a:pt x="4476675" y="121444"/>
                  <a:pt x="4477568" y="120551"/>
                  <a:pt x="4479131" y="120551"/>
                </a:cubicBezTo>
                <a:close/>
                <a:moveTo>
                  <a:pt x="4438948" y="120551"/>
                </a:moveTo>
                <a:lnTo>
                  <a:pt x="4460379" y="120551"/>
                </a:lnTo>
                <a:cubicBezTo>
                  <a:pt x="4462165" y="120774"/>
                  <a:pt x="4463058" y="121667"/>
                  <a:pt x="4463058" y="123230"/>
                </a:cubicBezTo>
                <a:lnTo>
                  <a:pt x="4463058" y="144661"/>
                </a:lnTo>
                <a:cubicBezTo>
                  <a:pt x="4463058" y="146447"/>
                  <a:pt x="4462165" y="147340"/>
                  <a:pt x="4460379" y="147340"/>
                </a:cubicBezTo>
                <a:lnTo>
                  <a:pt x="4438948" y="147340"/>
                </a:lnTo>
                <a:cubicBezTo>
                  <a:pt x="4437162" y="147340"/>
                  <a:pt x="4436269" y="146447"/>
                  <a:pt x="4436269" y="144661"/>
                </a:cubicBezTo>
                <a:lnTo>
                  <a:pt x="4436269" y="123230"/>
                </a:lnTo>
                <a:cubicBezTo>
                  <a:pt x="4436492" y="121444"/>
                  <a:pt x="4437385" y="120551"/>
                  <a:pt x="4438948" y="120551"/>
                </a:cubicBezTo>
                <a:close/>
                <a:moveTo>
                  <a:pt x="4358580" y="120551"/>
                </a:moveTo>
                <a:lnTo>
                  <a:pt x="4380012" y="120551"/>
                </a:lnTo>
                <a:cubicBezTo>
                  <a:pt x="4381798" y="120774"/>
                  <a:pt x="4382690" y="121667"/>
                  <a:pt x="4382690" y="123230"/>
                </a:cubicBezTo>
                <a:lnTo>
                  <a:pt x="4382690" y="144661"/>
                </a:lnTo>
                <a:cubicBezTo>
                  <a:pt x="4382690" y="146447"/>
                  <a:pt x="4381798" y="147340"/>
                  <a:pt x="4380012" y="147340"/>
                </a:cubicBezTo>
                <a:lnTo>
                  <a:pt x="4358580" y="147340"/>
                </a:lnTo>
                <a:cubicBezTo>
                  <a:pt x="4356794" y="147340"/>
                  <a:pt x="4355901" y="146447"/>
                  <a:pt x="4355901" y="144661"/>
                </a:cubicBezTo>
                <a:lnTo>
                  <a:pt x="4355901" y="123230"/>
                </a:lnTo>
                <a:cubicBezTo>
                  <a:pt x="4356125" y="121444"/>
                  <a:pt x="4357018" y="120551"/>
                  <a:pt x="4358580" y="120551"/>
                </a:cubicBezTo>
                <a:close/>
                <a:moveTo>
                  <a:pt x="4318397" y="120551"/>
                </a:moveTo>
                <a:lnTo>
                  <a:pt x="4339828" y="120551"/>
                </a:lnTo>
                <a:cubicBezTo>
                  <a:pt x="4341614" y="120774"/>
                  <a:pt x="4342507" y="121667"/>
                  <a:pt x="4342507" y="123230"/>
                </a:cubicBezTo>
                <a:lnTo>
                  <a:pt x="4342507" y="144661"/>
                </a:lnTo>
                <a:cubicBezTo>
                  <a:pt x="4342507" y="146447"/>
                  <a:pt x="4341614" y="147340"/>
                  <a:pt x="4339828" y="147340"/>
                </a:cubicBezTo>
                <a:lnTo>
                  <a:pt x="4318397" y="147340"/>
                </a:lnTo>
                <a:cubicBezTo>
                  <a:pt x="4316611" y="147340"/>
                  <a:pt x="4315718" y="146447"/>
                  <a:pt x="4315718" y="144661"/>
                </a:cubicBezTo>
                <a:lnTo>
                  <a:pt x="4315718" y="123230"/>
                </a:lnTo>
                <a:cubicBezTo>
                  <a:pt x="4315941" y="121444"/>
                  <a:pt x="4316834" y="120551"/>
                  <a:pt x="4318397" y="120551"/>
                </a:cubicBezTo>
                <a:close/>
                <a:moveTo>
                  <a:pt x="4278213" y="120551"/>
                </a:moveTo>
                <a:lnTo>
                  <a:pt x="4299644" y="120551"/>
                </a:lnTo>
                <a:cubicBezTo>
                  <a:pt x="4301430" y="120774"/>
                  <a:pt x="4302323" y="121667"/>
                  <a:pt x="4302323" y="123230"/>
                </a:cubicBezTo>
                <a:lnTo>
                  <a:pt x="4302323" y="144661"/>
                </a:lnTo>
                <a:cubicBezTo>
                  <a:pt x="4302323" y="146447"/>
                  <a:pt x="4301430" y="147340"/>
                  <a:pt x="4299644" y="147340"/>
                </a:cubicBezTo>
                <a:lnTo>
                  <a:pt x="4278213" y="147340"/>
                </a:lnTo>
                <a:cubicBezTo>
                  <a:pt x="4276427" y="147340"/>
                  <a:pt x="4275534" y="146447"/>
                  <a:pt x="4275534" y="144661"/>
                </a:cubicBezTo>
                <a:lnTo>
                  <a:pt x="4275534" y="123230"/>
                </a:lnTo>
                <a:cubicBezTo>
                  <a:pt x="4275757" y="121444"/>
                  <a:pt x="4276650" y="120551"/>
                  <a:pt x="4278213" y="120551"/>
                </a:cubicBezTo>
                <a:close/>
                <a:moveTo>
                  <a:pt x="4238030" y="120551"/>
                </a:moveTo>
                <a:lnTo>
                  <a:pt x="4259461" y="120551"/>
                </a:lnTo>
                <a:cubicBezTo>
                  <a:pt x="4261247" y="120774"/>
                  <a:pt x="4262140" y="121667"/>
                  <a:pt x="4262140" y="123230"/>
                </a:cubicBezTo>
                <a:lnTo>
                  <a:pt x="4262140" y="144661"/>
                </a:lnTo>
                <a:cubicBezTo>
                  <a:pt x="4262140" y="146447"/>
                  <a:pt x="4261247" y="147340"/>
                  <a:pt x="4259461" y="147340"/>
                </a:cubicBezTo>
                <a:lnTo>
                  <a:pt x="4238030" y="147340"/>
                </a:lnTo>
                <a:cubicBezTo>
                  <a:pt x="4236244" y="147340"/>
                  <a:pt x="4235351" y="146447"/>
                  <a:pt x="4235351" y="144661"/>
                </a:cubicBezTo>
                <a:lnTo>
                  <a:pt x="4235351" y="123230"/>
                </a:lnTo>
                <a:cubicBezTo>
                  <a:pt x="4235574" y="121444"/>
                  <a:pt x="4236467" y="120551"/>
                  <a:pt x="4238030" y="120551"/>
                </a:cubicBezTo>
                <a:close/>
                <a:moveTo>
                  <a:pt x="4197846" y="120551"/>
                </a:moveTo>
                <a:lnTo>
                  <a:pt x="4219277" y="120551"/>
                </a:lnTo>
                <a:cubicBezTo>
                  <a:pt x="4221063" y="120774"/>
                  <a:pt x="4221956" y="121667"/>
                  <a:pt x="4221956" y="123230"/>
                </a:cubicBezTo>
                <a:lnTo>
                  <a:pt x="4221956" y="144661"/>
                </a:lnTo>
                <a:cubicBezTo>
                  <a:pt x="4221956" y="146447"/>
                  <a:pt x="4221063" y="147340"/>
                  <a:pt x="4219277" y="147340"/>
                </a:cubicBezTo>
                <a:lnTo>
                  <a:pt x="4197846" y="147340"/>
                </a:lnTo>
                <a:cubicBezTo>
                  <a:pt x="4196060" y="147340"/>
                  <a:pt x="4195167" y="146447"/>
                  <a:pt x="4195167" y="144661"/>
                </a:cubicBezTo>
                <a:lnTo>
                  <a:pt x="4195167" y="123230"/>
                </a:lnTo>
                <a:cubicBezTo>
                  <a:pt x="4195390" y="121444"/>
                  <a:pt x="4196283" y="120551"/>
                  <a:pt x="4197846" y="120551"/>
                </a:cubicBezTo>
                <a:close/>
                <a:moveTo>
                  <a:pt x="4157662" y="120551"/>
                </a:moveTo>
                <a:lnTo>
                  <a:pt x="4179094" y="120551"/>
                </a:lnTo>
                <a:cubicBezTo>
                  <a:pt x="4180880" y="120774"/>
                  <a:pt x="4181773" y="121667"/>
                  <a:pt x="4181773" y="123230"/>
                </a:cubicBezTo>
                <a:lnTo>
                  <a:pt x="4181773" y="144661"/>
                </a:lnTo>
                <a:cubicBezTo>
                  <a:pt x="4181773" y="146447"/>
                  <a:pt x="4180880" y="147340"/>
                  <a:pt x="4179094" y="147340"/>
                </a:cubicBezTo>
                <a:lnTo>
                  <a:pt x="4157662" y="147340"/>
                </a:lnTo>
                <a:cubicBezTo>
                  <a:pt x="4155876" y="147340"/>
                  <a:pt x="4154983" y="146447"/>
                  <a:pt x="4154983" y="144661"/>
                </a:cubicBezTo>
                <a:lnTo>
                  <a:pt x="4154983" y="123230"/>
                </a:lnTo>
                <a:cubicBezTo>
                  <a:pt x="4155207" y="121444"/>
                  <a:pt x="4156100" y="120551"/>
                  <a:pt x="4157662" y="120551"/>
                </a:cubicBezTo>
                <a:close/>
                <a:moveTo>
                  <a:pt x="4117479" y="120551"/>
                </a:moveTo>
                <a:lnTo>
                  <a:pt x="4138910" y="120551"/>
                </a:lnTo>
                <a:cubicBezTo>
                  <a:pt x="4140696" y="120774"/>
                  <a:pt x="4141589" y="121667"/>
                  <a:pt x="4141589" y="123230"/>
                </a:cubicBezTo>
                <a:lnTo>
                  <a:pt x="4141589" y="144661"/>
                </a:lnTo>
                <a:cubicBezTo>
                  <a:pt x="4141589" y="146447"/>
                  <a:pt x="4140696" y="147340"/>
                  <a:pt x="4138910" y="147340"/>
                </a:cubicBezTo>
                <a:lnTo>
                  <a:pt x="4117479" y="147340"/>
                </a:lnTo>
                <a:cubicBezTo>
                  <a:pt x="4115693" y="147340"/>
                  <a:pt x="4114800" y="146447"/>
                  <a:pt x="4114800" y="144661"/>
                </a:cubicBezTo>
                <a:lnTo>
                  <a:pt x="4114800" y="123230"/>
                </a:lnTo>
                <a:cubicBezTo>
                  <a:pt x="4115023" y="121444"/>
                  <a:pt x="4115916" y="120551"/>
                  <a:pt x="4117479" y="120551"/>
                </a:cubicBezTo>
                <a:close/>
                <a:moveTo>
                  <a:pt x="4045148" y="120551"/>
                </a:moveTo>
                <a:lnTo>
                  <a:pt x="4066580" y="120551"/>
                </a:lnTo>
                <a:cubicBezTo>
                  <a:pt x="4068365" y="120774"/>
                  <a:pt x="4069258" y="121667"/>
                  <a:pt x="4069258" y="123230"/>
                </a:cubicBezTo>
                <a:lnTo>
                  <a:pt x="4069258" y="144661"/>
                </a:lnTo>
                <a:cubicBezTo>
                  <a:pt x="4069258" y="146447"/>
                  <a:pt x="4068365" y="147340"/>
                  <a:pt x="4066580" y="147340"/>
                </a:cubicBezTo>
                <a:lnTo>
                  <a:pt x="4045148" y="147340"/>
                </a:lnTo>
                <a:cubicBezTo>
                  <a:pt x="4043362" y="147340"/>
                  <a:pt x="4042469" y="146447"/>
                  <a:pt x="4042469" y="144661"/>
                </a:cubicBezTo>
                <a:lnTo>
                  <a:pt x="4042469" y="123230"/>
                </a:lnTo>
                <a:cubicBezTo>
                  <a:pt x="4042693" y="121444"/>
                  <a:pt x="4043586" y="120551"/>
                  <a:pt x="4045148" y="120551"/>
                </a:cubicBezTo>
                <a:close/>
                <a:moveTo>
                  <a:pt x="4004965" y="120551"/>
                </a:moveTo>
                <a:lnTo>
                  <a:pt x="4026396" y="120551"/>
                </a:lnTo>
                <a:cubicBezTo>
                  <a:pt x="4028182" y="120774"/>
                  <a:pt x="4029075" y="121667"/>
                  <a:pt x="4029075" y="123230"/>
                </a:cubicBezTo>
                <a:lnTo>
                  <a:pt x="4029075" y="144661"/>
                </a:lnTo>
                <a:cubicBezTo>
                  <a:pt x="4029075" y="146447"/>
                  <a:pt x="4028182" y="147340"/>
                  <a:pt x="4026396" y="147340"/>
                </a:cubicBezTo>
                <a:lnTo>
                  <a:pt x="4004965" y="147340"/>
                </a:lnTo>
                <a:cubicBezTo>
                  <a:pt x="4003179" y="147340"/>
                  <a:pt x="4002286" y="146447"/>
                  <a:pt x="4002286" y="144661"/>
                </a:cubicBezTo>
                <a:lnTo>
                  <a:pt x="4002286" y="123230"/>
                </a:lnTo>
                <a:cubicBezTo>
                  <a:pt x="4002509" y="121444"/>
                  <a:pt x="4003402" y="120551"/>
                  <a:pt x="4004965" y="120551"/>
                </a:cubicBezTo>
                <a:close/>
                <a:moveTo>
                  <a:pt x="3964781" y="120551"/>
                </a:moveTo>
                <a:lnTo>
                  <a:pt x="3986212" y="120551"/>
                </a:lnTo>
                <a:cubicBezTo>
                  <a:pt x="3987998" y="120774"/>
                  <a:pt x="3988891" y="121667"/>
                  <a:pt x="3988891" y="123230"/>
                </a:cubicBezTo>
                <a:lnTo>
                  <a:pt x="3988891" y="144661"/>
                </a:lnTo>
                <a:cubicBezTo>
                  <a:pt x="3988891" y="146447"/>
                  <a:pt x="3987998" y="147340"/>
                  <a:pt x="3986212" y="147340"/>
                </a:cubicBezTo>
                <a:lnTo>
                  <a:pt x="3964781" y="147340"/>
                </a:lnTo>
                <a:cubicBezTo>
                  <a:pt x="3962995" y="147340"/>
                  <a:pt x="3962102" y="146447"/>
                  <a:pt x="3962102" y="144661"/>
                </a:cubicBezTo>
                <a:lnTo>
                  <a:pt x="3962102" y="123230"/>
                </a:lnTo>
                <a:cubicBezTo>
                  <a:pt x="3962325" y="121444"/>
                  <a:pt x="3963218" y="120551"/>
                  <a:pt x="3964781" y="120551"/>
                </a:cubicBezTo>
                <a:close/>
                <a:moveTo>
                  <a:pt x="3924598" y="120551"/>
                </a:moveTo>
                <a:lnTo>
                  <a:pt x="3946029" y="120551"/>
                </a:lnTo>
                <a:cubicBezTo>
                  <a:pt x="3947815" y="120774"/>
                  <a:pt x="3948708" y="121667"/>
                  <a:pt x="3948708" y="123230"/>
                </a:cubicBezTo>
                <a:lnTo>
                  <a:pt x="3948708" y="144661"/>
                </a:lnTo>
                <a:cubicBezTo>
                  <a:pt x="3948708" y="146447"/>
                  <a:pt x="3947815" y="147340"/>
                  <a:pt x="3946029" y="147340"/>
                </a:cubicBezTo>
                <a:lnTo>
                  <a:pt x="3924598" y="147340"/>
                </a:lnTo>
                <a:cubicBezTo>
                  <a:pt x="3922812" y="147340"/>
                  <a:pt x="3921919" y="146447"/>
                  <a:pt x="3921919" y="144661"/>
                </a:cubicBezTo>
                <a:lnTo>
                  <a:pt x="3921919" y="123230"/>
                </a:lnTo>
                <a:cubicBezTo>
                  <a:pt x="3922142" y="121444"/>
                  <a:pt x="3923035" y="120551"/>
                  <a:pt x="3924598" y="120551"/>
                </a:cubicBezTo>
                <a:close/>
                <a:moveTo>
                  <a:pt x="3884414" y="120551"/>
                </a:moveTo>
                <a:lnTo>
                  <a:pt x="3905845" y="120551"/>
                </a:lnTo>
                <a:cubicBezTo>
                  <a:pt x="3907631" y="120774"/>
                  <a:pt x="3908524" y="121667"/>
                  <a:pt x="3908524" y="123230"/>
                </a:cubicBezTo>
                <a:lnTo>
                  <a:pt x="3908524" y="144661"/>
                </a:lnTo>
                <a:cubicBezTo>
                  <a:pt x="3908524" y="146447"/>
                  <a:pt x="3907631" y="147340"/>
                  <a:pt x="3905845" y="147340"/>
                </a:cubicBezTo>
                <a:lnTo>
                  <a:pt x="3884414" y="147340"/>
                </a:lnTo>
                <a:cubicBezTo>
                  <a:pt x="3882628" y="147340"/>
                  <a:pt x="3881735" y="146447"/>
                  <a:pt x="3881735" y="144661"/>
                </a:cubicBezTo>
                <a:lnTo>
                  <a:pt x="3881735" y="123230"/>
                </a:lnTo>
                <a:cubicBezTo>
                  <a:pt x="3881958" y="121444"/>
                  <a:pt x="3882851" y="120551"/>
                  <a:pt x="3884414" y="120551"/>
                </a:cubicBezTo>
                <a:close/>
                <a:moveTo>
                  <a:pt x="3844230" y="120551"/>
                </a:moveTo>
                <a:lnTo>
                  <a:pt x="3865662" y="120551"/>
                </a:lnTo>
                <a:cubicBezTo>
                  <a:pt x="3867448" y="120774"/>
                  <a:pt x="3868340" y="121667"/>
                  <a:pt x="3868340" y="123230"/>
                </a:cubicBezTo>
                <a:lnTo>
                  <a:pt x="3868340" y="144661"/>
                </a:lnTo>
                <a:cubicBezTo>
                  <a:pt x="3868340" y="146447"/>
                  <a:pt x="3867448" y="147340"/>
                  <a:pt x="3865662" y="147340"/>
                </a:cubicBezTo>
                <a:lnTo>
                  <a:pt x="3844230" y="147340"/>
                </a:lnTo>
                <a:cubicBezTo>
                  <a:pt x="3842444" y="147340"/>
                  <a:pt x="3841551" y="146447"/>
                  <a:pt x="3841551" y="144661"/>
                </a:cubicBezTo>
                <a:lnTo>
                  <a:pt x="3841551" y="123230"/>
                </a:lnTo>
                <a:cubicBezTo>
                  <a:pt x="3841775" y="121444"/>
                  <a:pt x="3842668" y="120551"/>
                  <a:pt x="3844230" y="120551"/>
                </a:cubicBezTo>
                <a:close/>
                <a:moveTo>
                  <a:pt x="3804047" y="120551"/>
                </a:moveTo>
                <a:lnTo>
                  <a:pt x="3825478" y="120551"/>
                </a:lnTo>
                <a:cubicBezTo>
                  <a:pt x="3827264" y="120774"/>
                  <a:pt x="3828157" y="121667"/>
                  <a:pt x="3828157" y="123230"/>
                </a:cubicBezTo>
                <a:lnTo>
                  <a:pt x="3828157" y="144661"/>
                </a:lnTo>
                <a:cubicBezTo>
                  <a:pt x="3828157" y="146447"/>
                  <a:pt x="3827264" y="147340"/>
                  <a:pt x="3825478" y="147340"/>
                </a:cubicBezTo>
                <a:lnTo>
                  <a:pt x="3804047" y="147340"/>
                </a:lnTo>
                <a:cubicBezTo>
                  <a:pt x="3802261" y="147340"/>
                  <a:pt x="3801368" y="146447"/>
                  <a:pt x="3801368" y="144661"/>
                </a:cubicBezTo>
                <a:lnTo>
                  <a:pt x="3801368" y="123230"/>
                </a:lnTo>
                <a:cubicBezTo>
                  <a:pt x="3801591" y="121444"/>
                  <a:pt x="3802484" y="120551"/>
                  <a:pt x="3804047" y="120551"/>
                </a:cubicBezTo>
                <a:close/>
                <a:moveTo>
                  <a:pt x="3763863" y="120551"/>
                </a:moveTo>
                <a:lnTo>
                  <a:pt x="3785294" y="120551"/>
                </a:lnTo>
                <a:cubicBezTo>
                  <a:pt x="3787080" y="120774"/>
                  <a:pt x="3787973" y="121667"/>
                  <a:pt x="3787973" y="123230"/>
                </a:cubicBezTo>
                <a:lnTo>
                  <a:pt x="3787973" y="144661"/>
                </a:lnTo>
                <a:cubicBezTo>
                  <a:pt x="3787973" y="146447"/>
                  <a:pt x="3787080" y="147340"/>
                  <a:pt x="3785294" y="147340"/>
                </a:cubicBezTo>
                <a:lnTo>
                  <a:pt x="3763863" y="147340"/>
                </a:lnTo>
                <a:cubicBezTo>
                  <a:pt x="3762077" y="147340"/>
                  <a:pt x="3761184" y="146447"/>
                  <a:pt x="3761184" y="144661"/>
                </a:cubicBezTo>
                <a:lnTo>
                  <a:pt x="3761184" y="123230"/>
                </a:lnTo>
                <a:cubicBezTo>
                  <a:pt x="3761407" y="121444"/>
                  <a:pt x="3762300" y="120551"/>
                  <a:pt x="3763863" y="120551"/>
                </a:cubicBezTo>
                <a:close/>
                <a:moveTo>
                  <a:pt x="3723679" y="120551"/>
                </a:moveTo>
                <a:lnTo>
                  <a:pt x="3745111" y="120551"/>
                </a:lnTo>
                <a:cubicBezTo>
                  <a:pt x="3746897" y="120774"/>
                  <a:pt x="3747790" y="121667"/>
                  <a:pt x="3747790" y="123230"/>
                </a:cubicBezTo>
                <a:lnTo>
                  <a:pt x="3747790" y="144661"/>
                </a:lnTo>
                <a:cubicBezTo>
                  <a:pt x="3747790" y="146447"/>
                  <a:pt x="3746897" y="147340"/>
                  <a:pt x="3745111" y="147340"/>
                </a:cubicBezTo>
                <a:lnTo>
                  <a:pt x="3723679" y="147340"/>
                </a:lnTo>
                <a:cubicBezTo>
                  <a:pt x="3721893" y="147340"/>
                  <a:pt x="3721001" y="146447"/>
                  <a:pt x="3721001" y="144661"/>
                </a:cubicBezTo>
                <a:lnTo>
                  <a:pt x="3721001" y="123230"/>
                </a:lnTo>
                <a:cubicBezTo>
                  <a:pt x="3721224" y="121444"/>
                  <a:pt x="3722117" y="120551"/>
                  <a:pt x="3723679" y="120551"/>
                </a:cubicBezTo>
                <a:close/>
                <a:moveTo>
                  <a:pt x="3683496" y="120551"/>
                </a:moveTo>
                <a:lnTo>
                  <a:pt x="3704927" y="120551"/>
                </a:lnTo>
                <a:cubicBezTo>
                  <a:pt x="3706713" y="120774"/>
                  <a:pt x="3707606" y="121667"/>
                  <a:pt x="3707606" y="123230"/>
                </a:cubicBezTo>
                <a:lnTo>
                  <a:pt x="3707606" y="144661"/>
                </a:lnTo>
                <a:cubicBezTo>
                  <a:pt x="3707606" y="146447"/>
                  <a:pt x="3706713" y="147340"/>
                  <a:pt x="3704927" y="147340"/>
                </a:cubicBezTo>
                <a:lnTo>
                  <a:pt x="3683496" y="147340"/>
                </a:lnTo>
                <a:cubicBezTo>
                  <a:pt x="3681710" y="147340"/>
                  <a:pt x="3680817" y="146447"/>
                  <a:pt x="3680817" y="144661"/>
                </a:cubicBezTo>
                <a:lnTo>
                  <a:pt x="3680817" y="123230"/>
                </a:lnTo>
                <a:cubicBezTo>
                  <a:pt x="3681040" y="121444"/>
                  <a:pt x="3681933" y="120551"/>
                  <a:pt x="3683496" y="120551"/>
                </a:cubicBezTo>
                <a:close/>
                <a:moveTo>
                  <a:pt x="3643312" y="120551"/>
                </a:moveTo>
                <a:lnTo>
                  <a:pt x="3664743" y="120551"/>
                </a:lnTo>
                <a:cubicBezTo>
                  <a:pt x="3666529" y="120774"/>
                  <a:pt x="3667422" y="121667"/>
                  <a:pt x="3667422" y="123230"/>
                </a:cubicBezTo>
                <a:lnTo>
                  <a:pt x="3667422" y="144661"/>
                </a:lnTo>
                <a:cubicBezTo>
                  <a:pt x="3667422" y="146447"/>
                  <a:pt x="3666529" y="147340"/>
                  <a:pt x="3664743" y="147340"/>
                </a:cubicBezTo>
                <a:lnTo>
                  <a:pt x="3643312" y="147340"/>
                </a:lnTo>
                <a:cubicBezTo>
                  <a:pt x="3641526" y="147340"/>
                  <a:pt x="3640633" y="146447"/>
                  <a:pt x="3640633" y="144661"/>
                </a:cubicBezTo>
                <a:lnTo>
                  <a:pt x="3640633" y="123230"/>
                </a:lnTo>
                <a:cubicBezTo>
                  <a:pt x="3640857" y="121444"/>
                  <a:pt x="3641750" y="120551"/>
                  <a:pt x="3643312" y="120551"/>
                </a:cubicBezTo>
                <a:close/>
                <a:moveTo>
                  <a:pt x="3603129" y="120551"/>
                </a:moveTo>
                <a:lnTo>
                  <a:pt x="3624560" y="120551"/>
                </a:lnTo>
                <a:cubicBezTo>
                  <a:pt x="3626346" y="120774"/>
                  <a:pt x="3627239" y="121667"/>
                  <a:pt x="3627239" y="123230"/>
                </a:cubicBezTo>
                <a:lnTo>
                  <a:pt x="3627239" y="144661"/>
                </a:lnTo>
                <a:cubicBezTo>
                  <a:pt x="3627239" y="146447"/>
                  <a:pt x="3626346" y="147340"/>
                  <a:pt x="3624560" y="147340"/>
                </a:cubicBezTo>
                <a:lnTo>
                  <a:pt x="3603129" y="147340"/>
                </a:lnTo>
                <a:cubicBezTo>
                  <a:pt x="3601343" y="147340"/>
                  <a:pt x="3600450" y="146447"/>
                  <a:pt x="3600450" y="144661"/>
                </a:cubicBezTo>
                <a:lnTo>
                  <a:pt x="3600450" y="123230"/>
                </a:lnTo>
                <a:cubicBezTo>
                  <a:pt x="3600673" y="121444"/>
                  <a:pt x="3601566" y="120551"/>
                  <a:pt x="3603129" y="120551"/>
                </a:cubicBezTo>
                <a:close/>
                <a:moveTo>
                  <a:pt x="3016448" y="120551"/>
                </a:moveTo>
                <a:lnTo>
                  <a:pt x="3037879" y="120551"/>
                </a:lnTo>
                <a:cubicBezTo>
                  <a:pt x="3039665" y="120774"/>
                  <a:pt x="3040558" y="121667"/>
                  <a:pt x="3040558" y="123230"/>
                </a:cubicBezTo>
                <a:lnTo>
                  <a:pt x="3040558" y="144661"/>
                </a:lnTo>
                <a:cubicBezTo>
                  <a:pt x="3040558" y="146447"/>
                  <a:pt x="3039665" y="147340"/>
                  <a:pt x="3037879" y="147340"/>
                </a:cubicBezTo>
                <a:lnTo>
                  <a:pt x="3016448" y="147340"/>
                </a:lnTo>
                <a:cubicBezTo>
                  <a:pt x="3014662" y="147340"/>
                  <a:pt x="3013769" y="146447"/>
                  <a:pt x="3013769" y="144661"/>
                </a:cubicBezTo>
                <a:lnTo>
                  <a:pt x="3013769" y="123230"/>
                </a:lnTo>
                <a:cubicBezTo>
                  <a:pt x="3013993" y="121444"/>
                  <a:pt x="3014885" y="120551"/>
                  <a:pt x="3016448" y="120551"/>
                </a:cubicBezTo>
                <a:close/>
                <a:moveTo>
                  <a:pt x="2976265" y="120551"/>
                </a:moveTo>
                <a:lnTo>
                  <a:pt x="2997696" y="120551"/>
                </a:lnTo>
                <a:cubicBezTo>
                  <a:pt x="2999482" y="120774"/>
                  <a:pt x="3000375" y="121667"/>
                  <a:pt x="3000375" y="123230"/>
                </a:cubicBezTo>
                <a:lnTo>
                  <a:pt x="3000375" y="144661"/>
                </a:lnTo>
                <a:cubicBezTo>
                  <a:pt x="3000375" y="146447"/>
                  <a:pt x="2999482" y="147340"/>
                  <a:pt x="2997696" y="147340"/>
                </a:cubicBezTo>
                <a:lnTo>
                  <a:pt x="2976265" y="147340"/>
                </a:lnTo>
                <a:cubicBezTo>
                  <a:pt x="2974479" y="147340"/>
                  <a:pt x="2973586" y="146447"/>
                  <a:pt x="2973586" y="144661"/>
                </a:cubicBezTo>
                <a:lnTo>
                  <a:pt x="2973586" y="123230"/>
                </a:lnTo>
                <a:cubicBezTo>
                  <a:pt x="2973809" y="121444"/>
                  <a:pt x="2974702" y="120551"/>
                  <a:pt x="2976265" y="120551"/>
                </a:cubicBezTo>
                <a:close/>
                <a:moveTo>
                  <a:pt x="2936081" y="120551"/>
                </a:moveTo>
                <a:lnTo>
                  <a:pt x="2957512" y="120551"/>
                </a:lnTo>
                <a:cubicBezTo>
                  <a:pt x="2959298" y="120774"/>
                  <a:pt x="2960191" y="121667"/>
                  <a:pt x="2960191" y="123230"/>
                </a:cubicBezTo>
                <a:lnTo>
                  <a:pt x="2960191" y="144661"/>
                </a:lnTo>
                <a:cubicBezTo>
                  <a:pt x="2960191" y="146447"/>
                  <a:pt x="2959298" y="147340"/>
                  <a:pt x="2957512" y="147340"/>
                </a:cubicBezTo>
                <a:lnTo>
                  <a:pt x="2936081" y="147340"/>
                </a:lnTo>
                <a:cubicBezTo>
                  <a:pt x="2934295" y="147340"/>
                  <a:pt x="2933402" y="146447"/>
                  <a:pt x="2933402" y="144661"/>
                </a:cubicBezTo>
                <a:lnTo>
                  <a:pt x="2933402" y="123230"/>
                </a:lnTo>
                <a:cubicBezTo>
                  <a:pt x="2933625" y="121444"/>
                  <a:pt x="2934518" y="120551"/>
                  <a:pt x="2936081" y="120551"/>
                </a:cubicBezTo>
                <a:close/>
                <a:moveTo>
                  <a:pt x="2895897" y="120551"/>
                </a:moveTo>
                <a:lnTo>
                  <a:pt x="2917329" y="120551"/>
                </a:lnTo>
                <a:cubicBezTo>
                  <a:pt x="2919115" y="120774"/>
                  <a:pt x="2920008" y="121667"/>
                  <a:pt x="2920008" y="123230"/>
                </a:cubicBezTo>
                <a:lnTo>
                  <a:pt x="2920008" y="144661"/>
                </a:lnTo>
                <a:cubicBezTo>
                  <a:pt x="2920008" y="146447"/>
                  <a:pt x="2919115" y="147340"/>
                  <a:pt x="2917329" y="147340"/>
                </a:cubicBezTo>
                <a:lnTo>
                  <a:pt x="2895897" y="147340"/>
                </a:lnTo>
                <a:cubicBezTo>
                  <a:pt x="2894111" y="147340"/>
                  <a:pt x="2893218" y="146447"/>
                  <a:pt x="2893218" y="144661"/>
                </a:cubicBezTo>
                <a:lnTo>
                  <a:pt x="2893218" y="123230"/>
                </a:lnTo>
                <a:cubicBezTo>
                  <a:pt x="2893442" y="121444"/>
                  <a:pt x="2894335" y="120551"/>
                  <a:pt x="2895897" y="120551"/>
                </a:cubicBezTo>
                <a:close/>
                <a:moveTo>
                  <a:pt x="2855714" y="120551"/>
                </a:moveTo>
                <a:lnTo>
                  <a:pt x="2877145" y="120551"/>
                </a:lnTo>
                <a:cubicBezTo>
                  <a:pt x="2878931" y="120774"/>
                  <a:pt x="2879824" y="121667"/>
                  <a:pt x="2879824" y="123230"/>
                </a:cubicBezTo>
                <a:lnTo>
                  <a:pt x="2879824" y="144661"/>
                </a:lnTo>
                <a:cubicBezTo>
                  <a:pt x="2879824" y="146447"/>
                  <a:pt x="2878931" y="147340"/>
                  <a:pt x="2877145" y="147340"/>
                </a:cubicBezTo>
                <a:lnTo>
                  <a:pt x="2855714" y="147340"/>
                </a:lnTo>
                <a:cubicBezTo>
                  <a:pt x="2853928" y="147340"/>
                  <a:pt x="2853035" y="146447"/>
                  <a:pt x="2853035" y="144661"/>
                </a:cubicBezTo>
                <a:lnTo>
                  <a:pt x="2853035" y="123230"/>
                </a:lnTo>
                <a:cubicBezTo>
                  <a:pt x="2853258" y="121444"/>
                  <a:pt x="2854151" y="120551"/>
                  <a:pt x="2855714" y="120551"/>
                </a:cubicBezTo>
                <a:close/>
                <a:moveTo>
                  <a:pt x="2815530" y="120551"/>
                </a:moveTo>
                <a:lnTo>
                  <a:pt x="2836961" y="120551"/>
                </a:lnTo>
                <a:cubicBezTo>
                  <a:pt x="2838747" y="120774"/>
                  <a:pt x="2839640" y="121667"/>
                  <a:pt x="2839640" y="123230"/>
                </a:cubicBezTo>
                <a:lnTo>
                  <a:pt x="2839640" y="144661"/>
                </a:lnTo>
                <a:cubicBezTo>
                  <a:pt x="2839640" y="146447"/>
                  <a:pt x="2838747" y="147340"/>
                  <a:pt x="2836961" y="147340"/>
                </a:cubicBezTo>
                <a:lnTo>
                  <a:pt x="2815530" y="147340"/>
                </a:lnTo>
                <a:cubicBezTo>
                  <a:pt x="2813744" y="147340"/>
                  <a:pt x="2812851" y="146447"/>
                  <a:pt x="2812851" y="144661"/>
                </a:cubicBezTo>
                <a:lnTo>
                  <a:pt x="2812851" y="123230"/>
                </a:lnTo>
                <a:cubicBezTo>
                  <a:pt x="2813075" y="121444"/>
                  <a:pt x="2813968" y="120551"/>
                  <a:pt x="2815530" y="120551"/>
                </a:cubicBezTo>
                <a:close/>
                <a:moveTo>
                  <a:pt x="2775347" y="120551"/>
                </a:moveTo>
                <a:lnTo>
                  <a:pt x="2796778" y="120551"/>
                </a:lnTo>
                <a:cubicBezTo>
                  <a:pt x="2798564" y="120774"/>
                  <a:pt x="2799457" y="121667"/>
                  <a:pt x="2799457" y="123230"/>
                </a:cubicBezTo>
                <a:lnTo>
                  <a:pt x="2799457" y="144661"/>
                </a:lnTo>
                <a:cubicBezTo>
                  <a:pt x="2799457" y="146447"/>
                  <a:pt x="2798564" y="147340"/>
                  <a:pt x="2796778" y="147340"/>
                </a:cubicBezTo>
                <a:lnTo>
                  <a:pt x="2775347" y="147340"/>
                </a:lnTo>
                <a:cubicBezTo>
                  <a:pt x="2773561" y="147340"/>
                  <a:pt x="2772668" y="146447"/>
                  <a:pt x="2772668" y="144661"/>
                </a:cubicBezTo>
                <a:lnTo>
                  <a:pt x="2772668" y="123230"/>
                </a:lnTo>
                <a:cubicBezTo>
                  <a:pt x="2772891" y="121444"/>
                  <a:pt x="2773784" y="120551"/>
                  <a:pt x="2775347" y="120551"/>
                </a:cubicBezTo>
                <a:close/>
                <a:moveTo>
                  <a:pt x="2735163" y="120551"/>
                </a:moveTo>
                <a:lnTo>
                  <a:pt x="2756594" y="120551"/>
                </a:lnTo>
                <a:cubicBezTo>
                  <a:pt x="2758380" y="120774"/>
                  <a:pt x="2759273" y="121667"/>
                  <a:pt x="2759273" y="123230"/>
                </a:cubicBezTo>
                <a:lnTo>
                  <a:pt x="2759273" y="144661"/>
                </a:lnTo>
                <a:cubicBezTo>
                  <a:pt x="2759273" y="146447"/>
                  <a:pt x="2758380" y="147340"/>
                  <a:pt x="2756594" y="147340"/>
                </a:cubicBezTo>
                <a:lnTo>
                  <a:pt x="2735163" y="147340"/>
                </a:lnTo>
                <a:cubicBezTo>
                  <a:pt x="2733377" y="147340"/>
                  <a:pt x="2732484" y="146447"/>
                  <a:pt x="2732484" y="144661"/>
                </a:cubicBezTo>
                <a:lnTo>
                  <a:pt x="2732484" y="123230"/>
                </a:lnTo>
                <a:cubicBezTo>
                  <a:pt x="2732707" y="121444"/>
                  <a:pt x="2733600" y="120551"/>
                  <a:pt x="2735163" y="120551"/>
                </a:cubicBezTo>
                <a:close/>
                <a:moveTo>
                  <a:pt x="2694979" y="120551"/>
                </a:moveTo>
                <a:lnTo>
                  <a:pt x="2716411" y="120551"/>
                </a:lnTo>
                <a:cubicBezTo>
                  <a:pt x="2718197" y="120774"/>
                  <a:pt x="2719090" y="121667"/>
                  <a:pt x="2719090" y="123230"/>
                </a:cubicBezTo>
                <a:lnTo>
                  <a:pt x="2719090" y="144661"/>
                </a:lnTo>
                <a:cubicBezTo>
                  <a:pt x="2719090" y="146447"/>
                  <a:pt x="2718197" y="147340"/>
                  <a:pt x="2716411" y="147340"/>
                </a:cubicBezTo>
                <a:lnTo>
                  <a:pt x="2694979" y="147340"/>
                </a:lnTo>
                <a:cubicBezTo>
                  <a:pt x="2693193" y="147340"/>
                  <a:pt x="2692301" y="146447"/>
                  <a:pt x="2692301" y="144661"/>
                </a:cubicBezTo>
                <a:lnTo>
                  <a:pt x="2692301" y="123230"/>
                </a:lnTo>
                <a:cubicBezTo>
                  <a:pt x="2692524" y="121444"/>
                  <a:pt x="2693417" y="120551"/>
                  <a:pt x="2694979" y="120551"/>
                </a:cubicBezTo>
                <a:close/>
                <a:moveTo>
                  <a:pt x="2654796" y="120551"/>
                </a:moveTo>
                <a:lnTo>
                  <a:pt x="2676227" y="120551"/>
                </a:lnTo>
                <a:cubicBezTo>
                  <a:pt x="2678013" y="120774"/>
                  <a:pt x="2678906" y="121667"/>
                  <a:pt x="2678906" y="123230"/>
                </a:cubicBezTo>
                <a:lnTo>
                  <a:pt x="2678906" y="144661"/>
                </a:lnTo>
                <a:cubicBezTo>
                  <a:pt x="2678906" y="146447"/>
                  <a:pt x="2678013" y="147340"/>
                  <a:pt x="2676227" y="147340"/>
                </a:cubicBezTo>
                <a:lnTo>
                  <a:pt x="2654796" y="147340"/>
                </a:lnTo>
                <a:cubicBezTo>
                  <a:pt x="2653010" y="147340"/>
                  <a:pt x="2652117" y="146447"/>
                  <a:pt x="2652117" y="144661"/>
                </a:cubicBezTo>
                <a:lnTo>
                  <a:pt x="2652117" y="123230"/>
                </a:lnTo>
                <a:cubicBezTo>
                  <a:pt x="2652340" y="121444"/>
                  <a:pt x="2653233" y="120551"/>
                  <a:pt x="2654796" y="120551"/>
                </a:cubicBezTo>
                <a:close/>
                <a:moveTo>
                  <a:pt x="2614612" y="120551"/>
                </a:moveTo>
                <a:lnTo>
                  <a:pt x="2636043" y="120551"/>
                </a:lnTo>
                <a:cubicBezTo>
                  <a:pt x="2637829" y="120774"/>
                  <a:pt x="2638722" y="121667"/>
                  <a:pt x="2638722" y="123230"/>
                </a:cubicBezTo>
                <a:lnTo>
                  <a:pt x="2638722" y="144661"/>
                </a:lnTo>
                <a:cubicBezTo>
                  <a:pt x="2638722" y="146447"/>
                  <a:pt x="2637829" y="147340"/>
                  <a:pt x="2636043" y="147340"/>
                </a:cubicBezTo>
                <a:lnTo>
                  <a:pt x="2614612" y="147340"/>
                </a:lnTo>
                <a:cubicBezTo>
                  <a:pt x="2612826" y="147340"/>
                  <a:pt x="2611933" y="146447"/>
                  <a:pt x="2611933" y="144661"/>
                </a:cubicBezTo>
                <a:lnTo>
                  <a:pt x="2611933" y="123230"/>
                </a:lnTo>
                <a:cubicBezTo>
                  <a:pt x="2612157" y="121444"/>
                  <a:pt x="2613050" y="120551"/>
                  <a:pt x="2614612" y="120551"/>
                </a:cubicBezTo>
                <a:close/>
                <a:moveTo>
                  <a:pt x="2574429" y="120551"/>
                </a:moveTo>
                <a:lnTo>
                  <a:pt x="2595860" y="120551"/>
                </a:lnTo>
                <a:cubicBezTo>
                  <a:pt x="2597646" y="120774"/>
                  <a:pt x="2598539" y="121667"/>
                  <a:pt x="2598539" y="123230"/>
                </a:cubicBezTo>
                <a:lnTo>
                  <a:pt x="2598539" y="144661"/>
                </a:lnTo>
                <a:cubicBezTo>
                  <a:pt x="2598539" y="146447"/>
                  <a:pt x="2597646" y="147340"/>
                  <a:pt x="2595860" y="147340"/>
                </a:cubicBezTo>
                <a:lnTo>
                  <a:pt x="2574429" y="147340"/>
                </a:lnTo>
                <a:cubicBezTo>
                  <a:pt x="2572643" y="147340"/>
                  <a:pt x="2571750" y="146447"/>
                  <a:pt x="2571750" y="144661"/>
                </a:cubicBezTo>
                <a:lnTo>
                  <a:pt x="2571750" y="123230"/>
                </a:lnTo>
                <a:cubicBezTo>
                  <a:pt x="2571973" y="121444"/>
                  <a:pt x="2572866" y="120551"/>
                  <a:pt x="2574429" y="120551"/>
                </a:cubicBezTo>
                <a:close/>
                <a:moveTo>
                  <a:pt x="2180629" y="120551"/>
                </a:moveTo>
                <a:lnTo>
                  <a:pt x="2202061" y="120551"/>
                </a:lnTo>
                <a:cubicBezTo>
                  <a:pt x="2203847" y="120774"/>
                  <a:pt x="2204740" y="121667"/>
                  <a:pt x="2204740" y="123230"/>
                </a:cubicBezTo>
                <a:lnTo>
                  <a:pt x="2204740" y="144661"/>
                </a:lnTo>
                <a:cubicBezTo>
                  <a:pt x="2204740" y="146447"/>
                  <a:pt x="2203847" y="147340"/>
                  <a:pt x="2202061" y="147340"/>
                </a:cubicBezTo>
                <a:lnTo>
                  <a:pt x="2180629" y="147340"/>
                </a:lnTo>
                <a:cubicBezTo>
                  <a:pt x="2178843" y="147340"/>
                  <a:pt x="2177951" y="146447"/>
                  <a:pt x="2177951" y="144661"/>
                </a:cubicBezTo>
                <a:lnTo>
                  <a:pt x="2177951" y="123230"/>
                </a:lnTo>
                <a:cubicBezTo>
                  <a:pt x="2178174" y="121444"/>
                  <a:pt x="2179067" y="120551"/>
                  <a:pt x="2180629" y="120551"/>
                </a:cubicBezTo>
                <a:close/>
                <a:moveTo>
                  <a:pt x="2140446" y="120551"/>
                </a:moveTo>
                <a:lnTo>
                  <a:pt x="2161877" y="120551"/>
                </a:lnTo>
                <a:cubicBezTo>
                  <a:pt x="2163663" y="120774"/>
                  <a:pt x="2164556" y="121667"/>
                  <a:pt x="2164556" y="123230"/>
                </a:cubicBezTo>
                <a:lnTo>
                  <a:pt x="2164556" y="144661"/>
                </a:lnTo>
                <a:cubicBezTo>
                  <a:pt x="2164556" y="146447"/>
                  <a:pt x="2163663" y="147340"/>
                  <a:pt x="2161877" y="147340"/>
                </a:cubicBezTo>
                <a:lnTo>
                  <a:pt x="2140446" y="147340"/>
                </a:lnTo>
                <a:cubicBezTo>
                  <a:pt x="2138660" y="147340"/>
                  <a:pt x="2137767" y="146447"/>
                  <a:pt x="2137767" y="144661"/>
                </a:cubicBezTo>
                <a:lnTo>
                  <a:pt x="2137767" y="123230"/>
                </a:lnTo>
                <a:cubicBezTo>
                  <a:pt x="2137990" y="121444"/>
                  <a:pt x="2138883" y="120551"/>
                  <a:pt x="2140446" y="120551"/>
                </a:cubicBezTo>
                <a:close/>
                <a:moveTo>
                  <a:pt x="2100262" y="120551"/>
                </a:moveTo>
                <a:lnTo>
                  <a:pt x="2121693" y="120551"/>
                </a:lnTo>
                <a:cubicBezTo>
                  <a:pt x="2123479" y="120774"/>
                  <a:pt x="2124372" y="121667"/>
                  <a:pt x="2124372" y="123230"/>
                </a:cubicBezTo>
                <a:lnTo>
                  <a:pt x="2124372" y="144661"/>
                </a:lnTo>
                <a:cubicBezTo>
                  <a:pt x="2124372" y="146447"/>
                  <a:pt x="2123479" y="147340"/>
                  <a:pt x="2121693" y="147340"/>
                </a:cubicBezTo>
                <a:lnTo>
                  <a:pt x="2100262" y="147340"/>
                </a:lnTo>
                <a:cubicBezTo>
                  <a:pt x="2098476" y="147340"/>
                  <a:pt x="2097583" y="146447"/>
                  <a:pt x="2097583" y="144661"/>
                </a:cubicBezTo>
                <a:lnTo>
                  <a:pt x="2097583" y="123230"/>
                </a:lnTo>
                <a:cubicBezTo>
                  <a:pt x="2097807" y="121444"/>
                  <a:pt x="2098700" y="120551"/>
                  <a:pt x="2100262" y="120551"/>
                </a:cubicBezTo>
                <a:close/>
                <a:moveTo>
                  <a:pt x="2060079" y="120551"/>
                </a:moveTo>
                <a:lnTo>
                  <a:pt x="2081510" y="120551"/>
                </a:lnTo>
                <a:cubicBezTo>
                  <a:pt x="2083296" y="120774"/>
                  <a:pt x="2084189" y="121667"/>
                  <a:pt x="2084189" y="123230"/>
                </a:cubicBezTo>
                <a:lnTo>
                  <a:pt x="2084189" y="144661"/>
                </a:lnTo>
                <a:cubicBezTo>
                  <a:pt x="2084189" y="146447"/>
                  <a:pt x="2083296" y="147340"/>
                  <a:pt x="2081510" y="147340"/>
                </a:cubicBezTo>
                <a:lnTo>
                  <a:pt x="2060079" y="147340"/>
                </a:lnTo>
                <a:cubicBezTo>
                  <a:pt x="2058293" y="147340"/>
                  <a:pt x="2057400" y="146447"/>
                  <a:pt x="2057400" y="144661"/>
                </a:cubicBezTo>
                <a:lnTo>
                  <a:pt x="2057400" y="123230"/>
                </a:lnTo>
                <a:cubicBezTo>
                  <a:pt x="2057623" y="121444"/>
                  <a:pt x="2058516" y="120551"/>
                  <a:pt x="2060079" y="120551"/>
                </a:cubicBezTo>
                <a:close/>
                <a:moveTo>
                  <a:pt x="1987748" y="120551"/>
                </a:moveTo>
                <a:lnTo>
                  <a:pt x="2009179" y="120551"/>
                </a:lnTo>
                <a:cubicBezTo>
                  <a:pt x="2010965" y="120774"/>
                  <a:pt x="2011858" y="121667"/>
                  <a:pt x="2011858" y="123230"/>
                </a:cubicBezTo>
                <a:lnTo>
                  <a:pt x="2011858" y="144661"/>
                </a:lnTo>
                <a:cubicBezTo>
                  <a:pt x="2011858" y="146447"/>
                  <a:pt x="2010965" y="147340"/>
                  <a:pt x="2009179" y="147340"/>
                </a:cubicBezTo>
                <a:lnTo>
                  <a:pt x="1987748" y="147340"/>
                </a:lnTo>
                <a:cubicBezTo>
                  <a:pt x="1985962" y="147340"/>
                  <a:pt x="1985069" y="146447"/>
                  <a:pt x="1985069" y="144661"/>
                </a:cubicBezTo>
                <a:lnTo>
                  <a:pt x="1985069" y="123230"/>
                </a:lnTo>
                <a:cubicBezTo>
                  <a:pt x="1985292" y="121444"/>
                  <a:pt x="1986185" y="120551"/>
                  <a:pt x="1987748" y="120551"/>
                </a:cubicBezTo>
                <a:close/>
                <a:moveTo>
                  <a:pt x="1947564" y="120551"/>
                </a:moveTo>
                <a:lnTo>
                  <a:pt x="1968996" y="120551"/>
                </a:lnTo>
                <a:cubicBezTo>
                  <a:pt x="1970782" y="120774"/>
                  <a:pt x="1971675" y="121667"/>
                  <a:pt x="1971675" y="123230"/>
                </a:cubicBezTo>
                <a:lnTo>
                  <a:pt x="1971675" y="144661"/>
                </a:lnTo>
                <a:cubicBezTo>
                  <a:pt x="1971675" y="146447"/>
                  <a:pt x="1970782" y="147340"/>
                  <a:pt x="1968996" y="147340"/>
                </a:cubicBezTo>
                <a:lnTo>
                  <a:pt x="1947564" y="147340"/>
                </a:lnTo>
                <a:cubicBezTo>
                  <a:pt x="1945779" y="147340"/>
                  <a:pt x="1944886" y="146447"/>
                  <a:pt x="1944886" y="144661"/>
                </a:cubicBezTo>
                <a:lnTo>
                  <a:pt x="1944886" y="123230"/>
                </a:lnTo>
                <a:cubicBezTo>
                  <a:pt x="1945109" y="121444"/>
                  <a:pt x="1946002" y="120551"/>
                  <a:pt x="1947564" y="120551"/>
                </a:cubicBezTo>
                <a:close/>
                <a:moveTo>
                  <a:pt x="1907381" y="120551"/>
                </a:moveTo>
                <a:lnTo>
                  <a:pt x="1928812" y="120551"/>
                </a:lnTo>
                <a:cubicBezTo>
                  <a:pt x="1930598" y="120774"/>
                  <a:pt x="1931491" y="121667"/>
                  <a:pt x="1931491" y="123230"/>
                </a:cubicBezTo>
                <a:lnTo>
                  <a:pt x="1931491" y="144661"/>
                </a:lnTo>
                <a:cubicBezTo>
                  <a:pt x="1931491" y="146447"/>
                  <a:pt x="1930598" y="147340"/>
                  <a:pt x="1928812" y="147340"/>
                </a:cubicBezTo>
                <a:lnTo>
                  <a:pt x="1907381" y="147340"/>
                </a:lnTo>
                <a:cubicBezTo>
                  <a:pt x="1905595" y="147340"/>
                  <a:pt x="1904702" y="146447"/>
                  <a:pt x="1904702" y="144661"/>
                </a:cubicBezTo>
                <a:lnTo>
                  <a:pt x="1904702" y="123230"/>
                </a:lnTo>
                <a:cubicBezTo>
                  <a:pt x="1904925" y="121444"/>
                  <a:pt x="1905818" y="120551"/>
                  <a:pt x="1907381" y="120551"/>
                </a:cubicBezTo>
                <a:close/>
                <a:moveTo>
                  <a:pt x="1867197" y="120551"/>
                </a:moveTo>
                <a:lnTo>
                  <a:pt x="1888629" y="120551"/>
                </a:lnTo>
                <a:cubicBezTo>
                  <a:pt x="1890414" y="120774"/>
                  <a:pt x="1891307" y="121667"/>
                  <a:pt x="1891307" y="123230"/>
                </a:cubicBezTo>
                <a:lnTo>
                  <a:pt x="1891307" y="144661"/>
                </a:lnTo>
                <a:cubicBezTo>
                  <a:pt x="1891307" y="146447"/>
                  <a:pt x="1890414" y="147340"/>
                  <a:pt x="1888629" y="147340"/>
                </a:cubicBezTo>
                <a:lnTo>
                  <a:pt x="1867197" y="147340"/>
                </a:lnTo>
                <a:cubicBezTo>
                  <a:pt x="1865411" y="147340"/>
                  <a:pt x="1864518" y="146447"/>
                  <a:pt x="1864518" y="144661"/>
                </a:cubicBezTo>
                <a:lnTo>
                  <a:pt x="1864518" y="123230"/>
                </a:lnTo>
                <a:cubicBezTo>
                  <a:pt x="1864742" y="121444"/>
                  <a:pt x="1865635" y="120551"/>
                  <a:pt x="1867197" y="120551"/>
                </a:cubicBezTo>
                <a:close/>
                <a:moveTo>
                  <a:pt x="1827014" y="120551"/>
                </a:moveTo>
                <a:lnTo>
                  <a:pt x="1848445" y="120551"/>
                </a:lnTo>
                <a:cubicBezTo>
                  <a:pt x="1850231" y="120774"/>
                  <a:pt x="1851124" y="121667"/>
                  <a:pt x="1851124" y="123230"/>
                </a:cubicBezTo>
                <a:lnTo>
                  <a:pt x="1851124" y="144661"/>
                </a:lnTo>
                <a:cubicBezTo>
                  <a:pt x="1851124" y="146447"/>
                  <a:pt x="1850231" y="147340"/>
                  <a:pt x="1848445" y="147340"/>
                </a:cubicBezTo>
                <a:lnTo>
                  <a:pt x="1827014" y="147340"/>
                </a:lnTo>
                <a:cubicBezTo>
                  <a:pt x="1825228" y="147340"/>
                  <a:pt x="1824335" y="146447"/>
                  <a:pt x="1824335" y="144661"/>
                </a:cubicBezTo>
                <a:lnTo>
                  <a:pt x="1824335" y="123230"/>
                </a:lnTo>
                <a:cubicBezTo>
                  <a:pt x="1824558" y="121444"/>
                  <a:pt x="1825451" y="120551"/>
                  <a:pt x="1827014" y="120551"/>
                </a:cubicBezTo>
                <a:close/>
                <a:moveTo>
                  <a:pt x="1786830" y="120551"/>
                </a:moveTo>
                <a:lnTo>
                  <a:pt x="1808261" y="120551"/>
                </a:lnTo>
                <a:cubicBezTo>
                  <a:pt x="1810047" y="120774"/>
                  <a:pt x="1810940" y="121667"/>
                  <a:pt x="1810940" y="123230"/>
                </a:cubicBezTo>
                <a:lnTo>
                  <a:pt x="1810940" y="144661"/>
                </a:lnTo>
                <a:cubicBezTo>
                  <a:pt x="1810940" y="146447"/>
                  <a:pt x="1810047" y="147340"/>
                  <a:pt x="1808261" y="147340"/>
                </a:cubicBezTo>
                <a:lnTo>
                  <a:pt x="1786830" y="147340"/>
                </a:lnTo>
                <a:cubicBezTo>
                  <a:pt x="1785044" y="147340"/>
                  <a:pt x="1784151" y="146447"/>
                  <a:pt x="1784151" y="144661"/>
                </a:cubicBezTo>
                <a:lnTo>
                  <a:pt x="1784151" y="123230"/>
                </a:lnTo>
                <a:cubicBezTo>
                  <a:pt x="1784374" y="121444"/>
                  <a:pt x="1785267" y="120551"/>
                  <a:pt x="1786830" y="120551"/>
                </a:cubicBezTo>
                <a:close/>
                <a:moveTo>
                  <a:pt x="1746646" y="120551"/>
                </a:moveTo>
                <a:lnTo>
                  <a:pt x="1768078" y="120551"/>
                </a:lnTo>
                <a:cubicBezTo>
                  <a:pt x="1769864" y="120774"/>
                  <a:pt x="1770757" y="121667"/>
                  <a:pt x="1770757" y="123230"/>
                </a:cubicBezTo>
                <a:lnTo>
                  <a:pt x="1770757" y="144661"/>
                </a:lnTo>
                <a:cubicBezTo>
                  <a:pt x="1770757" y="146447"/>
                  <a:pt x="1769864" y="147340"/>
                  <a:pt x="1768078" y="147340"/>
                </a:cubicBezTo>
                <a:lnTo>
                  <a:pt x="1746646" y="147340"/>
                </a:lnTo>
                <a:cubicBezTo>
                  <a:pt x="1744861" y="147340"/>
                  <a:pt x="1743968" y="146447"/>
                  <a:pt x="1743968" y="144661"/>
                </a:cubicBezTo>
                <a:lnTo>
                  <a:pt x="1743968" y="123230"/>
                </a:lnTo>
                <a:cubicBezTo>
                  <a:pt x="1744191" y="121444"/>
                  <a:pt x="1745084" y="120551"/>
                  <a:pt x="1746646" y="120551"/>
                </a:cubicBezTo>
                <a:close/>
                <a:moveTo>
                  <a:pt x="1706463" y="120551"/>
                </a:moveTo>
                <a:lnTo>
                  <a:pt x="1727894" y="120551"/>
                </a:lnTo>
                <a:cubicBezTo>
                  <a:pt x="1729680" y="120774"/>
                  <a:pt x="1730573" y="121667"/>
                  <a:pt x="1730573" y="123230"/>
                </a:cubicBezTo>
                <a:lnTo>
                  <a:pt x="1730573" y="144661"/>
                </a:lnTo>
                <a:cubicBezTo>
                  <a:pt x="1730573" y="146447"/>
                  <a:pt x="1729680" y="147340"/>
                  <a:pt x="1727894" y="147340"/>
                </a:cubicBezTo>
                <a:lnTo>
                  <a:pt x="1706463" y="147340"/>
                </a:lnTo>
                <a:cubicBezTo>
                  <a:pt x="1704677" y="147340"/>
                  <a:pt x="1703784" y="146447"/>
                  <a:pt x="1703784" y="144661"/>
                </a:cubicBezTo>
                <a:lnTo>
                  <a:pt x="1703784" y="123230"/>
                </a:lnTo>
                <a:cubicBezTo>
                  <a:pt x="1704007" y="121444"/>
                  <a:pt x="1704900" y="120551"/>
                  <a:pt x="1706463" y="120551"/>
                </a:cubicBezTo>
                <a:close/>
                <a:moveTo>
                  <a:pt x="1666279" y="120551"/>
                </a:moveTo>
                <a:lnTo>
                  <a:pt x="1687711" y="120551"/>
                </a:lnTo>
                <a:cubicBezTo>
                  <a:pt x="1689497" y="120774"/>
                  <a:pt x="1690390" y="121667"/>
                  <a:pt x="1690390" y="123230"/>
                </a:cubicBezTo>
                <a:lnTo>
                  <a:pt x="1690390" y="144661"/>
                </a:lnTo>
                <a:cubicBezTo>
                  <a:pt x="1690390" y="146447"/>
                  <a:pt x="1689497" y="147340"/>
                  <a:pt x="1687711" y="147340"/>
                </a:cubicBezTo>
                <a:lnTo>
                  <a:pt x="1666279" y="147340"/>
                </a:lnTo>
                <a:cubicBezTo>
                  <a:pt x="1664493" y="147340"/>
                  <a:pt x="1663600" y="146447"/>
                  <a:pt x="1663600" y="144661"/>
                </a:cubicBezTo>
                <a:lnTo>
                  <a:pt x="1663600" y="123230"/>
                </a:lnTo>
                <a:cubicBezTo>
                  <a:pt x="1663824" y="121444"/>
                  <a:pt x="1664717" y="120551"/>
                  <a:pt x="1666279" y="120551"/>
                </a:cubicBezTo>
                <a:close/>
                <a:moveTo>
                  <a:pt x="1626096" y="120551"/>
                </a:moveTo>
                <a:lnTo>
                  <a:pt x="1647527" y="120551"/>
                </a:lnTo>
                <a:cubicBezTo>
                  <a:pt x="1649313" y="120774"/>
                  <a:pt x="1650206" y="121667"/>
                  <a:pt x="1650206" y="123230"/>
                </a:cubicBezTo>
                <a:lnTo>
                  <a:pt x="1650206" y="144661"/>
                </a:lnTo>
                <a:cubicBezTo>
                  <a:pt x="1650206" y="146447"/>
                  <a:pt x="1649313" y="147340"/>
                  <a:pt x="1647527" y="147340"/>
                </a:cubicBezTo>
                <a:lnTo>
                  <a:pt x="1626096" y="147340"/>
                </a:lnTo>
                <a:cubicBezTo>
                  <a:pt x="1624310" y="147340"/>
                  <a:pt x="1623417" y="146447"/>
                  <a:pt x="1623417" y="144661"/>
                </a:cubicBezTo>
                <a:lnTo>
                  <a:pt x="1623417" y="123230"/>
                </a:lnTo>
                <a:cubicBezTo>
                  <a:pt x="1623640" y="121444"/>
                  <a:pt x="1624533" y="120551"/>
                  <a:pt x="1626096" y="120551"/>
                </a:cubicBezTo>
                <a:close/>
                <a:moveTo>
                  <a:pt x="1585912" y="120551"/>
                </a:moveTo>
                <a:lnTo>
                  <a:pt x="1607343" y="120551"/>
                </a:lnTo>
                <a:cubicBezTo>
                  <a:pt x="1609129" y="120774"/>
                  <a:pt x="1610022" y="121667"/>
                  <a:pt x="1610022" y="123230"/>
                </a:cubicBezTo>
                <a:lnTo>
                  <a:pt x="1610022" y="144661"/>
                </a:lnTo>
                <a:cubicBezTo>
                  <a:pt x="1610022" y="146447"/>
                  <a:pt x="1609129" y="147340"/>
                  <a:pt x="1607343" y="147340"/>
                </a:cubicBezTo>
                <a:lnTo>
                  <a:pt x="1585912" y="147340"/>
                </a:lnTo>
                <a:cubicBezTo>
                  <a:pt x="1584126" y="147340"/>
                  <a:pt x="1583233" y="146447"/>
                  <a:pt x="1583233" y="144661"/>
                </a:cubicBezTo>
                <a:lnTo>
                  <a:pt x="1583233" y="123230"/>
                </a:lnTo>
                <a:cubicBezTo>
                  <a:pt x="1583456" y="121444"/>
                  <a:pt x="1584349" y="120551"/>
                  <a:pt x="1585912" y="120551"/>
                </a:cubicBezTo>
                <a:close/>
                <a:moveTo>
                  <a:pt x="1545729" y="120551"/>
                </a:moveTo>
                <a:lnTo>
                  <a:pt x="1567160" y="120551"/>
                </a:lnTo>
                <a:cubicBezTo>
                  <a:pt x="1568946" y="120774"/>
                  <a:pt x="1569839" y="121667"/>
                  <a:pt x="1569839" y="123230"/>
                </a:cubicBezTo>
                <a:lnTo>
                  <a:pt x="1569839" y="144661"/>
                </a:lnTo>
                <a:cubicBezTo>
                  <a:pt x="1569839" y="146447"/>
                  <a:pt x="1568946" y="147340"/>
                  <a:pt x="1567160" y="147340"/>
                </a:cubicBezTo>
                <a:lnTo>
                  <a:pt x="1545729" y="147340"/>
                </a:lnTo>
                <a:cubicBezTo>
                  <a:pt x="1543943" y="147340"/>
                  <a:pt x="1543050" y="146447"/>
                  <a:pt x="1543050" y="144661"/>
                </a:cubicBezTo>
                <a:lnTo>
                  <a:pt x="1543050" y="123230"/>
                </a:lnTo>
                <a:cubicBezTo>
                  <a:pt x="1543273" y="121444"/>
                  <a:pt x="1544166" y="120551"/>
                  <a:pt x="1545729" y="120551"/>
                </a:cubicBezTo>
                <a:close/>
                <a:moveTo>
                  <a:pt x="1473398" y="120551"/>
                </a:moveTo>
                <a:lnTo>
                  <a:pt x="1494829" y="120551"/>
                </a:lnTo>
                <a:cubicBezTo>
                  <a:pt x="1496615" y="120774"/>
                  <a:pt x="1497508" y="121667"/>
                  <a:pt x="1497508" y="123230"/>
                </a:cubicBezTo>
                <a:lnTo>
                  <a:pt x="1497508" y="144661"/>
                </a:lnTo>
                <a:cubicBezTo>
                  <a:pt x="1497508" y="146447"/>
                  <a:pt x="1496615" y="147340"/>
                  <a:pt x="1494829" y="147340"/>
                </a:cubicBezTo>
                <a:lnTo>
                  <a:pt x="1473398" y="147340"/>
                </a:lnTo>
                <a:cubicBezTo>
                  <a:pt x="1471612" y="147340"/>
                  <a:pt x="1470719" y="146447"/>
                  <a:pt x="1470719" y="144661"/>
                </a:cubicBezTo>
                <a:lnTo>
                  <a:pt x="1470719" y="123230"/>
                </a:lnTo>
                <a:cubicBezTo>
                  <a:pt x="1470942" y="121444"/>
                  <a:pt x="1471835" y="120551"/>
                  <a:pt x="1473398" y="120551"/>
                </a:cubicBezTo>
                <a:close/>
                <a:moveTo>
                  <a:pt x="1433215" y="120551"/>
                </a:moveTo>
                <a:lnTo>
                  <a:pt x="1454646" y="120551"/>
                </a:lnTo>
                <a:cubicBezTo>
                  <a:pt x="1456432" y="120774"/>
                  <a:pt x="1457325" y="121667"/>
                  <a:pt x="1457325" y="123230"/>
                </a:cubicBezTo>
                <a:lnTo>
                  <a:pt x="1457325" y="144661"/>
                </a:lnTo>
                <a:cubicBezTo>
                  <a:pt x="1457325" y="146447"/>
                  <a:pt x="1456432" y="147340"/>
                  <a:pt x="1454646" y="147340"/>
                </a:cubicBezTo>
                <a:lnTo>
                  <a:pt x="1433215" y="147340"/>
                </a:lnTo>
                <a:cubicBezTo>
                  <a:pt x="1431429" y="147340"/>
                  <a:pt x="1430536" y="146447"/>
                  <a:pt x="1430536" y="144661"/>
                </a:cubicBezTo>
                <a:lnTo>
                  <a:pt x="1430536" y="123230"/>
                </a:lnTo>
                <a:cubicBezTo>
                  <a:pt x="1430759" y="121444"/>
                  <a:pt x="1431652" y="120551"/>
                  <a:pt x="1433215" y="120551"/>
                </a:cubicBezTo>
                <a:close/>
                <a:moveTo>
                  <a:pt x="1393031" y="120551"/>
                </a:moveTo>
                <a:lnTo>
                  <a:pt x="1414462" y="120551"/>
                </a:lnTo>
                <a:cubicBezTo>
                  <a:pt x="1416248" y="120774"/>
                  <a:pt x="1417141" y="121667"/>
                  <a:pt x="1417141" y="123230"/>
                </a:cubicBezTo>
                <a:lnTo>
                  <a:pt x="1417141" y="144661"/>
                </a:lnTo>
                <a:cubicBezTo>
                  <a:pt x="1417141" y="146447"/>
                  <a:pt x="1416248" y="147340"/>
                  <a:pt x="1414462" y="147340"/>
                </a:cubicBezTo>
                <a:lnTo>
                  <a:pt x="1393031" y="147340"/>
                </a:lnTo>
                <a:cubicBezTo>
                  <a:pt x="1391245" y="147340"/>
                  <a:pt x="1390352" y="146447"/>
                  <a:pt x="1390352" y="144661"/>
                </a:cubicBezTo>
                <a:lnTo>
                  <a:pt x="1390352" y="123230"/>
                </a:lnTo>
                <a:cubicBezTo>
                  <a:pt x="1390575" y="121444"/>
                  <a:pt x="1391468" y="120551"/>
                  <a:pt x="1393031" y="120551"/>
                </a:cubicBezTo>
                <a:close/>
                <a:moveTo>
                  <a:pt x="1352847" y="120551"/>
                </a:moveTo>
                <a:lnTo>
                  <a:pt x="1374279" y="120551"/>
                </a:lnTo>
                <a:cubicBezTo>
                  <a:pt x="1376065" y="120774"/>
                  <a:pt x="1376957" y="121667"/>
                  <a:pt x="1376957" y="123230"/>
                </a:cubicBezTo>
                <a:lnTo>
                  <a:pt x="1376957" y="144661"/>
                </a:lnTo>
                <a:cubicBezTo>
                  <a:pt x="1376957" y="146447"/>
                  <a:pt x="1376065" y="147340"/>
                  <a:pt x="1374279" y="147340"/>
                </a:cubicBezTo>
                <a:lnTo>
                  <a:pt x="1352847" y="147340"/>
                </a:lnTo>
                <a:cubicBezTo>
                  <a:pt x="1351061" y="147340"/>
                  <a:pt x="1350169" y="146447"/>
                  <a:pt x="1350169" y="144661"/>
                </a:cubicBezTo>
                <a:lnTo>
                  <a:pt x="1350169" y="123230"/>
                </a:lnTo>
                <a:cubicBezTo>
                  <a:pt x="1350392" y="121444"/>
                  <a:pt x="1351285" y="120551"/>
                  <a:pt x="1352847" y="120551"/>
                </a:cubicBezTo>
                <a:close/>
                <a:moveTo>
                  <a:pt x="1272480" y="120551"/>
                </a:moveTo>
                <a:lnTo>
                  <a:pt x="1293912" y="120551"/>
                </a:lnTo>
                <a:cubicBezTo>
                  <a:pt x="1295697" y="120774"/>
                  <a:pt x="1296590" y="121667"/>
                  <a:pt x="1296590" y="123230"/>
                </a:cubicBezTo>
                <a:lnTo>
                  <a:pt x="1296590" y="144661"/>
                </a:lnTo>
                <a:cubicBezTo>
                  <a:pt x="1296590" y="146447"/>
                  <a:pt x="1295697" y="147340"/>
                  <a:pt x="1293912" y="147340"/>
                </a:cubicBezTo>
                <a:lnTo>
                  <a:pt x="1272480" y="147340"/>
                </a:lnTo>
                <a:cubicBezTo>
                  <a:pt x="1270694" y="147340"/>
                  <a:pt x="1269801" y="146447"/>
                  <a:pt x="1269801" y="144661"/>
                </a:cubicBezTo>
                <a:lnTo>
                  <a:pt x="1269801" y="123230"/>
                </a:lnTo>
                <a:cubicBezTo>
                  <a:pt x="1270024" y="121444"/>
                  <a:pt x="1270917" y="120551"/>
                  <a:pt x="1272480" y="120551"/>
                </a:cubicBezTo>
                <a:close/>
                <a:moveTo>
                  <a:pt x="1232297" y="120551"/>
                </a:moveTo>
                <a:lnTo>
                  <a:pt x="1253728" y="120551"/>
                </a:lnTo>
                <a:cubicBezTo>
                  <a:pt x="1255514" y="120774"/>
                  <a:pt x="1256407" y="121667"/>
                  <a:pt x="1256407" y="123230"/>
                </a:cubicBezTo>
                <a:lnTo>
                  <a:pt x="1256407" y="144661"/>
                </a:lnTo>
                <a:cubicBezTo>
                  <a:pt x="1256407" y="146447"/>
                  <a:pt x="1255514" y="147340"/>
                  <a:pt x="1253728" y="147340"/>
                </a:cubicBezTo>
                <a:lnTo>
                  <a:pt x="1232297" y="147340"/>
                </a:lnTo>
                <a:cubicBezTo>
                  <a:pt x="1230511" y="147340"/>
                  <a:pt x="1229618" y="146447"/>
                  <a:pt x="1229618" y="144661"/>
                </a:cubicBezTo>
                <a:lnTo>
                  <a:pt x="1229618" y="123230"/>
                </a:lnTo>
                <a:cubicBezTo>
                  <a:pt x="1229841" y="121444"/>
                  <a:pt x="1230734" y="120551"/>
                  <a:pt x="1232297" y="120551"/>
                </a:cubicBezTo>
                <a:close/>
                <a:moveTo>
                  <a:pt x="1192113" y="120551"/>
                </a:moveTo>
                <a:lnTo>
                  <a:pt x="1213544" y="120551"/>
                </a:lnTo>
                <a:cubicBezTo>
                  <a:pt x="1215330" y="120774"/>
                  <a:pt x="1216223" y="121667"/>
                  <a:pt x="1216223" y="123230"/>
                </a:cubicBezTo>
                <a:lnTo>
                  <a:pt x="1216223" y="144661"/>
                </a:lnTo>
                <a:cubicBezTo>
                  <a:pt x="1216223" y="146447"/>
                  <a:pt x="1215330" y="147340"/>
                  <a:pt x="1213544" y="147340"/>
                </a:cubicBezTo>
                <a:lnTo>
                  <a:pt x="1192113" y="147340"/>
                </a:lnTo>
                <a:cubicBezTo>
                  <a:pt x="1190327" y="147340"/>
                  <a:pt x="1189434" y="146447"/>
                  <a:pt x="1189434" y="144661"/>
                </a:cubicBezTo>
                <a:lnTo>
                  <a:pt x="1189434" y="123230"/>
                </a:lnTo>
                <a:cubicBezTo>
                  <a:pt x="1189657" y="121444"/>
                  <a:pt x="1190550" y="120551"/>
                  <a:pt x="1192113" y="120551"/>
                </a:cubicBezTo>
                <a:close/>
                <a:moveTo>
                  <a:pt x="1151929" y="120551"/>
                </a:moveTo>
                <a:lnTo>
                  <a:pt x="1173361" y="120551"/>
                </a:lnTo>
                <a:cubicBezTo>
                  <a:pt x="1175147" y="120774"/>
                  <a:pt x="1176040" y="121667"/>
                  <a:pt x="1176040" y="123230"/>
                </a:cubicBezTo>
                <a:lnTo>
                  <a:pt x="1176040" y="144661"/>
                </a:lnTo>
                <a:cubicBezTo>
                  <a:pt x="1176040" y="146447"/>
                  <a:pt x="1175147" y="147340"/>
                  <a:pt x="1173361" y="147340"/>
                </a:cubicBezTo>
                <a:lnTo>
                  <a:pt x="1151929" y="147340"/>
                </a:lnTo>
                <a:cubicBezTo>
                  <a:pt x="1150144" y="147340"/>
                  <a:pt x="1149251" y="146447"/>
                  <a:pt x="1149251" y="144661"/>
                </a:cubicBezTo>
                <a:lnTo>
                  <a:pt x="1149251" y="123230"/>
                </a:lnTo>
                <a:cubicBezTo>
                  <a:pt x="1149474" y="121444"/>
                  <a:pt x="1150367" y="120551"/>
                  <a:pt x="1151929" y="120551"/>
                </a:cubicBezTo>
                <a:close/>
                <a:moveTo>
                  <a:pt x="1111746" y="120551"/>
                </a:moveTo>
                <a:lnTo>
                  <a:pt x="1133177" y="120551"/>
                </a:lnTo>
                <a:cubicBezTo>
                  <a:pt x="1134963" y="120774"/>
                  <a:pt x="1135856" y="121667"/>
                  <a:pt x="1135856" y="123230"/>
                </a:cubicBezTo>
                <a:lnTo>
                  <a:pt x="1135856" y="144661"/>
                </a:lnTo>
                <a:cubicBezTo>
                  <a:pt x="1135856" y="146447"/>
                  <a:pt x="1134963" y="147340"/>
                  <a:pt x="1133177" y="147340"/>
                </a:cubicBezTo>
                <a:lnTo>
                  <a:pt x="1111746" y="147340"/>
                </a:lnTo>
                <a:cubicBezTo>
                  <a:pt x="1109960" y="147340"/>
                  <a:pt x="1109067" y="146447"/>
                  <a:pt x="1109067" y="144661"/>
                </a:cubicBezTo>
                <a:lnTo>
                  <a:pt x="1109067" y="123230"/>
                </a:lnTo>
                <a:cubicBezTo>
                  <a:pt x="1109290" y="121444"/>
                  <a:pt x="1110183" y="120551"/>
                  <a:pt x="1111746" y="120551"/>
                </a:cubicBezTo>
                <a:close/>
                <a:moveTo>
                  <a:pt x="1071562" y="120551"/>
                </a:moveTo>
                <a:lnTo>
                  <a:pt x="1092994" y="120551"/>
                </a:lnTo>
                <a:cubicBezTo>
                  <a:pt x="1094780" y="120774"/>
                  <a:pt x="1095673" y="121667"/>
                  <a:pt x="1095673" y="123230"/>
                </a:cubicBezTo>
                <a:lnTo>
                  <a:pt x="1095673" y="144661"/>
                </a:lnTo>
                <a:cubicBezTo>
                  <a:pt x="1095673" y="146447"/>
                  <a:pt x="1094780" y="147340"/>
                  <a:pt x="1092994" y="147340"/>
                </a:cubicBezTo>
                <a:lnTo>
                  <a:pt x="1071562" y="147340"/>
                </a:lnTo>
                <a:cubicBezTo>
                  <a:pt x="1069776" y="147340"/>
                  <a:pt x="1068883" y="146447"/>
                  <a:pt x="1068883" y="144661"/>
                </a:cubicBezTo>
                <a:lnTo>
                  <a:pt x="1068883" y="123230"/>
                </a:lnTo>
                <a:cubicBezTo>
                  <a:pt x="1069106" y="121444"/>
                  <a:pt x="1070000" y="120551"/>
                  <a:pt x="1071562" y="120551"/>
                </a:cubicBezTo>
                <a:close/>
                <a:moveTo>
                  <a:pt x="1031379" y="120551"/>
                </a:moveTo>
                <a:lnTo>
                  <a:pt x="1052810" y="120551"/>
                </a:lnTo>
                <a:cubicBezTo>
                  <a:pt x="1054596" y="120774"/>
                  <a:pt x="1055489" y="121667"/>
                  <a:pt x="1055489" y="123230"/>
                </a:cubicBezTo>
                <a:lnTo>
                  <a:pt x="1055489" y="144661"/>
                </a:lnTo>
                <a:cubicBezTo>
                  <a:pt x="1055489" y="146447"/>
                  <a:pt x="1054596" y="147340"/>
                  <a:pt x="1052810" y="147340"/>
                </a:cubicBezTo>
                <a:lnTo>
                  <a:pt x="1031379" y="147340"/>
                </a:lnTo>
                <a:cubicBezTo>
                  <a:pt x="1029593" y="147340"/>
                  <a:pt x="1028700" y="146447"/>
                  <a:pt x="1028700" y="144661"/>
                </a:cubicBezTo>
                <a:lnTo>
                  <a:pt x="1028700" y="123230"/>
                </a:lnTo>
                <a:cubicBezTo>
                  <a:pt x="1028923" y="121444"/>
                  <a:pt x="1029816" y="120551"/>
                  <a:pt x="1031379" y="120551"/>
                </a:cubicBezTo>
                <a:close/>
                <a:moveTo>
                  <a:pt x="959048" y="120551"/>
                </a:moveTo>
                <a:lnTo>
                  <a:pt x="980479" y="120551"/>
                </a:lnTo>
                <a:cubicBezTo>
                  <a:pt x="982265" y="120774"/>
                  <a:pt x="983159" y="121667"/>
                  <a:pt x="983159" y="123230"/>
                </a:cubicBezTo>
                <a:lnTo>
                  <a:pt x="983159" y="144661"/>
                </a:lnTo>
                <a:cubicBezTo>
                  <a:pt x="983159" y="146447"/>
                  <a:pt x="982265" y="147340"/>
                  <a:pt x="980479" y="147340"/>
                </a:cubicBezTo>
                <a:lnTo>
                  <a:pt x="959048" y="147340"/>
                </a:lnTo>
                <a:cubicBezTo>
                  <a:pt x="957262" y="147340"/>
                  <a:pt x="956370" y="146447"/>
                  <a:pt x="956370" y="144661"/>
                </a:cubicBezTo>
                <a:lnTo>
                  <a:pt x="956370" y="123230"/>
                </a:lnTo>
                <a:cubicBezTo>
                  <a:pt x="956593" y="121444"/>
                  <a:pt x="957486" y="120551"/>
                  <a:pt x="959048" y="120551"/>
                </a:cubicBezTo>
                <a:close/>
                <a:moveTo>
                  <a:pt x="918865" y="120551"/>
                </a:moveTo>
                <a:lnTo>
                  <a:pt x="940296" y="120551"/>
                </a:lnTo>
                <a:cubicBezTo>
                  <a:pt x="942082" y="120774"/>
                  <a:pt x="942975" y="121667"/>
                  <a:pt x="942975" y="123230"/>
                </a:cubicBezTo>
                <a:lnTo>
                  <a:pt x="942975" y="144661"/>
                </a:lnTo>
                <a:cubicBezTo>
                  <a:pt x="942975" y="146447"/>
                  <a:pt x="942082" y="147340"/>
                  <a:pt x="940296" y="147340"/>
                </a:cubicBezTo>
                <a:lnTo>
                  <a:pt x="918865" y="147340"/>
                </a:lnTo>
                <a:cubicBezTo>
                  <a:pt x="917079" y="147340"/>
                  <a:pt x="916186" y="146447"/>
                  <a:pt x="916186" y="144661"/>
                </a:cubicBezTo>
                <a:lnTo>
                  <a:pt x="916186" y="123230"/>
                </a:lnTo>
                <a:cubicBezTo>
                  <a:pt x="916409" y="121444"/>
                  <a:pt x="917302" y="120551"/>
                  <a:pt x="918865" y="120551"/>
                </a:cubicBezTo>
                <a:close/>
                <a:moveTo>
                  <a:pt x="878681" y="120551"/>
                </a:moveTo>
                <a:lnTo>
                  <a:pt x="900112" y="120551"/>
                </a:lnTo>
                <a:cubicBezTo>
                  <a:pt x="901898" y="120774"/>
                  <a:pt x="902791" y="121667"/>
                  <a:pt x="902791" y="123230"/>
                </a:cubicBezTo>
                <a:lnTo>
                  <a:pt x="902791" y="144661"/>
                </a:lnTo>
                <a:cubicBezTo>
                  <a:pt x="902791" y="146447"/>
                  <a:pt x="901898" y="147340"/>
                  <a:pt x="900112" y="147340"/>
                </a:cubicBezTo>
                <a:lnTo>
                  <a:pt x="878681" y="147340"/>
                </a:lnTo>
                <a:cubicBezTo>
                  <a:pt x="876895" y="147340"/>
                  <a:pt x="876002" y="146447"/>
                  <a:pt x="876002" y="144661"/>
                </a:cubicBezTo>
                <a:lnTo>
                  <a:pt x="876002" y="123230"/>
                </a:lnTo>
                <a:cubicBezTo>
                  <a:pt x="876225" y="121444"/>
                  <a:pt x="877119" y="120551"/>
                  <a:pt x="878681" y="120551"/>
                </a:cubicBezTo>
                <a:close/>
                <a:moveTo>
                  <a:pt x="838497" y="120551"/>
                </a:moveTo>
                <a:lnTo>
                  <a:pt x="859929" y="120551"/>
                </a:lnTo>
                <a:cubicBezTo>
                  <a:pt x="861715" y="120774"/>
                  <a:pt x="862608" y="121667"/>
                  <a:pt x="862608" y="123230"/>
                </a:cubicBezTo>
                <a:lnTo>
                  <a:pt x="862608" y="144661"/>
                </a:lnTo>
                <a:cubicBezTo>
                  <a:pt x="862608" y="146447"/>
                  <a:pt x="861715" y="147340"/>
                  <a:pt x="859929" y="147340"/>
                </a:cubicBezTo>
                <a:lnTo>
                  <a:pt x="838497" y="147340"/>
                </a:lnTo>
                <a:cubicBezTo>
                  <a:pt x="836712" y="147340"/>
                  <a:pt x="835819" y="146447"/>
                  <a:pt x="835819" y="144661"/>
                </a:cubicBezTo>
                <a:lnTo>
                  <a:pt x="835819" y="123230"/>
                </a:lnTo>
                <a:cubicBezTo>
                  <a:pt x="836042" y="121444"/>
                  <a:pt x="836935" y="120551"/>
                  <a:pt x="838497" y="120551"/>
                </a:cubicBezTo>
                <a:close/>
                <a:moveTo>
                  <a:pt x="798314" y="120551"/>
                </a:moveTo>
                <a:lnTo>
                  <a:pt x="819745" y="120551"/>
                </a:lnTo>
                <a:cubicBezTo>
                  <a:pt x="821531" y="120774"/>
                  <a:pt x="822424" y="121667"/>
                  <a:pt x="822424" y="123230"/>
                </a:cubicBezTo>
                <a:lnTo>
                  <a:pt x="822424" y="144661"/>
                </a:lnTo>
                <a:cubicBezTo>
                  <a:pt x="822424" y="146447"/>
                  <a:pt x="821531" y="147340"/>
                  <a:pt x="819745" y="147340"/>
                </a:cubicBezTo>
                <a:lnTo>
                  <a:pt x="798314" y="147340"/>
                </a:lnTo>
                <a:cubicBezTo>
                  <a:pt x="796528" y="147340"/>
                  <a:pt x="795635" y="146447"/>
                  <a:pt x="795635" y="144661"/>
                </a:cubicBezTo>
                <a:lnTo>
                  <a:pt x="795635" y="123230"/>
                </a:lnTo>
                <a:cubicBezTo>
                  <a:pt x="795858" y="121444"/>
                  <a:pt x="796751" y="120551"/>
                  <a:pt x="798314" y="120551"/>
                </a:cubicBezTo>
                <a:close/>
                <a:moveTo>
                  <a:pt x="758130" y="120551"/>
                </a:moveTo>
                <a:lnTo>
                  <a:pt x="779562" y="120551"/>
                </a:lnTo>
                <a:cubicBezTo>
                  <a:pt x="781347" y="120774"/>
                  <a:pt x="782241" y="121667"/>
                  <a:pt x="782241" y="123230"/>
                </a:cubicBezTo>
                <a:lnTo>
                  <a:pt x="782241" y="144661"/>
                </a:lnTo>
                <a:cubicBezTo>
                  <a:pt x="782241" y="146447"/>
                  <a:pt x="781347" y="147340"/>
                  <a:pt x="779562" y="147340"/>
                </a:cubicBezTo>
                <a:lnTo>
                  <a:pt x="758130" y="147340"/>
                </a:lnTo>
                <a:cubicBezTo>
                  <a:pt x="756344" y="147340"/>
                  <a:pt x="755451" y="146447"/>
                  <a:pt x="755451" y="144661"/>
                </a:cubicBezTo>
                <a:lnTo>
                  <a:pt x="755451" y="123230"/>
                </a:lnTo>
                <a:cubicBezTo>
                  <a:pt x="755675" y="121444"/>
                  <a:pt x="756568" y="120551"/>
                  <a:pt x="758130" y="120551"/>
                </a:cubicBezTo>
                <a:close/>
                <a:moveTo>
                  <a:pt x="717947" y="120551"/>
                </a:moveTo>
                <a:lnTo>
                  <a:pt x="739378" y="120551"/>
                </a:lnTo>
                <a:cubicBezTo>
                  <a:pt x="741164" y="120774"/>
                  <a:pt x="742057" y="121667"/>
                  <a:pt x="742057" y="123230"/>
                </a:cubicBezTo>
                <a:lnTo>
                  <a:pt x="742057" y="144661"/>
                </a:lnTo>
                <a:cubicBezTo>
                  <a:pt x="742057" y="146447"/>
                  <a:pt x="741164" y="147340"/>
                  <a:pt x="739378" y="147340"/>
                </a:cubicBezTo>
                <a:lnTo>
                  <a:pt x="717947" y="147340"/>
                </a:lnTo>
                <a:cubicBezTo>
                  <a:pt x="716161" y="147340"/>
                  <a:pt x="715268" y="146447"/>
                  <a:pt x="715268" y="144661"/>
                </a:cubicBezTo>
                <a:lnTo>
                  <a:pt x="715268" y="123230"/>
                </a:lnTo>
                <a:cubicBezTo>
                  <a:pt x="715491" y="121444"/>
                  <a:pt x="716384" y="120551"/>
                  <a:pt x="717947" y="120551"/>
                </a:cubicBezTo>
                <a:close/>
                <a:moveTo>
                  <a:pt x="677763" y="120551"/>
                </a:moveTo>
                <a:lnTo>
                  <a:pt x="699194" y="120551"/>
                </a:lnTo>
                <a:cubicBezTo>
                  <a:pt x="700980" y="120774"/>
                  <a:pt x="701873" y="121667"/>
                  <a:pt x="701873" y="123230"/>
                </a:cubicBezTo>
                <a:lnTo>
                  <a:pt x="701873" y="144661"/>
                </a:lnTo>
                <a:cubicBezTo>
                  <a:pt x="701873" y="146447"/>
                  <a:pt x="700980" y="147340"/>
                  <a:pt x="699194" y="147340"/>
                </a:cubicBezTo>
                <a:lnTo>
                  <a:pt x="677763" y="147340"/>
                </a:lnTo>
                <a:cubicBezTo>
                  <a:pt x="675977" y="147340"/>
                  <a:pt x="675084" y="146447"/>
                  <a:pt x="675084" y="144661"/>
                </a:cubicBezTo>
                <a:lnTo>
                  <a:pt x="675084" y="123230"/>
                </a:lnTo>
                <a:cubicBezTo>
                  <a:pt x="675307" y="121444"/>
                  <a:pt x="676200" y="120551"/>
                  <a:pt x="677763" y="120551"/>
                </a:cubicBezTo>
                <a:close/>
                <a:moveTo>
                  <a:pt x="637580" y="120551"/>
                </a:moveTo>
                <a:lnTo>
                  <a:pt x="659011" y="120551"/>
                </a:lnTo>
                <a:cubicBezTo>
                  <a:pt x="660797" y="120774"/>
                  <a:pt x="661690" y="121667"/>
                  <a:pt x="661690" y="123230"/>
                </a:cubicBezTo>
                <a:lnTo>
                  <a:pt x="661690" y="144661"/>
                </a:lnTo>
                <a:cubicBezTo>
                  <a:pt x="661690" y="146447"/>
                  <a:pt x="660797" y="147340"/>
                  <a:pt x="659011" y="147340"/>
                </a:cubicBezTo>
                <a:lnTo>
                  <a:pt x="637580" y="147340"/>
                </a:lnTo>
                <a:cubicBezTo>
                  <a:pt x="635794" y="147340"/>
                  <a:pt x="634900" y="146447"/>
                  <a:pt x="634900" y="144661"/>
                </a:cubicBezTo>
                <a:lnTo>
                  <a:pt x="634900" y="123230"/>
                </a:lnTo>
                <a:cubicBezTo>
                  <a:pt x="635124" y="121444"/>
                  <a:pt x="636017" y="120551"/>
                  <a:pt x="637580" y="120551"/>
                </a:cubicBezTo>
                <a:close/>
                <a:moveTo>
                  <a:pt x="597396" y="120551"/>
                </a:moveTo>
                <a:lnTo>
                  <a:pt x="618827" y="120551"/>
                </a:lnTo>
                <a:cubicBezTo>
                  <a:pt x="620613" y="120774"/>
                  <a:pt x="621506" y="121667"/>
                  <a:pt x="621506" y="123230"/>
                </a:cubicBezTo>
                <a:lnTo>
                  <a:pt x="621506" y="144661"/>
                </a:lnTo>
                <a:cubicBezTo>
                  <a:pt x="621506" y="146447"/>
                  <a:pt x="620613" y="147340"/>
                  <a:pt x="618827" y="147340"/>
                </a:cubicBezTo>
                <a:lnTo>
                  <a:pt x="597396" y="147340"/>
                </a:lnTo>
                <a:cubicBezTo>
                  <a:pt x="595610" y="147340"/>
                  <a:pt x="594717" y="146447"/>
                  <a:pt x="594717" y="144661"/>
                </a:cubicBezTo>
                <a:lnTo>
                  <a:pt x="594717" y="123230"/>
                </a:lnTo>
                <a:cubicBezTo>
                  <a:pt x="594940" y="121444"/>
                  <a:pt x="595833" y="120551"/>
                  <a:pt x="597396" y="120551"/>
                </a:cubicBezTo>
                <a:close/>
                <a:moveTo>
                  <a:pt x="557212" y="120551"/>
                </a:moveTo>
                <a:lnTo>
                  <a:pt x="578644" y="120551"/>
                </a:lnTo>
                <a:cubicBezTo>
                  <a:pt x="580430" y="120774"/>
                  <a:pt x="581322" y="121667"/>
                  <a:pt x="581322" y="123230"/>
                </a:cubicBezTo>
                <a:lnTo>
                  <a:pt x="581322" y="144661"/>
                </a:lnTo>
                <a:cubicBezTo>
                  <a:pt x="581322" y="146447"/>
                  <a:pt x="580430" y="147340"/>
                  <a:pt x="578644" y="147340"/>
                </a:cubicBezTo>
                <a:lnTo>
                  <a:pt x="557212" y="147340"/>
                </a:lnTo>
                <a:cubicBezTo>
                  <a:pt x="555426" y="147340"/>
                  <a:pt x="554533" y="146447"/>
                  <a:pt x="554533" y="144661"/>
                </a:cubicBezTo>
                <a:lnTo>
                  <a:pt x="554533" y="123230"/>
                </a:lnTo>
                <a:cubicBezTo>
                  <a:pt x="554757" y="121444"/>
                  <a:pt x="555650" y="120551"/>
                  <a:pt x="557212" y="120551"/>
                </a:cubicBezTo>
                <a:close/>
                <a:moveTo>
                  <a:pt x="517029" y="120551"/>
                </a:moveTo>
                <a:lnTo>
                  <a:pt x="538460" y="120551"/>
                </a:lnTo>
                <a:cubicBezTo>
                  <a:pt x="540246" y="120774"/>
                  <a:pt x="541139" y="121667"/>
                  <a:pt x="541139" y="123230"/>
                </a:cubicBezTo>
                <a:lnTo>
                  <a:pt x="541139" y="144661"/>
                </a:lnTo>
                <a:cubicBezTo>
                  <a:pt x="541139" y="146447"/>
                  <a:pt x="540246" y="147340"/>
                  <a:pt x="538460" y="147340"/>
                </a:cubicBezTo>
                <a:lnTo>
                  <a:pt x="517029" y="147340"/>
                </a:lnTo>
                <a:cubicBezTo>
                  <a:pt x="515243" y="147340"/>
                  <a:pt x="514350" y="146447"/>
                  <a:pt x="514350" y="144661"/>
                </a:cubicBezTo>
                <a:lnTo>
                  <a:pt x="514350" y="123230"/>
                </a:lnTo>
                <a:cubicBezTo>
                  <a:pt x="514573" y="121444"/>
                  <a:pt x="515466" y="120551"/>
                  <a:pt x="517029" y="120551"/>
                </a:cubicBezTo>
                <a:close/>
                <a:moveTo>
                  <a:pt x="444698" y="120551"/>
                </a:moveTo>
                <a:lnTo>
                  <a:pt x="466130" y="120551"/>
                </a:lnTo>
                <a:cubicBezTo>
                  <a:pt x="467916" y="120774"/>
                  <a:pt x="468808" y="121667"/>
                  <a:pt x="468808" y="123230"/>
                </a:cubicBezTo>
                <a:lnTo>
                  <a:pt x="468808" y="144661"/>
                </a:lnTo>
                <a:cubicBezTo>
                  <a:pt x="468808" y="146447"/>
                  <a:pt x="467916" y="147340"/>
                  <a:pt x="466130" y="147340"/>
                </a:cubicBezTo>
                <a:lnTo>
                  <a:pt x="444698" y="147340"/>
                </a:lnTo>
                <a:cubicBezTo>
                  <a:pt x="442912" y="147340"/>
                  <a:pt x="442019" y="146447"/>
                  <a:pt x="442019" y="144661"/>
                </a:cubicBezTo>
                <a:lnTo>
                  <a:pt x="442019" y="123230"/>
                </a:lnTo>
                <a:cubicBezTo>
                  <a:pt x="442243" y="121444"/>
                  <a:pt x="443136" y="120551"/>
                  <a:pt x="444698" y="120551"/>
                </a:cubicBezTo>
                <a:close/>
                <a:moveTo>
                  <a:pt x="404515" y="120551"/>
                </a:moveTo>
                <a:lnTo>
                  <a:pt x="425946" y="120551"/>
                </a:lnTo>
                <a:cubicBezTo>
                  <a:pt x="427732" y="120774"/>
                  <a:pt x="428625" y="121667"/>
                  <a:pt x="428625" y="123230"/>
                </a:cubicBezTo>
                <a:lnTo>
                  <a:pt x="428625" y="144661"/>
                </a:lnTo>
                <a:cubicBezTo>
                  <a:pt x="428625" y="146447"/>
                  <a:pt x="427732" y="147340"/>
                  <a:pt x="425946" y="147340"/>
                </a:cubicBezTo>
                <a:lnTo>
                  <a:pt x="404515" y="147340"/>
                </a:lnTo>
                <a:cubicBezTo>
                  <a:pt x="402729" y="147340"/>
                  <a:pt x="401836" y="146447"/>
                  <a:pt x="401836" y="144661"/>
                </a:cubicBezTo>
                <a:lnTo>
                  <a:pt x="401836" y="123230"/>
                </a:lnTo>
                <a:cubicBezTo>
                  <a:pt x="402059" y="121444"/>
                  <a:pt x="402952" y="120551"/>
                  <a:pt x="404515" y="120551"/>
                </a:cubicBezTo>
                <a:close/>
                <a:moveTo>
                  <a:pt x="364331" y="120551"/>
                </a:moveTo>
                <a:lnTo>
                  <a:pt x="385763" y="120551"/>
                </a:lnTo>
                <a:cubicBezTo>
                  <a:pt x="387549" y="120774"/>
                  <a:pt x="388441" y="121667"/>
                  <a:pt x="388441" y="123230"/>
                </a:cubicBezTo>
                <a:lnTo>
                  <a:pt x="388441" y="144661"/>
                </a:lnTo>
                <a:cubicBezTo>
                  <a:pt x="388441" y="146447"/>
                  <a:pt x="387549" y="147340"/>
                  <a:pt x="385763" y="147340"/>
                </a:cubicBezTo>
                <a:lnTo>
                  <a:pt x="364331" y="147340"/>
                </a:lnTo>
                <a:cubicBezTo>
                  <a:pt x="362546" y="147340"/>
                  <a:pt x="361652" y="146447"/>
                  <a:pt x="361652" y="144661"/>
                </a:cubicBezTo>
                <a:lnTo>
                  <a:pt x="361652" y="123230"/>
                </a:lnTo>
                <a:cubicBezTo>
                  <a:pt x="361875" y="121444"/>
                  <a:pt x="362768" y="120551"/>
                  <a:pt x="364331" y="120551"/>
                </a:cubicBezTo>
                <a:close/>
                <a:moveTo>
                  <a:pt x="324148" y="120551"/>
                </a:moveTo>
                <a:lnTo>
                  <a:pt x="345579" y="120551"/>
                </a:lnTo>
                <a:cubicBezTo>
                  <a:pt x="347365" y="120774"/>
                  <a:pt x="348258" y="121667"/>
                  <a:pt x="348258" y="123230"/>
                </a:cubicBezTo>
                <a:lnTo>
                  <a:pt x="348258" y="144661"/>
                </a:lnTo>
                <a:cubicBezTo>
                  <a:pt x="348258" y="146447"/>
                  <a:pt x="347365" y="147340"/>
                  <a:pt x="345579" y="147340"/>
                </a:cubicBezTo>
                <a:lnTo>
                  <a:pt x="324148" y="147340"/>
                </a:lnTo>
                <a:cubicBezTo>
                  <a:pt x="322362" y="147340"/>
                  <a:pt x="321469" y="146447"/>
                  <a:pt x="321469" y="144661"/>
                </a:cubicBezTo>
                <a:lnTo>
                  <a:pt x="321469" y="123230"/>
                </a:lnTo>
                <a:cubicBezTo>
                  <a:pt x="321692" y="121444"/>
                  <a:pt x="322585" y="120551"/>
                  <a:pt x="324148" y="120551"/>
                </a:cubicBezTo>
                <a:close/>
                <a:moveTo>
                  <a:pt x="283964" y="120551"/>
                </a:moveTo>
                <a:lnTo>
                  <a:pt x="305395" y="120551"/>
                </a:lnTo>
                <a:cubicBezTo>
                  <a:pt x="307181" y="120774"/>
                  <a:pt x="308074" y="121667"/>
                  <a:pt x="308074" y="123230"/>
                </a:cubicBezTo>
                <a:lnTo>
                  <a:pt x="308074" y="144661"/>
                </a:lnTo>
                <a:cubicBezTo>
                  <a:pt x="308074" y="146447"/>
                  <a:pt x="307181" y="147340"/>
                  <a:pt x="305395" y="147340"/>
                </a:cubicBezTo>
                <a:lnTo>
                  <a:pt x="283964" y="147340"/>
                </a:lnTo>
                <a:cubicBezTo>
                  <a:pt x="282178" y="147340"/>
                  <a:pt x="281285" y="146447"/>
                  <a:pt x="281285" y="144661"/>
                </a:cubicBezTo>
                <a:lnTo>
                  <a:pt x="281285" y="123230"/>
                </a:lnTo>
                <a:cubicBezTo>
                  <a:pt x="281509" y="121444"/>
                  <a:pt x="282401" y="120551"/>
                  <a:pt x="283964" y="120551"/>
                </a:cubicBezTo>
                <a:close/>
                <a:moveTo>
                  <a:pt x="243780" y="120551"/>
                </a:moveTo>
                <a:lnTo>
                  <a:pt x="265211" y="120551"/>
                </a:lnTo>
                <a:cubicBezTo>
                  <a:pt x="266998" y="120774"/>
                  <a:pt x="267890" y="121667"/>
                  <a:pt x="267890" y="123230"/>
                </a:cubicBezTo>
                <a:lnTo>
                  <a:pt x="267890" y="144661"/>
                </a:lnTo>
                <a:cubicBezTo>
                  <a:pt x="267890" y="146447"/>
                  <a:pt x="266998" y="147340"/>
                  <a:pt x="265211" y="147340"/>
                </a:cubicBezTo>
                <a:lnTo>
                  <a:pt x="243780" y="147340"/>
                </a:lnTo>
                <a:cubicBezTo>
                  <a:pt x="241994" y="147340"/>
                  <a:pt x="241102" y="146447"/>
                  <a:pt x="241102" y="144661"/>
                </a:cubicBezTo>
                <a:lnTo>
                  <a:pt x="241102" y="123230"/>
                </a:lnTo>
                <a:cubicBezTo>
                  <a:pt x="241325" y="121444"/>
                  <a:pt x="242218" y="120551"/>
                  <a:pt x="243780" y="120551"/>
                </a:cubicBezTo>
                <a:close/>
                <a:moveTo>
                  <a:pt x="203597" y="120551"/>
                </a:moveTo>
                <a:lnTo>
                  <a:pt x="225028" y="120551"/>
                </a:lnTo>
                <a:cubicBezTo>
                  <a:pt x="226814" y="120774"/>
                  <a:pt x="227707" y="121667"/>
                  <a:pt x="227707" y="123230"/>
                </a:cubicBezTo>
                <a:lnTo>
                  <a:pt x="227707" y="144661"/>
                </a:lnTo>
                <a:cubicBezTo>
                  <a:pt x="227707" y="146447"/>
                  <a:pt x="226814" y="147340"/>
                  <a:pt x="225028" y="147340"/>
                </a:cubicBezTo>
                <a:lnTo>
                  <a:pt x="203597" y="147340"/>
                </a:lnTo>
                <a:cubicBezTo>
                  <a:pt x="201811" y="147340"/>
                  <a:pt x="200918" y="146447"/>
                  <a:pt x="200918" y="144661"/>
                </a:cubicBezTo>
                <a:lnTo>
                  <a:pt x="200918" y="123230"/>
                </a:lnTo>
                <a:cubicBezTo>
                  <a:pt x="201141" y="121444"/>
                  <a:pt x="202034" y="120551"/>
                  <a:pt x="203597" y="120551"/>
                </a:cubicBezTo>
                <a:close/>
                <a:moveTo>
                  <a:pt x="163413" y="120551"/>
                </a:moveTo>
                <a:lnTo>
                  <a:pt x="184844" y="120551"/>
                </a:lnTo>
                <a:cubicBezTo>
                  <a:pt x="186630" y="120774"/>
                  <a:pt x="187523" y="121667"/>
                  <a:pt x="187523" y="123230"/>
                </a:cubicBezTo>
                <a:lnTo>
                  <a:pt x="187523" y="144661"/>
                </a:lnTo>
                <a:cubicBezTo>
                  <a:pt x="187523" y="146447"/>
                  <a:pt x="186630" y="147340"/>
                  <a:pt x="184844" y="147340"/>
                </a:cubicBezTo>
                <a:lnTo>
                  <a:pt x="163413" y="147340"/>
                </a:lnTo>
                <a:cubicBezTo>
                  <a:pt x="161627" y="147340"/>
                  <a:pt x="160735" y="146447"/>
                  <a:pt x="160735" y="144661"/>
                </a:cubicBezTo>
                <a:lnTo>
                  <a:pt x="160735" y="123230"/>
                </a:lnTo>
                <a:cubicBezTo>
                  <a:pt x="160957" y="121444"/>
                  <a:pt x="161850" y="120551"/>
                  <a:pt x="163413" y="120551"/>
                </a:cubicBezTo>
                <a:close/>
                <a:moveTo>
                  <a:pt x="123229" y="120551"/>
                </a:moveTo>
                <a:lnTo>
                  <a:pt x="144661" y="120551"/>
                </a:lnTo>
                <a:cubicBezTo>
                  <a:pt x="146447" y="120774"/>
                  <a:pt x="147340" y="121667"/>
                  <a:pt x="147340" y="123230"/>
                </a:cubicBezTo>
                <a:lnTo>
                  <a:pt x="147340" y="144661"/>
                </a:lnTo>
                <a:cubicBezTo>
                  <a:pt x="147340" y="146447"/>
                  <a:pt x="146447" y="147340"/>
                  <a:pt x="144661" y="147340"/>
                </a:cubicBezTo>
                <a:lnTo>
                  <a:pt x="123229" y="147340"/>
                </a:lnTo>
                <a:cubicBezTo>
                  <a:pt x="121443" y="147340"/>
                  <a:pt x="120551" y="146447"/>
                  <a:pt x="120551" y="144661"/>
                </a:cubicBezTo>
                <a:lnTo>
                  <a:pt x="120551" y="123230"/>
                </a:lnTo>
                <a:cubicBezTo>
                  <a:pt x="120774" y="121444"/>
                  <a:pt x="121667" y="120551"/>
                  <a:pt x="123229" y="120551"/>
                </a:cubicBezTo>
                <a:close/>
                <a:moveTo>
                  <a:pt x="83046" y="120551"/>
                </a:moveTo>
                <a:lnTo>
                  <a:pt x="104477" y="120551"/>
                </a:lnTo>
                <a:cubicBezTo>
                  <a:pt x="106263" y="120774"/>
                  <a:pt x="107156" y="121667"/>
                  <a:pt x="107156" y="123230"/>
                </a:cubicBezTo>
                <a:lnTo>
                  <a:pt x="107156" y="144661"/>
                </a:lnTo>
                <a:cubicBezTo>
                  <a:pt x="107156" y="146447"/>
                  <a:pt x="106263" y="147340"/>
                  <a:pt x="104477" y="147340"/>
                </a:cubicBezTo>
                <a:lnTo>
                  <a:pt x="83046" y="147340"/>
                </a:lnTo>
                <a:cubicBezTo>
                  <a:pt x="81260" y="147340"/>
                  <a:pt x="80367" y="146447"/>
                  <a:pt x="80367" y="144661"/>
                </a:cubicBezTo>
                <a:lnTo>
                  <a:pt x="80367" y="123230"/>
                </a:lnTo>
                <a:cubicBezTo>
                  <a:pt x="80590" y="121444"/>
                  <a:pt x="81484" y="120551"/>
                  <a:pt x="83046" y="120551"/>
                </a:cubicBezTo>
                <a:close/>
                <a:moveTo>
                  <a:pt x="42862" y="120551"/>
                </a:moveTo>
                <a:lnTo>
                  <a:pt x="64293" y="120551"/>
                </a:lnTo>
                <a:cubicBezTo>
                  <a:pt x="66079" y="120774"/>
                  <a:pt x="66973" y="121667"/>
                  <a:pt x="66973" y="123230"/>
                </a:cubicBezTo>
                <a:lnTo>
                  <a:pt x="66973" y="144661"/>
                </a:lnTo>
                <a:cubicBezTo>
                  <a:pt x="66973" y="146447"/>
                  <a:pt x="66079" y="147340"/>
                  <a:pt x="64293" y="147340"/>
                </a:cubicBezTo>
                <a:lnTo>
                  <a:pt x="42862" y="147340"/>
                </a:lnTo>
                <a:cubicBezTo>
                  <a:pt x="41076" y="147340"/>
                  <a:pt x="40183" y="146447"/>
                  <a:pt x="40183" y="144661"/>
                </a:cubicBezTo>
                <a:lnTo>
                  <a:pt x="40183" y="123230"/>
                </a:lnTo>
                <a:cubicBezTo>
                  <a:pt x="40407" y="121444"/>
                  <a:pt x="41300" y="120551"/>
                  <a:pt x="42862" y="120551"/>
                </a:cubicBezTo>
                <a:close/>
                <a:moveTo>
                  <a:pt x="2679" y="120551"/>
                </a:moveTo>
                <a:lnTo>
                  <a:pt x="24110" y="120551"/>
                </a:lnTo>
                <a:cubicBezTo>
                  <a:pt x="25896" y="120774"/>
                  <a:pt x="26789" y="121667"/>
                  <a:pt x="26789" y="123230"/>
                </a:cubicBezTo>
                <a:lnTo>
                  <a:pt x="26789" y="144661"/>
                </a:lnTo>
                <a:cubicBezTo>
                  <a:pt x="26789" y="146447"/>
                  <a:pt x="25896" y="147340"/>
                  <a:pt x="24110" y="147340"/>
                </a:cubicBezTo>
                <a:lnTo>
                  <a:pt x="2679" y="147340"/>
                </a:lnTo>
                <a:cubicBezTo>
                  <a:pt x="893" y="147340"/>
                  <a:pt x="0" y="146447"/>
                  <a:pt x="0" y="144661"/>
                </a:cubicBezTo>
                <a:lnTo>
                  <a:pt x="0" y="123230"/>
                </a:lnTo>
                <a:cubicBezTo>
                  <a:pt x="223" y="121444"/>
                  <a:pt x="1116" y="120551"/>
                  <a:pt x="2679" y="120551"/>
                </a:cubicBezTo>
                <a:close/>
                <a:moveTo>
                  <a:pt x="6626423" y="80367"/>
                </a:moveTo>
                <a:lnTo>
                  <a:pt x="6647854" y="80367"/>
                </a:lnTo>
                <a:cubicBezTo>
                  <a:pt x="6649640" y="80591"/>
                  <a:pt x="6650533" y="81484"/>
                  <a:pt x="6650533" y="83046"/>
                </a:cubicBezTo>
                <a:lnTo>
                  <a:pt x="6650533" y="104478"/>
                </a:lnTo>
                <a:cubicBezTo>
                  <a:pt x="6650533" y="106263"/>
                  <a:pt x="6649640" y="107156"/>
                  <a:pt x="6647854" y="107156"/>
                </a:cubicBezTo>
                <a:lnTo>
                  <a:pt x="6626423" y="107156"/>
                </a:lnTo>
                <a:cubicBezTo>
                  <a:pt x="6624637" y="107156"/>
                  <a:pt x="6623744" y="106263"/>
                  <a:pt x="6623744" y="104478"/>
                </a:cubicBezTo>
                <a:lnTo>
                  <a:pt x="6623744" y="83046"/>
                </a:lnTo>
                <a:cubicBezTo>
                  <a:pt x="6623968" y="81260"/>
                  <a:pt x="6624860" y="80367"/>
                  <a:pt x="6626423" y="80367"/>
                </a:cubicBezTo>
                <a:close/>
                <a:moveTo>
                  <a:pt x="6586240" y="80367"/>
                </a:moveTo>
                <a:lnTo>
                  <a:pt x="6607670" y="80367"/>
                </a:lnTo>
                <a:cubicBezTo>
                  <a:pt x="6609456" y="80591"/>
                  <a:pt x="6610350" y="81484"/>
                  <a:pt x="6610350" y="83046"/>
                </a:cubicBezTo>
                <a:lnTo>
                  <a:pt x="6610350" y="104478"/>
                </a:lnTo>
                <a:cubicBezTo>
                  <a:pt x="6610350" y="106263"/>
                  <a:pt x="6609456" y="107156"/>
                  <a:pt x="6607670" y="107156"/>
                </a:cubicBezTo>
                <a:lnTo>
                  <a:pt x="6586240" y="107156"/>
                </a:lnTo>
                <a:cubicBezTo>
                  <a:pt x="6584454" y="107156"/>
                  <a:pt x="6583560" y="106263"/>
                  <a:pt x="6583560" y="104478"/>
                </a:cubicBezTo>
                <a:lnTo>
                  <a:pt x="6583560" y="83046"/>
                </a:lnTo>
                <a:cubicBezTo>
                  <a:pt x="6583784" y="81260"/>
                  <a:pt x="6584677" y="80367"/>
                  <a:pt x="6586240" y="80367"/>
                </a:cubicBezTo>
                <a:close/>
                <a:moveTo>
                  <a:pt x="6546056" y="80367"/>
                </a:moveTo>
                <a:lnTo>
                  <a:pt x="6567487" y="80367"/>
                </a:lnTo>
                <a:cubicBezTo>
                  <a:pt x="6569273" y="80591"/>
                  <a:pt x="6570166" y="81484"/>
                  <a:pt x="6570166" y="83046"/>
                </a:cubicBezTo>
                <a:lnTo>
                  <a:pt x="6570166" y="104478"/>
                </a:lnTo>
                <a:cubicBezTo>
                  <a:pt x="6570166" y="106263"/>
                  <a:pt x="6569273" y="107156"/>
                  <a:pt x="6567487" y="107156"/>
                </a:cubicBezTo>
                <a:lnTo>
                  <a:pt x="6546056" y="107156"/>
                </a:lnTo>
                <a:cubicBezTo>
                  <a:pt x="6544270" y="107156"/>
                  <a:pt x="6543377" y="106263"/>
                  <a:pt x="6543377" y="104478"/>
                </a:cubicBezTo>
                <a:lnTo>
                  <a:pt x="6543377" y="83046"/>
                </a:lnTo>
                <a:cubicBezTo>
                  <a:pt x="6543600" y="81260"/>
                  <a:pt x="6544493" y="80367"/>
                  <a:pt x="6546056" y="80367"/>
                </a:cubicBezTo>
                <a:close/>
                <a:moveTo>
                  <a:pt x="6505872" y="80367"/>
                </a:moveTo>
                <a:lnTo>
                  <a:pt x="6527304" y="80367"/>
                </a:lnTo>
                <a:cubicBezTo>
                  <a:pt x="6529090" y="80591"/>
                  <a:pt x="6529982" y="81484"/>
                  <a:pt x="6529982" y="83046"/>
                </a:cubicBezTo>
                <a:lnTo>
                  <a:pt x="6529982" y="104478"/>
                </a:lnTo>
                <a:cubicBezTo>
                  <a:pt x="6529982" y="106263"/>
                  <a:pt x="6529090" y="107156"/>
                  <a:pt x="6527304" y="107156"/>
                </a:cubicBezTo>
                <a:lnTo>
                  <a:pt x="6505872" y="107156"/>
                </a:lnTo>
                <a:cubicBezTo>
                  <a:pt x="6504086" y="107156"/>
                  <a:pt x="6503194" y="106263"/>
                  <a:pt x="6503194" y="104478"/>
                </a:cubicBezTo>
                <a:lnTo>
                  <a:pt x="6503194" y="83046"/>
                </a:lnTo>
                <a:cubicBezTo>
                  <a:pt x="6503416" y="81260"/>
                  <a:pt x="6504310" y="80367"/>
                  <a:pt x="6505872" y="80367"/>
                </a:cubicBezTo>
                <a:close/>
                <a:moveTo>
                  <a:pt x="6465688" y="80367"/>
                </a:moveTo>
                <a:lnTo>
                  <a:pt x="6487120" y="80367"/>
                </a:lnTo>
                <a:cubicBezTo>
                  <a:pt x="6488906" y="80591"/>
                  <a:pt x="6489799" y="81484"/>
                  <a:pt x="6489799" y="83046"/>
                </a:cubicBezTo>
                <a:lnTo>
                  <a:pt x="6489799" y="104478"/>
                </a:lnTo>
                <a:cubicBezTo>
                  <a:pt x="6489799" y="106263"/>
                  <a:pt x="6488906" y="107156"/>
                  <a:pt x="6487120" y="107156"/>
                </a:cubicBezTo>
                <a:lnTo>
                  <a:pt x="6465688" y="107156"/>
                </a:lnTo>
                <a:cubicBezTo>
                  <a:pt x="6463902" y="107156"/>
                  <a:pt x="6463010" y="106263"/>
                  <a:pt x="6463010" y="104478"/>
                </a:cubicBezTo>
                <a:lnTo>
                  <a:pt x="6463010" y="83046"/>
                </a:lnTo>
                <a:cubicBezTo>
                  <a:pt x="6463233" y="81260"/>
                  <a:pt x="6464126" y="80367"/>
                  <a:pt x="6465688" y="80367"/>
                </a:cubicBezTo>
                <a:close/>
                <a:moveTo>
                  <a:pt x="6425505" y="80367"/>
                </a:moveTo>
                <a:lnTo>
                  <a:pt x="6446936" y="80367"/>
                </a:lnTo>
                <a:cubicBezTo>
                  <a:pt x="6448722" y="80591"/>
                  <a:pt x="6449615" y="81484"/>
                  <a:pt x="6449615" y="83046"/>
                </a:cubicBezTo>
                <a:lnTo>
                  <a:pt x="6449615" y="104478"/>
                </a:lnTo>
                <a:cubicBezTo>
                  <a:pt x="6449615" y="106263"/>
                  <a:pt x="6448722" y="107156"/>
                  <a:pt x="6446936" y="107156"/>
                </a:cubicBezTo>
                <a:lnTo>
                  <a:pt x="6425505" y="107156"/>
                </a:lnTo>
                <a:cubicBezTo>
                  <a:pt x="6423719" y="107156"/>
                  <a:pt x="6422826" y="106263"/>
                  <a:pt x="6422826" y="104478"/>
                </a:cubicBezTo>
                <a:lnTo>
                  <a:pt x="6422826" y="83046"/>
                </a:lnTo>
                <a:cubicBezTo>
                  <a:pt x="6423050" y="81260"/>
                  <a:pt x="6423942" y="80367"/>
                  <a:pt x="6425505" y="80367"/>
                </a:cubicBezTo>
                <a:close/>
                <a:moveTo>
                  <a:pt x="6385322" y="80367"/>
                </a:moveTo>
                <a:lnTo>
                  <a:pt x="6406752" y="80367"/>
                </a:lnTo>
                <a:cubicBezTo>
                  <a:pt x="6408538" y="80591"/>
                  <a:pt x="6409432" y="81484"/>
                  <a:pt x="6409432" y="83046"/>
                </a:cubicBezTo>
                <a:lnTo>
                  <a:pt x="6409432" y="104478"/>
                </a:lnTo>
                <a:cubicBezTo>
                  <a:pt x="6409432" y="106263"/>
                  <a:pt x="6408538" y="107156"/>
                  <a:pt x="6406752" y="107156"/>
                </a:cubicBezTo>
                <a:lnTo>
                  <a:pt x="6385322" y="107156"/>
                </a:lnTo>
                <a:cubicBezTo>
                  <a:pt x="6383536" y="107156"/>
                  <a:pt x="6382642" y="106263"/>
                  <a:pt x="6382642" y="104478"/>
                </a:cubicBezTo>
                <a:lnTo>
                  <a:pt x="6382642" y="83046"/>
                </a:lnTo>
                <a:cubicBezTo>
                  <a:pt x="6382866" y="81260"/>
                  <a:pt x="6383759" y="80367"/>
                  <a:pt x="6385322" y="80367"/>
                </a:cubicBezTo>
                <a:close/>
                <a:moveTo>
                  <a:pt x="6345138" y="80367"/>
                </a:moveTo>
                <a:lnTo>
                  <a:pt x="6366569" y="80367"/>
                </a:lnTo>
                <a:cubicBezTo>
                  <a:pt x="6368355" y="80591"/>
                  <a:pt x="6369248" y="81484"/>
                  <a:pt x="6369248" y="83046"/>
                </a:cubicBezTo>
                <a:lnTo>
                  <a:pt x="6369248" y="104478"/>
                </a:lnTo>
                <a:cubicBezTo>
                  <a:pt x="6369248" y="106263"/>
                  <a:pt x="6368355" y="107156"/>
                  <a:pt x="6366569" y="107156"/>
                </a:cubicBezTo>
                <a:lnTo>
                  <a:pt x="6345138" y="107156"/>
                </a:lnTo>
                <a:cubicBezTo>
                  <a:pt x="6343352" y="107156"/>
                  <a:pt x="6342459" y="106263"/>
                  <a:pt x="6342459" y="104478"/>
                </a:cubicBezTo>
                <a:lnTo>
                  <a:pt x="6342459" y="83046"/>
                </a:lnTo>
                <a:cubicBezTo>
                  <a:pt x="6342682" y="81260"/>
                  <a:pt x="6343575" y="80367"/>
                  <a:pt x="6345138" y="80367"/>
                </a:cubicBezTo>
                <a:close/>
                <a:moveTo>
                  <a:pt x="6304954" y="80367"/>
                </a:moveTo>
                <a:lnTo>
                  <a:pt x="6326386" y="80367"/>
                </a:lnTo>
                <a:cubicBezTo>
                  <a:pt x="6328172" y="80591"/>
                  <a:pt x="6329064" y="81484"/>
                  <a:pt x="6329064" y="83046"/>
                </a:cubicBezTo>
                <a:lnTo>
                  <a:pt x="6329064" y="104478"/>
                </a:lnTo>
                <a:cubicBezTo>
                  <a:pt x="6329064" y="106263"/>
                  <a:pt x="6328172" y="107156"/>
                  <a:pt x="6326386" y="107156"/>
                </a:cubicBezTo>
                <a:lnTo>
                  <a:pt x="6304954" y="107156"/>
                </a:lnTo>
                <a:cubicBezTo>
                  <a:pt x="6303168" y="107156"/>
                  <a:pt x="6302276" y="106263"/>
                  <a:pt x="6302276" y="104478"/>
                </a:cubicBezTo>
                <a:lnTo>
                  <a:pt x="6302276" y="83046"/>
                </a:lnTo>
                <a:cubicBezTo>
                  <a:pt x="6302498" y="81260"/>
                  <a:pt x="6303392" y="80367"/>
                  <a:pt x="6304954" y="80367"/>
                </a:cubicBezTo>
                <a:close/>
                <a:moveTo>
                  <a:pt x="6264770" y="80367"/>
                </a:moveTo>
                <a:lnTo>
                  <a:pt x="6286202" y="80367"/>
                </a:lnTo>
                <a:cubicBezTo>
                  <a:pt x="6287988" y="80591"/>
                  <a:pt x="6288881" y="81484"/>
                  <a:pt x="6288881" y="83046"/>
                </a:cubicBezTo>
                <a:lnTo>
                  <a:pt x="6288881" y="104478"/>
                </a:lnTo>
                <a:cubicBezTo>
                  <a:pt x="6288881" y="106263"/>
                  <a:pt x="6287988" y="107156"/>
                  <a:pt x="6286202" y="107156"/>
                </a:cubicBezTo>
                <a:lnTo>
                  <a:pt x="6264770" y="107156"/>
                </a:lnTo>
                <a:cubicBezTo>
                  <a:pt x="6262985" y="107156"/>
                  <a:pt x="6262092" y="106263"/>
                  <a:pt x="6262092" y="104478"/>
                </a:cubicBezTo>
                <a:lnTo>
                  <a:pt x="6262092" y="83046"/>
                </a:lnTo>
                <a:cubicBezTo>
                  <a:pt x="6262315" y="81260"/>
                  <a:pt x="6263208" y="80367"/>
                  <a:pt x="6264770" y="80367"/>
                </a:cubicBezTo>
                <a:close/>
                <a:moveTo>
                  <a:pt x="6224587" y="80367"/>
                </a:moveTo>
                <a:lnTo>
                  <a:pt x="6246018" y="80367"/>
                </a:lnTo>
                <a:cubicBezTo>
                  <a:pt x="6247804" y="80591"/>
                  <a:pt x="6248698" y="81484"/>
                  <a:pt x="6248698" y="83046"/>
                </a:cubicBezTo>
                <a:lnTo>
                  <a:pt x="6248698" y="104478"/>
                </a:lnTo>
                <a:cubicBezTo>
                  <a:pt x="6248698" y="106263"/>
                  <a:pt x="6247804" y="107156"/>
                  <a:pt x="6246018" y="107156"/>
                </a:cubicBezTo>
                <a:lnTo>
                  <a:pt x="6224587" y="107156"/>
                </a:lnTo>
                <a:cubicBezTo>
                  <a:pt x="6222801" y="107156"/>
                  <a:pt x="6221908" y="106263"/>
                  <a:pt x="6221908" y="104478"/>
                </a:cubicBezTo>
                <a:lnTo>
                  <a:pt x="6221908" y="83046"/>
                </a:lnTo>
                <a:cubicBezTo>
                  <a:pt x="6222132" y="81260"/>
                  <a:pt x="6223024" y="80367"/>
                  <a:pt x="6224587" y="80367"/>
                </a:cubicBezTo>
                <a:close/>
                <a:moveTo>
                  <a:pt x="6184404" y="80367"/>
                </a:moveTo>
                <a:lnTo>
                  <a:pt x="6205835" y="80367"/>
                </a:lnTo>
                <a:cubicBezTo>
                  <a:pt x="6207620" y="80591"/>
                  <a:pt x="6208514" y="81484"/>
                  <a:pt x="6208514" y="83046"/>
                </a:cubicBezTo>
                <a:lnTo>
                  <a:pt x="6208514" y="104478"/>
                </a:lnTo>
                <a:cubicBezTo>
                  <a:pt x="6208514" y="106263"/>
                  <a:pt x="6207620" y="107156"/>
                  <a:pt x="6205835" y="107156"/>
                </a:cubicBezTo>
                <a:lnTo>
                  <a:pt x="6184404" y="107156"/>
                </a:lnTo>
                <a:cubicBezTo>
                  <a:pt x="6182618" y="107156"/>
                  <a:pt x="6181724" y="106263"/>
                  <a:pt x="6181724" y="104478"/>
                </a:cubicBezTo>
                <a:lnTo>
                  <a:pt x="6181724" y="83046"/>
                </a:lnTo>
                <a:cubicBezTo>
                  <a:pt x="6181948" y="81260"/>
                  <a:pt x="6182841" y="80367"/>
                  <a:pt x="6184404" y="80367"/>
                </a:cubicBezTo>
                <a:close/>
                <a:moveTo>
                  <a:pt x="6112073" y="80367"/>
                </a:moveTo>
                <a:lnTo>
                  <a:pt x="6133504" y="80367"/>
                </a:lnTo>
                <a:cubicBezTo>
                  <a:pt x="6135290" y="80591"/>
                  <a:pt x="6136183" y="81484"/>
                  <a:pt x="6136183" y="83046"/>
                </a:cubicBezTo>
                <a:lnTo>
                  <a:pt x="6136183" y="104478"/>
                </a:lnTo>
                <a:cubicBezTo>
                  <a:pt x="6136183" y="106263"/>
                  <a:pt x="6135290" y="107156"/>
                  <a:pt x="6133504" y="107156"/>
                </a:cubicBezTo>
                <a:lnTo>
                  <a:pt x="6112073" y="107156"/>
                </a:lnTo>
                <a:cubicBezTo>
                  <a:pt x="6110287" y="107156"/>
                  <a:pt x="6109394" y="106263"/>
                  <a:pt x="6109394" y="104478"/>
                </a:cubicBezTo>
                <a:lnTo>
                  <a:pt x="6109394" y="83046"/>
                </a:lnTo>
                <a:cubicBezTo>
                  <a:pt x="6109618" y="81260"/>
                  <a:pt x="6110510" y="80367"/>
                  <a:pt x="6112073" y="80367"/>
                </a:cubicBezTo>
                <a:close/>
                <a:moveTo>
                  <a:pt x="6071890" y="80367"/>
                </a:moveTo>
                <a:lnTo>
                  <a:pt x="6093320" y="80367"/>
                </a:lnTo>
                <a:cubicBezTo>
                  <a:pt x="6095106" y="80591"/>
                  <a:pt x="6096000" y="81484"/>
                  <a:pt x="6096000" y="83046"/>
                </a:cubicBezTo>
                <a:lnTo>
                  <a:pt x="6096000" y="104478"/>
                </a:lnTo>
                <a:cubicBezTo>
                  <a:pt x="6096000" y="106263"/>
                  <a:pt x="6095106" y="107156"/>
                  <a:pt x="6093320" y="107156"/>
                </a:cubicBezTo>
                <a:lnTo>
                  <a:pt x="6071890" y="107156"/>
                </a:lnTo>
                <a:cubicBezTo>
                  <a:pt x="6070104" y="107156"/>
                  <a:pt x="6069210" y="106263"/>
                  <a:pt x="6069210" y="104478"/>
                </a:cubicBezTo>
                <a:lnTo>
                  <a:pt x="6069210" y="83046"/>
                </a:lnTo>
                <a:cubicBezTo>
                  <a:pt x="6069434" y="81260"/>
                  <a:pt x="6070327" y="80367"/>
                  <a:pt x="6071890" y="80367"/>
                </a:cubicBezTo>
                <a:close/>
                <a:moveTo>
                  <a:pt x="6031706" y="80367"/>
                </a:moveTo>
                <a:lnTo>
                  <a:pt x="6053137" y="80367"/>
                </a:lnTo>
                <a:cubicBezTo>
                  <a:pt x="6054923" y="80591"/>
                  <a:pt x="6055816" y="81484"/>
                  <a:pt x="6055816" y="83046"/>
                </a:cubicBezTo>
                <a:lnTo>
                  <a:pt x="6055816" y="104478"/>
                </a:lnTo>
                <a:cubicBezTo>
                  <a:pt x="6055816" y="106263"/>
                  <a:pt x="6054923" y="107156"/>
                  <a:pt x="6053137" y="107156"/>
                </a:cubicBezTo>
                <a:lnTo>
                  <a:pt x="6031706" y="107156"/>
                </a:lnTo>
                <a:cubicBezTo>
                  <a:pt x="6029920" y="107156"/>
                  <a:pt x="6029027" y="106263"/>
                  <a:pt x="6029027" y="104478"/>
                </a:cubicBezTo>
                <a:lnTo>
                  <a:pt x="6029027" y="83046"/>
                </a:lnTo>
                <a:cubicBezTo>
                  <a:pt x="6029250" y="81260"/>
                  <a:pt x="6030143" y="80367"/>
                  <a:pt x="6031706" y="80367"/>
                </a:cubicBezTo>
                <a:close/>
                <a:moveTo>
                  <a:pt x="5991522" y="80367"/>
                </a:moveTo>
                <a:lnTo>
                  <a:pt x="6012954" y="80367"/>
                </a:lnTo>
                <a:cubicBezTo>
                  <a:pt x="6014740" y="80591"/>
                  <a:pt x="6015632" y="81484"/>
                  <a:pt x="6015632" y="83046"/>
                </a:cubicBezTo>
                <a:lnTo>
                  <a:pt x="6015632" y="104478"/>
                </a:lnTo>
                <a:cubicBezTo>
                  <a:pt x="6015632" y="106263"/>
                  <a:pt x="6014740" y="107156"/>
                  <a:pt x="6012954" y="107156"/>
                </a:cubicBezTo>
                <a:lnTo>
                  <a:pt x="5991522" y="107156"/>
                </a:lnTo>
                <a:cubicBezTo>
                  <a:pt x="5989736" y="107156"/>
                  <a:pt x="5988844" y="106263"/>
                  <a:pt x="5988844" y="104478"/>
                </a:cubicBezTo>
                <a:lnTo>
                  <a:pt x="5988844" y="83046"/>
                </a:lnTo>
                <a:cubicBezTo>
                  <a:pt x="5989066" y="81260"/>
                  <a:pt x="5989960" y="80367"/>
                  <a:pt x="5991522" y="80367"/>
                </a:cubicBezTo>
                <a:close/>
                <a:moveTo>
                  <a:pt x="5870972" y="80367"/>
                </a:moveTo>
                <a:lnTo>
                  <a:pt x="5892402" y="80367"/>
                </a:lnTo>
                <a:cubicBezTo>
                  <a:pt x="5894188" y="80591"/>
                  <a:pt x="5895082" y="81484"/>
                  <a:pt x="5895082" y="83046"/>
                </a:cubicBezTo>
                <a:lnTo>
                  <a:pt x="5895082" y="104478"/>
                </a:lnTo>
                <a:cubicBezTo>
                  <a:pt x="5895082" y="106263"/>
                  <a:pt x="5894188" y="107156"/>
                  <a:pt x="5892402" y="107156"/>
                </a:cubicBezTo>
                <a:lnTo>
                  <a:pt x="5870972" y="107156"/>
                </a:lnTo>
                <a:cubicBezTo>
                  <a:pt x="5869186" y="107156"/>
                  <a:pt x="5868292" y="106263"/>
                  <a:pt x="5868292" y="104478"/>
                </a:cubicBezTo>
                <a:lnTo>
                  <a:pt x="5868292" y="83046"/>
                </a:lnTo>
                <a:cubicBezTo>
                  <a:pt x="5868516" y="81260"/>
                  <a:pt x="5869409" y="80367"/>
                  <a:pt x="5870972" y="80367"/>
                </a:cubicBezTo>
                <a:close/>
                <a:moveTo>
                  <a:pt x="5830788" y="80367"/>
                </a:moveTo>
                <a:lnTo>
                  <a:pt x="5852219" y="80367"/>
                </a:lnTo>
                <a:cubicBezTo>
                  <a:pt x="5854005" y="80591"/>
                  <a:pt x="5854898" y="81484"/>
                  <a:pt x="5854898" y="83046"/>
                </a:cubicBezTo>
                <a:lnTo>
                  <a:pt x="5854898" y="104478"/>
                </a:lnTo>
                <a:cubicBezTo>
                  <a:pt x="5854898" y="106263"/>
                  <a:pt x="5854005" y="107156"/>
                  <a:pt x="5852219" y="107156"/>
                </a:cubicBezTo>
                <a:lnTo>
                  <a:pt x="5830788" y="107156"/>
                </a:lnTo>
                <a:cubicBezTo>
                  <a:pt x="5829002" y="107156"/>
                  <a:pt x="5828109" y="106263"/>
                  <a:pt x="5828109" y="104478"/>
                </a:cubicBezTo>
                <a:lnTo>
                  <a:pt x="5828109" y="83046"/>
                </a:lnTo>
                <a:cubicBezTo>
                  <a:pt x="5828332" y="81260"/>
                  <a:pt x="5829225" y="80367"/>
                  <a:pt x="5830788" y="80367"/>
                </a:cubicBezTo>
                <a:close/>
                <a:moveTo>
                  <a:pt x="5790604" y="80367"/>
                </a:moveTo>
                <a:lnTo>
                  <a:pt x="5812036" y="80367"/>
                </a:lnTo>
                <a:cubicBezTo>
                  <a:pt x="5813822" y="80591"/>
                  <a:pt x="5814714" y="81484"/>
                  <a:pt x="5814714" y="83046"/>
                </a:cubicBezTo>
                <a:lnTo>
                  <a:pt x="5814714" y="104478"/>
                </a:lnTo>
                <a:cubicBezTo>
                  <a:pt x="5814714" y="106263"/>
                  <a:pt x="5813822" y="107156"/>
                  <a:pt x="5812036" y="107156"/>
                </a:cubicBezTo>
                <a:lnTo>
                  <a:pt x="5790604" y="107156"/>
                </a:lnTo>
                <a:cubicBezTo>
                  <a:pt x="5788818" y="107156"/>
                  <a:pt x="5787926" y="106263"/>
                  <a:pt x="5787926" y="104478"/>
                </a:cubicBezTo>
                <a:lnTo>
                  <a:pt x="5787926" y="83046"/>
                </a:lnTo>
                <a:cubicBezTo>
                  <a:pt x="5788148" y="81260"/>
                  <a:pt x="5789042" y="80367"/>
                  <a:pt x="5790604" y="80367"/>
                </a:cubicBezTo>
                <a:close/>
                <a:moveTo>
                  <a:pt x="5750420" y="80367"/>
                </a:moveTo>
                <a:lnTo>
                  <a:pt x="5771852" y="80367"/>
                </a:lnTo>
                <a:cubicBezTo>
                  <a:pt x="5773638" y="80591"/>
                  <a:pt x="5774531" y="81484"/>
                  <a:pt x="5774531" y="83046"/>
                </a:cubicBezTo>
                <a:lnTo>
                  <a:pt x="5774531" y="104478"/>
                </a:lnTo>
                <a:cubicBezTo>
                  <a:pt x="5774531" y="106263"/>
                  <a:pt x="5773638" y="107156"/>
                  <a:pt x="5771852" y="107156"/>
                </a:cubicBezTo>
                <a:lnTo>
                  <a:pt x="5750420" y="107156"/>
                </a:lnTo>
                <a:cubicBezTo>
                  <a:pt x="5748635" y="107156"/>
                  <a:pt x="5747742" y="106263"/>
                  <a:pt x="5747742" y="104478"/>
                </a:cubicBezTo>
                <a:lnTo>
                  <a:pt x="5747742" y="83046"/>
                </a:lnTo>
                <a:cubicBezTo>
                  <a:pt x="5747965" y="81260"/>
                  <a:pt x="5748858" y="80367"/>
                  <a:pt x="5750420" y="80367"/>
                </a:cubicBezTo>
                <a:close/>
                <a:moveTo>
                  <a:pt x="5710237" y="80367"/>
                </a:moveTo>
                <a:lnTo>
                  <a:pt x="5731668" y="80367"/>
                </a:lnTo>
                <a:cubicBezTo>
                  <a:pt x="5733454" y="80591"/>
                  <a:pt x="5734348" y="81484"/>
                  <a:pt x="5734348" y="83046"/>
                </a:cubicBezTo>
                <a:lnTo>
                  <a:pt x="5734348" y="104478"/>
                </a:lnTo>
                <a:cubicBezTo>
                  <a:pt x="5734348" y="106263"/>
                  <a:pt x="5733454" y="107156"/>
                  <a:pt x="5731668" y="107156"/>
                </a:cubicBezTo>
                <a:lnTo>
                  <a:pt x="5710237" y="107156"/>
                </a:lnTo>
                <a:cubicBezTo>
                  <a:pt x="5708451" y="107156"/>
                  <a:pt x="5707558" y="106263"/>
                  <a:pt x="5707558" y="104478"/>
                </a:cubicBezTo>
                <a:lnTo>
                  <a:pt x="5707558" y="83046"/>
                </a:lnTo>
                <a:cubicBezTo>
                  <a:pt x="5707782" y="81260"/>
                  <a:pt x="5708674" y="80367"/>
                  <a:pt x="5710237" y="80367"/>
                </a:cubicBezTo>
                <a:close/>
                <a:moveTo>
                  <a:pt x="5670054" y="80367"/>
                </a:moveTo>
                <a:lnTo>
                  <a:pt x="5691485" y="80367"/>
                </a:lnTo>
                <a:cubicBezTo>
                  <a:pt x="5693270" y="80591"/>
                  <a:pt x="5694164" y="81484"/>
                  <a:pt x="5694164" y="83046"/>
                </a:cubicBezTo>
                <a:lnTo>
                  <a:pt x="5694164" y="104478"/>
                </a:lnTo>
                <a:cubicBezTo>
                  <a:pt x="5694164" y="106263"/>
                  <a:pt x="5693270" y="107156"/>
                  <a:pt x="5691485" y="107156"/>
                </a:cubicBezTo>
                <a:lnTo>
                  <a:pt x="5670054" y="107156"/>
                </a:lnTo>
                <a:cubicBezTo>
                  <a:pt x="5668268" y="107156"/>
                  <a:pt x="5667374" y="106263"/>
                  <a:pt x="5667374" y="104478"/>
                </a:cubicBezTo>
                <a:lnTo>
                  <a:pt x="5667374" y="83046"/>
                </a:lnTo>
                <a:cubicBezTo>
                  <a:pt x="5667598" y="81260"/>
                  <a:pt x="5668491" y="80367"/>
                  <a:pt x="5670054" y="80367"/>
                </a:cubicBezTo>
                <a:close/>
                <a:moveTo>
                  <a:pt x="5588198" y="80367"/>
                </a:moveTo>
                <a:lnTo>
                  <a:pt x="5609630" y="80367"/>
                </a:lnTo>
                <a:cubicBezTo>
                  <a:pt x="5611415" y="80591"/>
                  <a:pt x="5612308" y="81484"/>
                  <a:pt x="5612308" y="83046"/>
                </a:cubicBezTo>
                <a:lnTo>
                  <a:pt x="5612308" y="104478"/>
                </a:lnTo>
                <a:cubicBezTo>
                  <a:pt x="5612308" y="106263"/>
                  <a:pt x="5611415" y="107156"/>
                  <a:pt x="5609630" y="107156"/>
                </a:cubicBezTo>
                <a:lnTo>
                  <a:pt x="5588198" y="107156"/>
                </a:lnTo>
                <a:cubicBezTo>
                  <a:pt x="5586412" y="107156"/>
                  <a:pt x="5585519" y="106263"/>
                  <a:pt x="5585519" y="104478"/>
                </a:cubicBezTo>
                <a:lnTo>
                  <a:pt x="5585519" y="83046"/>
                </a:lnTo>
                <a:cubicBezTo>
                  <a:pt x="5585742" y="81260"/>
                  <a:pt x="5586636" y="80367"/>
                  <a:pt x="5588198" y="80367"/>
                </a:cubicBezTo>
                <a:close/>
                <a:moveTo>
                  <a:pt x="5548014" y="80367"/>
                </a:moveTo>
                <a:lnTo>
                  <a:pt x="5569446" y="80367"/>
                </a:lnTo>
                <a:cubicBezTo>
                  <a:pt x="5571232" y="80591"/>
                  <a:pt x="5572124" y="81484"/>
                  <a:pt x="5572124" y="83046"/>
                </a:cubicBezTo>
                <a:lnTo>
                  <a:pt x="5572124" y="104478"/>
                </a:lnTo>
                <a:cubicBezTo>
                  <a:pt x="5572124" y="106263"/>
                  <a:pt x="5571232" y="107156"/>
                  <a:pt x="5569446" y="107156"/>
                </a:cubicBezTo>
                <a:lnTo>
                  <a:pt x="5548014" y="107156"/>
                </a:lnTo>
                <a:cubicBezTo>
                  <a:pt x="5546228" y="107156"/>
                  <a:pt x="5545336" y="106263"/>
                  <a:pt x="5545336" y="104478"/>
                </a:cubicBezTo>
                <a:lnTo>
                  <a:pt x="5545336" y="83046"/>
                </a:lnTo>
                <a:cubicBezTo>
                  <a:pt x="5545559" y="81260"/>
                  <a:pt x="5546452" y="80367"/>
                  <a:pt x="5548014" y="80367"/>
                </a:cubicBezTo>
                <a:close/>
                <a:moveTo>
                  <a:pt x="5507831" y="80367"/>
                </a:moveTo>
                <a:lnTo>
                  <a:pt x="5529262" y="80367"/>
                </a:lnTo>
                <a:cubicBezTo>
                  <a:pt x="5531048" y="80591"/>
                  <a:pt x="5531941" y="81484"/>
                  <a:pt x="5531941" y="83046"/>
                </a:cubicBezTo>
                <a:lnTo>
                  <a:pt x="5531941" y="104478"/>
                </a:lnTo>
                <a:cubicBezTo>
                  <a:pt x="5531941" y="106263"/>
                  <a:pt x="5531048" y="107156"/>
                  <a:pt x="5529262" y="107156"/>
                </a:cubicBezTo>
                <a:lnTo>
                  <a:pt x="5507831" y="107156"/>
                </a:lnTo>
                <a:cubicBezTo>
                  <a:pt x="5506045" y="107156"/>
                  <a:pt x="5505152" y="106263"/>
                  <a:pt x="5505152" y="104478"/>
                </a:cubicBezTo>
                <a:lnTo>
                  <a:pt x="5505152" y="83046"/>
                </a:lnTo>
                <a:cubicBezTo>
                  <a:pt x="5505375" y="81260"/>
                  <a:pt x="5506268" y="80367"/>
                  <a:pt x="5507831" y="80367"/>
                </a:cubicBezTo>
                <a:close/>
                <a:moveTo>
                  <a:pt x="5467648" y="80367"/>
                </a:moveTo>
                <a:lnTo>
                  <a:pt x="5489079" y="80367"/>
                </a:lnTo>
                <a:cubicBezTo>
                  <a:pt x="5490865" y="80591"/>
                  <a:pt x="5491758" y="81484"/>
                  <a:pt x="5491758" y="83046"/>
                </a:cubicBezTo>
                <a:lnTo>
                  <a:pt x="5491758" y="104478"/>
                </a:lnTo>
                <a:cubicBezTo>
                  <a:pt x="5491758" y="106263"/>
                  <a:pt x="5490865" y="107156"/>
                  <a:pt x="5489079" y="107156"/>
                </a:cubicBezTo>
                <a:lnTo>
                  <a:pt x="5467648" y="107156"/>
                </a:lnTo>
                <a:cubicBezTo>
                  <a:pt x="5465862" y="107156"/>
                  <a:pt x="5464969" y="106263"/>
                  <a:pt x="5464969" y="104478"/>
                </a:cubicBezTo>
                <a:lnTo>
                  <a:pt x="5464969" y="83046"/>
                </a:lnTo>
                <a:cubicBezTo>
                  <a:pt x="5465192" y="81260"/>
                  <a:pt x="5466085" y="80367"/>
                  <a:pt x="5467648" y="80367"/>
                </a:cubicBezTo>
                <a:close/>
                <a:moveTo>
                  <a:pt x="5427464" y="80367"/>
                </a:moveTo>
                <a:lnTo>
                  <a:pt x="5448895" y="80367"/>
                </a:lnTo>
                <a:cubicBezTo>
                  <a:pt x="5450681" y="80591"/>
                  <a:pt x="5451574" y="81484"/>
                  <a:pt x="5451574" y="83046"/>
                </a:cubicBezTo>
                <a:lnTo>
                  <a:pt x="5451574" y="104478"/>
                </a:lnTo>
                <a:cubicBezTo>
                  <a:pt x="5451574" y="106263"/>
                  <a:pt x="5450681" y="107156"/>
                  <a:pt x="5448895" y="107156"/>
                </a:cubicBezTo>
                <a:lnTo>
                  <a:pt x="5427464" y="107156"/>
                </a:lnTo>
                <a:cubicBezTo>
                  <a:pt x="5425678" y="107156"/>
                  <a:pt x="5424785" y="106263"/>
                  <a:pt x="5424785" y="104478"/>
                </a:cubicBezTo>
                <a:lnTo>
                  <a:pt x="5424785" y="83046"/>
                </a:lnTo>
                <a:cubicBezTo>
                  <a:pt x="5425008" y="81260"/>
                  <a:pt x="5425901" y="80367"/>
                  <a:pt x="5427464" y="80367"/>
                </a:cubicBezTo>
                <a:close/>
                <a:moveTo>
                  <a:pt x="5387280" y="80367"/>
                </a:moveTo>
                <a:lnTo>
                  <a:pt x="5408712" y="80367"/>
                </a:lnTo>
                <a:cubicBezTo>
                  <a:pt x="5410498" y="80591"/>
                  <a:pt x="5411390" y="81484"/>
                  <a:pt x="5411390" y="83046"/>
                </a:cubicBezTo>
                <a:lnTo>
                  <a:pt x="5411390" y="104478"/>
                </a:lnTo>
                <a:cubicBezTo>
                  <a:pt x="5411390" y="106263"/>
                  <a:pt x="5410498" y="107156"/>
                  <a:pt x="5408712" y="107156"/>
                </a:cubicBezTo>
                <a:lnTo>
                  <a:pt x="5387280" y="107156"/>
                </a:lnTo>
                <a:cubicBezTo>
                  <a:pt x="5385494" y="107156"/>
                  <a:pt x="5384601" y="106263"/>
                  <a:pt x="5384601" y="104478"/>
                </a:cubicBezTo>
                <a:lnTo>
                  <a:pt x="5384601" y="83046"/>
                </a:lnTo>
                <a:cubicBezTo>
                  <a:pt x="5384825" y="81260"/>
                  <a:pt x="5385718" y="80367"/>
                  <a:pt x="5387280" y="80367"/>
                </a:cubicBezTo>
                <a:close/>
                <a:moveTo>
                  <a:pt x="5347097" y="80367"/>
                </a:moveTo>
                <a:lnTo>
                  <a:pt x="5368528" y="80367"/>
                </a:lnTo>
                <a:cubicBezTo>
                  <a:pt x="5370314" y="80591"/>
                  <a:pt x="5371207" y="81484"/>
                  <a:pt x="5371207" y="83046"/>
                </a:cubicBezTo>
                <a:lnTo>
                  <a:pt x="5371207" y="104478"/>
                </a:lnTo>
                <a:cubicBezTo>
                  <a:pt x="5371207" y="106263"/>
                  <a:pt x="5370314" y="107156"/>
                  <a:pt x="5368528" y="107156"/>
                </a:cubicBezTo>
                <a:lnTo>
                  <a:pt x="5347097" y="107156"/>
                </a:lnTo>
                <a:cubicBezTo>
                  <a:pt x="5345311" y="107156"/>
                  <a:pt x="5344418" y="106263"/>
                  <a:pt x="5344418" y="104478"/>
                </a:cubicBezTo>
                <a:lnTo>
                  <a:pt x="5344418" y="83046"/>
                </a:lnTo>
                <a:cubicBezTo>
                  <a:pt x="5344641" y="81260"/>
                  <a:pt x="5345534" y="80367"/>
                  <a:pt x="5347097" y="80367"/>
                </a:cubicBezTo>
                <a:close/>
                <a:moveTo>
                  <a:pt x="5306913" y="80367"/>
                </a:moveTo>
                <a:lnTo>
                  <a:pt x="5328344" y="80367"/>
                </a:lnTo>
                <a:cubicBezTo>
                  <a:pt x="5330130" y="80591"/>
                  <a:pt x="5331023" y="81484"/>
                  <a:pt x="5331023" y="83046"/>
                </a:cubicBezTo>
                <a:lnTo>
                  <a:pt x="5331023" y="104478"/>
                </a:lnTo>
                <a:cubicBezTo>
                  <a:pt x="5331023" y="106263"/>
                  <a:pt x="5330130" y="107156"/>
                  <a:pt x="5328344" y="107156"/>
                </a:cubicBezTo>
                <a:lnTo>
                  <a:pt x="5306913" y="107156"/>
                </a:lnTo>
                <a:cubicBezTo>
                  <a:pt x="5305127" y="107156"/>
                  <a:pt x="5304234" y="106263"/>
                  <a:pt x="5304234" y="104478"/>
                </a:cubicBezTo>
                <a:lnTo>
                  <a:pt x="5304234" y="83046"/>
                </a:lnTo>
                <a:cubicBezTo>
                  <a:pt x="5304457" y="81260"/>
                  <a:pt x="5305350" y="80367"/>
                  <a:pt x="5306913" y="80367"/>
                </a:cubicBezTo>
                <a:close/>
                <a:moveTo>
                  <a:pt x="5266730" y="80367"/>
                </a:moveTo>
                <a:lnTo>
                  <a:pt x="5288161" y="80367"/>
                </a:lnTo>
                <a:cubicBezTo>
                  <a:pt x="5289947" y="80591"/>
                  <a:pt x="5290840" y="81484"/>
                  <a:pt x="5290840" y="83046"/>
                </a:cubicBezTo>
                <a:lnTo>
                  <a:pt x="5290840" y="104478"/>
                </a:lnTo>
                <a:cubicBezTo>
                  <a:pt x="5290840" y="106263"/>
                  <a:pt x="5289947" y="107156"/>
                  <a:pt x="5288161" y="107156"/>
                </a:cubicBezTo>
                <a:lnTo>
                  <a:pt x="5266730" y="107156"/>
                </a:lnTo>
                <a:cubicBezTo>
                  <a:pt x="5264944" y="107156"/>
                  <a:pt x="5264051" y="106263"/>
                  <a:pt x="5264051" y="104478"/>
                </a:cubicBezTo>
                <a:lnTo>
                  <a:pt x="5264051" y="83046"/>
                </a:lnTo>
                <a:cubicBezTo>
                  <a:pt x="5264274" y="81260"/>
                  <a:pt x="5265167" y="80367"/>
                  <a:pt x="5266730" y="80367"/>
                </a:cubicBezTo>
                <a:close/>
                <a:moveTo>
                  <a:pt x="5226546" y="80367"/>
                </a:moveTo>
                <a:lnTo>
                  <a:pt x="5247977" y="80367"/>
                </a:lnTo>
                <a:cubicBezTo>
                  <a:pt x="5249763" y="80591"/>
                  <a:pt x="5250656" y="81484"/>
                  <a:pt x="5250656" y="83046"/>
                </a:cubicBezTo>
                <a:lnTo>
                  <a:pt x="5250656" y="104478"/>
                </a:lnTo>
                <a:cubicBezTo>
                  <a:pt x="5250656" y="106263"/>
                  <a:pt x="5249763" y="107156"/>
                  <a:pt x="5247977" y="107156"/>
                </a:cubicBezTo>
                <a:lnTo>
                  <a:pt x="5226546" y="107156"/>
                </a:lnTo>
                <a:cubicBezTo>
                  <a:pt x="5224760" y="107156"/>
                  <a:pt x="5223867" y="106263"/>
                  <a:pt x="5223867" y="104478"/>
                </a:cubicBezTo>
                <a:lnTo>
                  <a:pt x="5223867" y="83046"/>
                </a:lnTo>
                <a:cubicBezTo>
                  <a:pt x="5224090" y="81260"/>
                  <a:pt x="5224983" y="80367"/>
                  <a:pt x="5226546" y="80367"/>
                </a:cubicBezTo>
                <a:close/>
                <a:moveTo>
                  <a:pt x="5186362" y="80367"/>
                </a:moveTo>
                <a:lnTo>
                  <a:pt x="5207794" y="80367"/>
                </a:lnTo>
                <a:cubicBezTo>
                  <a:pt x="5209580" y="80591"/>
                  <a:pt x="5210473" y="81484"/>
                  <a:pt x="5210473" y="83046"/>
                </a:cubicBezTo>
                <a:lnTo>
                  <a:pt x="5210473" y="104478"/>
                </a:lnTo>
                <a:cubicBezTo>
                  <a:pt x="5210473" y="106263"/>
                  <a:pt x="5209580" y="107156"/>
                  <a:pt x="5207794" y="107156"/>
                </a:cubicBezTo>
                <a:lnTo>
                  <a:pt x="5186362" y="107156"/>
                </a:lnTo>
                <a:cubicBezTo>
                  <a:pt x="5184576" y="107156"/>
                  <a:pt x="5183683" y="106263"/>
                  <a:pt x="5183683" y="104478"/>
                </a:cubicBezTo>
                <a:lnTo>
                  <a:pt x="5183683" y="83046"/>
                </a:lnTo>
                <a:cubicBezTo>
                  <a:pt x="5183907" y="81260"/>
                  <a:pt x="5184800" y="80367"/>
                  <a:pt x="5186362" y="80367"/>
                </a:cubicBezTo>
                <a:close/>
                <a:moveTo>
                  <a:pt x="5146179" y="80367"/>
                </a:moveTo>
                <a:lnTo>
                  <a:pt x="5167610" y="80367"/>
                </a:lnTo>
                <a:cubicBezTo>
                  <a:pt x="5169396" y="80591"/>
                  <a:pt x="5170289" y="81484"/>
                  <a:pt x="5170289" y="83046"/>
                </a:cubicBezTo>
                <a:lnTo>
                  <a:pt x="5170289" y="104478"/>
                </a:lnTo>
                <a:cubicBezTo>
                  <a:pt x="5170289" y="106263"/>
                  <a:pt x="5169396" y="107156"/>
                  <a:pt x="5167610" y="107156"/>
                </a:cubicBezTo>
                <a:lnTo>
                  <a:pt x="5146179" y="107156"/>
                </a:lnTo>
                <a:cubicBezTo>
                  <a:pt x="5144393" y="107156"/>
                  <a:pt x="5143500" y="106263"/>
                  <a:pt x="5143500" y="104478"/>
                </a:cubicBezTo>
                <a:lnTo>
                  <a:pt x="5143500" y="83046"/>
                </a:lnTo>
                <a:cubicBezTo>
                  <a:pt x="5143723" y="81260"/>
                  <a:pt x="5144616" y="80367"/>
                  <a:pt x="5146179" y="80367"/>
                </a:cubicBezTo>
                <a:close/>
                <a:moveTo>
                  <a:pt x="5073848" y="80367"/>
                </a:moveTo>
                <a:lnTo>
                  <a:pt x="5095280" y="80367"/>
                </a:lnTo>
                <a:cubicBezTo>
                  <a:pt x="5097065" y="80591"/>
                  <a:pt x="5097958" y="81484"/>
                  <a:pt x="5097958" y="83046"/>
                </a:cubicBezTo>
                <a:lnTo>
                  <a:pt x="5097958" y="104478"/>
                </a:lnTo>
                <a:cubicBezTo>
                  <a:pt x="5097958" y="106263"/>
                  <a:pt x="5097065" y="107156"/>
                  <a:pt x="5095280" y="107156"/>
                </a:cubicBezTo>
                <a:lnTo>
                  <a:pt x="5073848" y="107156"/>
                </a:lnTo>
                <a:cubicBezTo>
                  <a:pt x="5072062" y="107156"/>
                  <a:pt x="5071169" y="106263"/>
                  <a:pt x="5071169" y="104478"/>
                </a:cubicBezTo>
                <a:lnTo>
                  <a:pt x="5071169" y="83046"/>
                </a:lnTo>
                <a:cubicBezTo>
                  <a:pt x="5071393" y="81260"/>
                  <a:pt x="5072286" y="80367"/>
                  <a:pt x="5073848" y="80367"/>
                </a:cubicBezTo>
                <a:close/>
                <a:moveTo>
                  <a:pt x="5033665" y="80367"/>
                </a:moveTo>
                <a:lnTo>
                  <a:pt x="5055096" y="80367"/>
                </a:lnTo>
                <a:cubicBezTo>
                  <a:pt x="5056882" y="80591"/>
                  <a:pt x="5057775" y="81484"/>
                  <a:pt x="5057775" y="83046"/>
                </a:cubicBezTo>
                <a:lnTo>
                  <a:pt x="5057775" y="104478"/>
                </a:lnTo>
                <a:cubicBezTo>
                  <a:pt x="5057775" y="106263"/>
                  <a:pt x="5056882" y="107156"/>
                  <a:pt x="5055096" y="107156"/>
                </a:cubicBezTo>
                <a:lnTo>
                  <a:pt x="5033665" y="107156"/>
                </a:lnTo>
                <a:cubicBezTo>
                  <a:pt x="5031879" y="107156"/>
                  <a:pt x="5030986" y="106263"/>
                  <a:pt x="5030986" y="104478"/>
                </a:cubicBezTo>
                <a:lnTo>
                  <a:pt x="5030986" y="83046"/>
                </a:lnTo>
                <a:cubicBezTo>
                  <a:pt x="5031209" y="81260"/>
                  <a:pt x="5032102" y="80367"/>
                  <a:pt x="5033665" y="80367"/>
                </a:cubicBezTo>
                <a:close/>
                <a:moveTo>
                  <a:pt x="4993481" y="80367"/>
                </a:moveTo>
                <a:lnTo>
                  <a:pt x="5014912" y="80367"/>
                </a:lnTo>
                <a:cubicBezTo>
                  <a:pt x="5016698" y="80591"/>
                  <a:pt x="5017591" y="81484"/>
                  <a:pt x="5017591" y="83046"/>
                </a:cubicBezTo>
                <a:lnTo>
                  <a:pt x="5017591" y="104478"/>
                </a:lnTo>
                <a:cubicBezTo>
                  <a:pt x="5017591" y="106263"/>
                  <a:pt x="5016698" y="107156"/>
                  <a:pt x="5014912" y="107156"/>
                </a:cubicBezTo>
                <a:lnTo>
                  <a:pt x="4993481" y="107156"/>
                </a:lnTo>
                <a:cubicBezTo>
                  <a:pt x="4991695" y="107156"/>
                  <a:pt x="4990802" y="106263"/>
                  <a:pt x="4990802" y="104478"/>
                </a:cubicBezTo>
                <a:lnTo>
                  <a:pt x="4990802" y="83046"/>
                </a:lnTo>
                <a:cubicBezTo>
                  <a:pt x="4991025" y="81260"/>
                  <a:pt x="4991918" y="80367"/>
                  <a:pt x="4993481" y="80367"/>
                </a:cubicBezTo>
                <a:close/>
                <a:moveTo>
                  <a:pt x="4953298" y="80367"/>
                </a:moveTo>
                <a:lnTo>
                  <a:pt x="4974729" y="80367"/>
                </a:lnTo>
                <a:cubicBezTo>
                  <a:pt x="4976515" y="80591"/>
                  <a:pt x="4977408" y="81484"/>
                  <a:pt x="4977408" y="83046"/>
                </a:cubicBezTo>
                <a:lnTo>
                  <a:pt x="4977408" y="104478"/>
                </a:lnTo>
                <a:cubicBezTo>
                  <a:pt x="4977408" y="106263"/>
                  <a:pt x="4976515" y="107156"/>
                  <a:pt x="4974729" y="107156"/>
                </a:cubicBezTo>
                <a:lnTo>
                  <a:pt x="4953298" y="107156"/>
                </a:lnTo>
                <a:cubicBezTo>
                  <a:pt x="4951512" y="107156"/>
                  <a:pt x="4950619" y="106263"/>
                  <a:pt x="4950619" y="104478"/>
                </a:cubicBezTo>
                <a:lnTo>
                  <a:pt x="4950619" y="83046"/>
                </a:lnTo>
                <a:cubicBezTo>
                  <a:pt x="4950842" y="81260"/>
                  <a:pt x="4951735" y="80367"/>
                  <a:pt x="4953298" y="80367"/>
                </a:cubicBezTo>
                <a:close/>
                <a:moveTo>
                  <a:pt x="4913114" y="80367"/>
                </a:moveTo>
                <a:lnTo>
                  <a:pt x="4934545" y="80367"/>
                </a:lnTo>
                <a:cubicBezTo>
                  <a:pt x="4936331" y="80591"/>
                  <a:pt x="4937224" y="81484"/>
                  <a:pt x="4937224" y="83046"/>
                </a:cubicBezTo>
                <a:lnTo>
                  <a:pt x="4937224" y="104478"/>
                </a:lnTo>
                <a:cubicBezTo>
                  <a:pt x="4937224" y="106263"/>
                  <a:pt x="4936331" y="107156"/>
                  <a:pt x="4934545" y="107156"/>
                </a:cubicBezTo>
                <a:lnTo>
                  <a:pt x="4913114" y="107156"/>
                </a:lnTo>
                <a:cubicBezTo>
                  <a:pt x="4911328" y="107156"/>
                  <a:pt x="4910435" y="106263"/>
                  <a:pt x="4910435" y="104478"/>
                </a:cubicBezTo>
                <a:lnTo>
                  <a:pt x="4910435" y="83046"/>
                </a:lnTo>
                <a:cubicBezTo>
                  <a:pt x="4910658" y="81260"/>
                  <a:pt x="4911551" y="80367"/>
                  <a:pt x="4913114" y="80367"/>
                </a:cubicBezTo>
                <a:close/>
                <a:moveTo>
                  <a:pt x="4872930" y="80367"/>
                </a:moveTo>
                <a:lnTo>
                  <a:pt x="4894362" y="80367"/>
                </a:lnTo>
                <a:cubicBezTo>
                  <a:pt x="4896148" y="80591"/>
                  <a:pt x="4897040" y="81484"/>
                  <a:pt x="4897040" y="83046"/>
                </a:cubicBezTo>
                <a:lnTo>
                  <a:pt x="4897040" y="104478"/>
                </a:lnTo>
                <a:cubicBezTo>
                  <a:pt x="4897040" y="106263"/>
                  <a:pt x="4896148" y="107156"/>
                  <a:pt x="4894362" y="107156"/>
                </a:cubicBezTo>
                <a:lnTo>
                  <a:pt x="4872930" y="107156"/>
                </a:lnTo>
                <a:cubicBezTo>
                  <a:pt x="4871144" y="107156"/>
                  <a:pt x="4870251" y="106263"/>
                  <a:pt x="4870251" y="104478"/>
                </a:cubicBezTo>
                <a:lnTo>
                  <a:pt x="4870251" y="83046"/>
                </a:lnTo>
                <a:cubicBezTo>
                  <a:pt x="4870475" y="81260"/>
                  <a:pt x="4871368" y="80367"/>
                  <a:pt x="4872930" y="80367"/>
                </a:cubicBezTo>
                <a:close/>
                <a:moveTo>
                  <a:pt x="4832747" y="80367"/>
                </a:moveTo>
                <a:lnTo>
                  <a:pt x="4854178" y="80367"/>
                </a:lnTo>
                <a:cubicBezTo>
                  <a:pt x="4855964" y="80591"/>
                  <a:pt x="4856857" y="81484"/>
                  <a:pt x="4856857" y="83046"/>
                </a:cubicBezTo>
                <a:lnTo>
                  <a:pt x="4856857" y="104478"/>
                </a:lnTo>
                <a:cubicBezTo>
                  <a:pt x="4856857" y="106263"/>
                  <a:pt x="4855964" y="107156"/>
                  <a:pt x="4854178" y="107156"/>
                </a:cubicBezTo>
                <a:lnTo>
                  <a:pt x="4832747" y="107156"/>
                </a:lnTo>
                <a:cubicBezTo>
                  <a:pt x="4830961" y="107156"/>
                  <a:pt x="4830068" y="106263"/>
                  <a:pt x="4830068" y="104478"/>
                </a:cubicBezTo>
                <a:lnTo>
                  <a:pt x="4830068" y="83046"/>
                </a:lnTo>
                <a:cubicBezTo>
                  <a:pt x="4830291" y="81260"/>
                  <a:pt x="4831184" y="80367"/>
                  <a:pt x="4832747" y="80367"/>
                </a:cubicBezTo>
                <a:close/>
                <a:moveTo>
                  <a:pt x="4792563" y="80367"/>
                </a:moveTo>
                <a:lnTo>
                  <a:pt x="4813994" y="80367"/>
                </a:lnTo>
                <a:cubicBezTo>
                  <a:pt x="4815780" y="80591"/>
                  <a:pt x="4816673" y="81484"/>
                  <a:pt x="4816673" y="83046"/>
                </a:cubicBezTo>
                <a:lnTo>
                  <a:pt x="4816673" y="104478"/>
                </a:lnTo>
                <a:cubicBezTo>
                  <a:pt x="4816673" y="106263"/>
                  <a:pt x="4815780" y="107156"/>
                  <a:pt x="4813994" y="107156"/>
                </a:cubicBezTo>
                <a:lnTo>
                  <a:pt x="4792563" y="107156"/>
                </a:lnTo>
                <a:cubicBezTo>
                  <a:pt x="4790777" y="107156"/>
                  <a:pt x="4789884" y="106263"/>
                  <a:pt x="4789884" y="104478"/>
                </a:cubicBezTo>
                <a:lnTo>
                  <a:pt x="4789884" y="83046"/>
                </a:lnTo>
                <a:cubicBezTo>
                  <a:pt x="4790107" y="81260"/>
                  <a:pt x="4791000" y="80367"/>
                  <a:pt x="4792563" y="80367"/>
                </a:cubicBezTo>
                <a:close/>
                <a:moveTo>
                  <a:pt x="4752380" y="80367"/>
                </a:moveTo>
                <a:lnTo>
                  <a:pt x="4773811" y="80367"/>
                </a:lnTo>
                <a:cubicBezTo>
                  <a:pt x="4775597" y="80591"/>
                  <a:pt x="4776490" y="81484"/>
                  <a:pt x="4776490" y="83046"/>
                </a:cubicBezTo>
                <a:lnTo>
                  <a:pt x="4776490" y="104478"/>
                </a:lnTo>
                <a:cubicBezTo>
                  <a:pt x="4776490" y="106263"/>
                  <a:pt x="4775597" y="107156"/>
                  <a:pt x="4773811" y="107156"/>
                </a:cubicBezTo>
                <a:lnTo>
                  <a:pt x="4752380" y="107156"/>
                </a:lnTo>
                <a:cubicBezTo>
                  <a:pt x="4750594" y="107156"/>
                  <a:pt x="4749701" y="106263"/>
                  <a:pt x="4749701" y="104478"/>
                </a:cubicBezTo>
                <a:lnTo>
                  <a:pt x="4749701" y="83046"/>
                </a:lnTo>
                <a:cubicBezTo>
                  <a:pt x="4749924" y="81260"/>
                  <a:pt x="4750817" y="80367"/>
                  <a:pt x="4752380" y="80367"/>
                </a:cubicBezTo>
                <a:close/>
                <a:moveTo>
                  <a:pt x="4712196" y="80367"/>
                </a:moveTo>
                <a:lnTo>
                  <a:pt x="4733627" y="80367"/>
                </a:lnTo>
                <a:cubicBezTo>
                  <a:pt x="4735413" y="80591"/>
                  <a:pt x="4736306" y="81484"/>
                  <a:pt x="4736306" y="83046"/>
                </a:cubicBezTo>
                <a:lnTo>
                  <a:pt x="4736306" y="104478"/>
                </a:lnTo>
                <a:cubicBezTo>
                  <a:pt x="4736306" y="106263"/>
                  <a:pt x="4735413" y="107156"/>
                  <a:pt x="4733627" y="107156"/>
                </a:cubicBezTo>
                <a:lnTo>
                  <a:pt x="4712196" y="107156"/>
                </a:lnTo>
                <a:cubicBezTo>
                  <a:pt x="4710410" y="107156"/>
                  <a:pt x="4709517" y="106263"/>
                  <a:pt x="4709517" y="104478"/>
                </a:cubicBezTo>
                <a:lnTo>
                  <a:pt x="4709517" y="83046"/>
                </a:lnTo>
                <a:cubicBezTo>
                  <a:pt x="4709740" y="81260"/>
                  <a:pt x="4710633" y="80367"/>
                  <a:pt x="4712196" y="80367"/>
                </a:cubicBezTo>
                <a:close/>
                <a:moveTo>
                  <a:pt x="4672012" y="80367"/>
                </a:moveTo>
                <a:lnTo>
                  <a:pt x="4693444" y="80367"/>
                </a:lnTo>
                <a:cubicBezTo>
                  <a:pt x="4695230" y="80591"/>
                  <a:pt x="4696123" y="81484"/>
                  <a:pt x="4696123" y="83046"/>
                </a:cubicBezTo>
                <a:lnTo>
                  <a:pt x="4696123" y="104478"/>
                </a:lnTo>
                <a:cubicBezTo>
                  <a:pt x="4696123" y="106263"/>
                  <a:pt x="4695230" y="107156"/>
                  <a:pt x="4693444" y="107156"/>
                </a:cubicBezTo>
                <a:lnTo>
                  <a:pt x="4672012" y="107156"/>
                </a:lnTo>
                <a:cubicBezTo>
                  <a:pt x="4670226" y="107156"/>
                  <a:pt x="4669333" y="106263"/>
                  <a:pt x="4669333" y="104478"/>
                </a:cubicBezTo>
                <a:lnTo>
                  <a:pt x="4669333" y="83046"/>
                </a:lnTo>
                <a:cubicBezTo>
                  <a:pt x="4669557" y="81260"/>
                  <a:pt x="4670450" y="80367"/>
                  <a:pt x="4672012" y="80367"/>
                </a:cubicBezTo>
                <a:close/>
                <a:moveTo>
                  <a:pt x="4631829" y="80367"/>
                </a:moveTo>
                <a:lnTo>
                  <a:pt x="4653260" y="80367"/>
                </a:lnTo>
                <a:cubicBezTo>
                  <a:pt x="4655046" y="80591"/>
                  <a:pt x="4655939" y="81484"/>
                  <a:pt x="4655939" y="83046"/>
                </a:cubicBezTo>
                <a:lnTo>
                  <a:pt x="4655939" y="104478"/>
                </a:lnTo>
                <a:cubicBezTo>
                  <a:pt x="4655939" y="106263"/>
                  <a:pt x="4655046" y="107156"/>
                  <a:pt x="4653260" y="107156"/>
                </a:cubicBezTo>
                <a:lnTo>
                  <a:pt x="4631829" y="107156"/>
                </a:lnTo>
                <a:cubicBezTo>
                  <a:pt x="4630043" y="107156"/>
                  <a:pt x="4629150" y="106263"/>
                  <a:pt x="4629150" y="104478"/>
                </a:cubicBezTo>
                <a:lnTo>
                  <a:pt x="4629150" y="83046"/>
                </a:lnTo>
                <a:cubicBezTo>
                  <a:pt x="4629373" y="81260"/>
                  <a:pt x="4630266" y="80367"/>
                  <a:pt x="4631829" y="80367"/>
                </a:cubicBezTo>
                <a:close/>
                <a:moveTo>
                  <a:pt x="4559498" y="80367"/>
                </a:moveTo>
                <a:lnTo>
                  <a:pt x="4580930" y="80367"/>
                </a:lnTo>
                <a:cubicBezTo>
                  <a:pt x="4582715" y="80591"/>
                  <a:pt x="4583608" y="81484"/>
                  <a:pt x="4583608" y="83046"/>
                </a:cubicBezTo>
                <a:lnTo>
                  <a:pt x="4583608" y="104478"/>
                </a:lnTo>
                <a:cubicBezTo>
                  <a:pt x="4583608" y="106263"/>
                  <a:pt x="4582715" y="107156"/>
                  <a:pt x="4580930" y="107156"/>
                </a:cubicBezTo>
                <a:lnTo>
                  <a:pt x="4559498" y="107156"/>
                </a:lnTo>
                <a:cubicBezTo>
                  <a:pt x="4557712" y="107156"/>
                  <a:pt x="4556819" y="106263"/>
                  <a:pt x="4556819" y="104478"/>
                </a:cubicBezTo>
                <a:lnTo>
                  <a:pt x="4556819" y="83046"/>
                </a:lnTo>
                <a:cubicBezTo>
                  <a:pt x="4557043" y="81260"/>
                  <a:pt x="4557936" y="80367"/>
                  <a:pt x="4559498" y="80367"/>
                </a:cubicBezTo>
                <a:close/>
                <a:moveTo>
                  <a:pt x="4519315" y="80367"/>
                </a:moveTo>
                <a:lnTo>
                  <a:pt x="4540746" y="80367"/>
                </a:lnTo>
                <a:cubicBezTo>
                  <a:pt x="4542532" y="80591"/>
                  <a:pt x="4543425" y="81484"/>
                  <a:pt x="4543425" y="83046"/>
                </a:cubicBezTo>
                <a:lnTo>
                  <a:pt x="4543425" y="104478"/>
                </a:lnTo>
                <a:cubicBezTo>
                  <a:pt x="4543425" y="106263"/>
                  <a:pt x="4542532" y="107156"/>
                  <a:pt x="4540746" y="107156"/>
                </a:cubicBezTo>
                <a:lnTo>
                  <a:pt x="4519315" y="107156"/>
                </a:lnTo>
                <a:cubicBezTo>
                  <a:pt x="4517529" y="107156"/>
                  <a:pt x="4516636" y="106263"/>
                  <a:pt x="4516636" y="104478"/>
                </a:cubicBezTo>
                <a:lnTo>
                  <a:pt x="4516636" y="83046"/>
                </a:lnTo>
                <a:cubicBezTo>
                  <a:pt x="4516859" y="81260"/>
                  <a:pt x="4517752" y="80367"/>
                  <a:pt x="4519315" y="80367"/>
                </a:cubicBezTo>
                <a:close/>
                <a:moveTo>
                  <a:pt x="4479131" y="80367"/>
                </a:moveTo>
                <a:lnTo>
                  <a:pt x="4500562" y="80367"/>
                </a:lnTo>
                <a:cubicBezTo>
                  <a:pt x="4502348" y="80591"/>
                  <a:pt x="4503241" y="81484"/>
                  <a:pt x="4503241" y="83046"/>
                </a:cubicBezTo>
                <a:lnTo>
                  <a:pt x="4503241" y="104478"/>
                </a:lnTo>
                <a:cubicBezTo>
                  <a:pt x="4503241" y="106263"/>
                  <a:pt x="4502348" y="107156"/>
                  <a:pt x="4500562" y="107156"/>
                </a:cubicBezTo>
                <a:lnTo>
                  <a:pt x="4479131" y="107156"/>
                </a:lnTo>
                <a:cubicBezTo>
                  <a:pt x="4477345" y="107156"/>
                  <a:pt x="4476452" y="106263"/>
                  <a:pt x="4476452" y="104478"/>
                </a:cubicBezTo>
                <a:lnTo>
                  <a:pt x="4476452" y="83046"/>
                </a:lnTo>
                <a:cubicBezTo>
                  <a:pt x="4476675" y="81260"/>
                  <a:pt x="4477568" y="80367"/>
                  <a:pt x="4479131" y="80367"/>
                </a:cubicBezTo>
                <a:close/>
                <a:moveTo>
                  <a:pt x="4438948" y="80367"/>
                </a:moveTo>
                <a:lnTo>
                  <a:pt x="4460379" y="80367"/>
                </a:lnTo>
                <a:cubicBezTo>
                  <a:pt x="4462165" y="80591"/>
                  <a:pt x="4463058" y="81484"/>
                  <a:pt x="4463058" y="83046"/>
                </a:cubicBezTo>
                <a:lnTo>
                  <a:pt x="4463058" y="104478"/>
                </a:lnTo>
                <a:cubicBezTo>
                  <a:pt x="4463058" y="106263"/>
                  <a:pt x="4462165" y="107156"/>
                  <a:pt x="4460379" y="107156"/>
                </a:cubicBezTo>
                <a:lnTo>
                  <a:pt x="4438948" y="107156"/>
                </a:lnTo>
                <a:cubicBezTo>
                  <a:pt x="4437162" y="107156"/>
                  <a:pt x="4436269" y="106263"/>
                  <a:pt x="4436269" y="104478"/>
                </a:cubicBezTo>
                <a:lnTo>
                  <a:pt x="4436269" y="83046"/>
                </a:lnTo>
                <a:cubicBezTo>
                  <a:pt x="4436492" y="81260"/>
                  <a:pt x="4437385" y="80367"/>
                  <a:pt x="4438948" y="80367"/>
                </a:cubicBezTo>
                <a:close/>
                <a:moveTo>
                  <a:pt x="4318397" y="80367"/>
                </a:moveTo>
                <a:lnTo>
                  <a:pt x="4339828" y="80367"/>
                </a:lnTo>
                <a:cubicBezTo>
                  <a:pt x="4341614" y="80591"/>
                  <a:pt x="4342507" y="81484"/>
                  <a:pt x="4342507" y="83046"/>
                </a:cubicBezTo>
                <a:lnTo>
                  <a:pt x="4342507" y="104478"/>
                </a:lnTo>
                <a:cubicBezTo>
                  <a:pt x="4342507" y="106263"/>
                  <a:pt x="4341614" y="107156"/>
                  <a:pt x="4339828" y="107156"/>
                </a:cubicBezTo>
                <a:lnTo>
                  <a:pt x="4318397" y="107156"/>
                </a:lnTo>
                <a:cubicBezTo>
                  <a:pt x="4316611" y="107156"/>
                  <a:pt x="4315718" y="106263"/>
                  <a:pt x="4315718" y="104478"/>
                </a:cubicBezTo>
                <a:lnTo>
                  <a:pt x="4315718" y="83046"/>
                </a:lnTo>
                <a:cubicBezTo>
                  <a:pt x="4315941" y="81260"/>
                  <a:pt x="4316834" y="80367"/>
                  <a:pt x="4318397" y="80367"/>
                </a:cubicBezTo>
                <a:close/>
                <a:moveTo>
                  <a:pt x="4278213" y="80367"/>
                </a:moveTo>
                <a:lnTo>
                  <a:pt x="4299644" y="80367"/>
                </a:lnTo>
                <a:cubicBezTo>
                  <a:pt x="4301430" y="80591"/>
                  <a:pt x="4302323" y="81484"/>
                  <a:pt x="4302323" y="83046"/>
                </a:cubicBezTo>
                <a:lnTo>
                  <a:pt x="4302323" y="104478"/>
                </a:lnTo>
                <a:cubicBezTo>
                  <a:pt x="4302323" y="106263"/>
                  <a:pt x="4301430" y="107156"/>
                  <a:pt x="4299644" y="107156"/>
                </a:cubicBezTo>
                <a:lnTo>
                  <a:pt x="4278213" y="107156"/>
                </a:lnTo>
                <a:cubicBezTo>
                  <a:pt x="4276427" y="107156"/>
                  <a:pt x="4275534" y="106263"/>
                  <a:pt x="4275534" y="104478"/>
                </a:cubicBezTo>
                <a:lnTo>
                  <a:pt x="4275534" y="83046"/>
                </a:lnTo>
                <a:cubicBezTo>
                  <a:pt x="4275757" y="81260"/>
                  <a:pt x="4276650" y="80367"/>
                  <a:pt x="4278213" y="80367"/>
                </a:cubicBezTo>
                <a:close/>
                <a:moveTo>
                  <a:pt x="4238030" y="80367"/>
                </a:moveTo>
                <a:lnTo>
                  <a:pt x="4259461" y="80367"/>
                </a:lnTo>
                <a:cubicBezTo>
                  <a:pt x="4261247" y="80591"/>
                  <a:pt x="4262140" y="81484"/>
                  <a:pt x="4262140" y="83046"/>
                </a:cubicBezTo>
                <a:lnTo>
                  <a:pt x="4262140" y="104478"/>
                </a:lnTo>
                <a:cubicBezTo>
                  <a:pt x="4262140" y="106263"/>
                  <a:pt x="4261247" y="107156"/>
                  <a:pt x="4259461" y="107156"/>
                </a:cubicBezTo>
                <a:lnTo>
                  <a:pt x="4238030" y="107156"/>
                </a:lnTo>
                <a:cubicBezTo>
                  <a:pt x="4236244" y="107156"/>
                  <a:pt x="4235351" y="106263"/>
                  <a:pt x="4235351" y="104478"/>
                </a:cubicBezTo>
                <a:lnTo>
                  <a:pt x="4235351" y="83046"/>
                </a:lnTo>
                <a:cubicBezTo>
                  <a:pt x="4235574" y="81260"/>
                  <a:pt x="4236467" y="80367"/>
                  <a:pt x="4238030" y="80367"/>
                </a:cubicBezTo>
                <a:close/>
                <a:moveTo>
                  <a:pt x="4197846" y="80367"/>
                </a:moveTo>
                <a:lnTo>
                  <a:pt x="4219277" y="80367"/>
                </a:lnTo>
                <a:cubicBezTo>
                  <a:pt x="4221063" y="80591"/>
                  <a:pt x="4221956" y="81484"/>
                  <a:pt x="4221956" y="83046"/>
                </a:cubicBezTo>
                <a:lnTo>
                  <a:pt x="4221956" y="104478"/>
                </a:lnTo>
                <a:cubicBezTo>
                  <a:pt x="4221956" y="106263"/>
                  <a:pt x="4221063" y="107156"/>
                  <a:pt x="4219277" y="107156"/>
                </a:cubicBezTo>
                <a:lnTo>
                  <a:pt x="4197846" y="107156"/>
                </a:lnTo>
                <a:cubicBezTo>
                  <a:pt x="4196060" y="107156"/>
                  <a:pt x="4195167" y="106263"/>
                  <a:pt x="4195167" y="104478"/>
                </a:cubicBezTo>
                <a:lnTo>
                  <a:pt x="4195167" y="83046"/>
                </a:lnTo>
                <a:cubicBezTo>
                  <a:pt x="4195390" y="81260"/>
                  <a:pt x="4196283" y="80367"/>
                  <a:pt x="4197846" y="80367"/>
                </a:cubicBezTo>
                <a:close/>
                <a:moveTo>
                  <a:pt x="4157662" y="80367"/>
                </a:moveTo>
                <a:lnTo>
                  <a:pt x="4179094" y="80367"/>
                </a:lnTo>
                <a:cubicBezTo>
                  <a:pt x="4180880" y="80591"/>
                  <a:pt x="4181773" y="81484"/>
                  <a:pt x="4181773" y="83046"/>
                </a:cubicBezTo>
                <a:lnTo>
                  <a:pt x="4181773" y="104478"/>
                </a:lnTo>
                <a:cubicBezTo>
                  <a:pt x="4181773" y="106263"/>
                  <a:pt x="4180880" y="107156"/>
                  <a:pt x="4179094" y="107156"/>
                </a:cubicBezTo>
                <a:lnTo>
                  <a:pt x="4157662" y="107156"/>
                </a:lnTo>
                <a:cubicBezTo>
                  <a:pt x="4155876" y="107156"/>
                  <a:pt x="4154983" y="106263"/>
                  <a:pt x="4154983" y="104478"/>
                </a:cubicBezTo>
                <a:lnTo>
                  <a:pt x="4154983" y="83046"/>
                </a:lnTo>
                <a:cubicBezTo>
                  <a:pt x="4155207" y="81260"/>
                  <a:pt x="4156100" y="80367"/>
                  <a:pt x="4157662" y="80367"/>
                </a:cubicBezTo>
                <a:close/>
                <a:moveTo>
                  <a:pt x="4117479" y="80367"/>
                </a:moveTo>
                <a:lnTo>
                  <a:pt x="4138910" y="80367"/>
                </a:lnTo>
                <a:cubicBezTo>
                  <a:pt x="4140696" y="80591"/>
                  <a:pt x="4141589" y="81484"/>
                  <a:pt x="4141589" y="83046"/>
                </a:cubicBezTo>
                <a:lnTo>
                  <a:pt x="4141589" y="104478"/>
                </a:lnTo>
                <a:cubicBezTo>
                  <a:pt x="4141589" y="106263"/>
                  <a:pt x="4140696" y="107156"/>
                  <a:pt x="4138910" y="107156"/>
                </a:cubicBezTo>
                <a:lnTo>
                  <a:pt x="4117479" y="107156"/>
                </a:lnTo>
                <a:cubicBezTo>
                  <a:pt x="4115693" y="107156"/>
                  <a:pt x="4114800" y="106263"/>
                  <a:pt x="4114800" y="104478"/>
                </a:cubicBezTo>
                <a:lnTo>
                  <a:pt x="4114800" y="83046"/>
                </a:lnTo>
                <a:cubicBezTo>
                  <a:pt x="4115023" y="81260"/>
                  <a:pt x="4115916" y="80367"/>
                  <a:pt x="4117479" y="80367"/>
                </a:cubicBezTo>
                <a:close/>
                <a:moveTo>
                  <a:pt x="4045148" y="80367"/>
                </a:moveTo>
                <a:lnTo>
                  <a:pt x="4066580" y="80367"/>
                </a:lnTo>
                <a:cubicBezTo>
                  <a:pt x="4068365" y="80591"/>
                  <a:pt x="4069258" y="81484"/>
                  <a:pt x="4069258" y="83046"/>
                </a:cubicBezTo>
                <a:lnTo>
                  <a:pt x="4069258" y="104478"/>
                </a:lnTo>
                <a:cubicBezTo>
                  <a:pt x="4069258" y="106263"/>
                  <a:pt x="4068365" y="107156"/>
                  <a:pt x="4066580" y="107156"/>
                </a:cubicBezTo>
                <a:lnTo>
                  <a:pt x="4045148" y="107156"/>
                </a:lnTo>
                <a:cubicBezTo>
                  <a:pt x="4043362" y="107156"/>
                  <a:pt x="4042469" y="106263"/>
                  <a:pt x="4042469" y="104478"/>
                </a:cubicBezTo>
                <a:lnTo>
                  <a:pt x="4042469" y="83046"/>
                </a:lnTo>
                <a:cubicBezTo>
                  <a:pt x="4042693" y="81260"/>
                  <a:pt x="4043586" y="80367"/>
                  <a:pt x="4045148" y="80367"/>
                </a:cubicBezTo>
                <a:close/>
                <a:moveTo>
                  <a:pt x="4004965" y="80367"/>
                </a:moveTo>
                <a:lnTo>
                  <a:pt x="4026396" y="80367"/>
                </a:lnTo>
                <a:cubicBezTo>
                  <a:pt x="4028182" y="80591"/>
                  <a:pt x="4029075" y="81484"/>
                  <a:pt x="4029075" y="83046"/>
                </a:cubicBezTo>
                <a:lnTo>
                  <a:pt x="4029075" y="104478"/>
                </a:lnTo>
                <a:cubicBezTo>
                  <a:pt x="4029075" y="106263"/>
                  <a:pt x="4028182" y="107156"/>
                  <a:pt x="4026396" y="107156"/>
                </a:cubicBezTo>
                <a:lnTo>
                  <a:pt x="4004965" y="107156"/>
                </a:lnTo>
                <a:cubicBezTo>
                  <a:pt x="4003179" y="107156"/>
                  <a:pt x="4002286" y="106263"/>
                  <a:pt x="4002286" y="104478"/>
                </a:cubicBezTo>
                <a:lnTo>
                  <a:pt x="4002286" y="83046"/>
                </a:lnTo>
                <a:cubicBezTo>
                  <a:pt x="4002509" y="81260"/>
                  <a:pt x="4003402" y="80367"/>
                  <a:pt x="4004965" y="80367"/>
                </a:cubicBezTo>
                <a:close/>
                <a:moveTo>
                  <a:pt x="3964781" y="80367"/>
                </a:moveTo>
                <a:lnTo>
                  <a:pt x="3986212" y="80367"/>
                </a:lnTo>
                <a:cubicBezTo>
                  <a:pt x="3987998" y="80591"/>
                  <a:pt x="3988891" y="81484"/>
                  <a:pt x="3988891" y="83046"/>
                </a:cubicBezTo>
                <a:lnTo>
                  <a:pt x="3988891" y="104478"/>
                </a:lnTo>
                <a:cubicBezTo>
                  <a:pt x="3988891" y="106263"/>
                  <a:pt x="3987998" y="107156"/>
                  <a:pt x="3986212" y="107156"/>
                </a:cubicBezTo>
                <a:lnTo>
                  <a:pt x="3964781" y="107156"/>
                </a:lnTo>
                <a:cubicBezTo>
                  <a:pt x="3962995" y="107156"/>
                  <a:pt x="3962102" y="106263"/>
                  <a:pt x="3962102" y="104478"/>
                </a:cubicBezTo>
                <a:lnTo>
                  <a:pt x="3962102" y="83046"/>
                </a:lnTo>
                <a:cubicBezTo>
                  <a:pt x="3962325" y="81260"/>
                  <a:pt x="3963218" y="80367"/>
                  <a:pt x="3964781" y="80367"/>
                </a:cubicBezTo>
                <a:close/>
                <a:moveTo>
                  <a:pt x="3924598" y="80367"/>
                </a:moveTo>
                <a:lnTo>
                  <a:pt x="3946029" y="80367"/>
                </a:lnTo>
                <a:cubicBezTo>
                  <a:pt x="3947815" y="80591"/>
                  <a:pt x="3948708" y="81484"/>
                  <a:pt x="3948708" y="83046"/>
                </a:cubicBezTo>
                <a:lnTo>
                  <a:pt x="3948708" y="104478"/>
                </a:lnTo>
                <a:cubicBezTo>
                  <a:pt x="3948708" y="106263"/>
                  <a:pt x="3947815" y="107156"/>
                  <a:pt x="3946029" y="107156"/>
                </a:cubicBezTo>
                <a:lnTo>
                  <a:pt x="3924598" y="107156"/>
                </a:lnTo>
                <a:cubicBezTo>
                  <a:pt x="3922812" y="107156"/>
                  <a:pt x="3921919" y="106263"/>
                  <a:pt x="3921919" y="104478"/>
                </a:cubicBezTo>
                <a:lnTo>
                  <a:pt x="3921919" y="83046"/>
                </a:lnTo>
                <a:cubicBezTo>
                  <a:pt x="3922142" y="81260"/>
                  <a:pt x="3923035" y="80367"/>
                  <a:pt x="3924598" y="80367"/>
                </a:cubicBezTo>
                <a:close/>
                <a:moveTo>
                  <a:pt x="3884414" y="80367"/>
                </a:moveTo>
                <a:lnTo>
                  <a:pt x="3905845" y="80367"/>
                </a:lnTo>
                <a:cubicBezTo>
                  <a:pt x="3907631" y="80591"/>
                  <a:pt x="3908524" y="81484"/>
                  <a:pt x="3908524" y="83046"/>
                </a:cubicBezTo>
                <a:lnTo>
                  <a:pt x="3908524" y="104478"/>
                </a:lnTo>
                <a:cubicBezTo>
                  <a:pt x="3908524" y="106263"/>
                  <a:pt x="3907631" y="107156"/>
                  <a:pt x="3905845" y="107156"/>
                </a:cubicBezTo>
                <a:lnTo>
                  <a:pt x="3884414" y="107156"/>
                </a:lnTo>
                <a:cubicBezTo>
                  <a:pt x="3882628" y="107156"/>
                  <a:pt x="3881735" y="106263"/>
                  <a:pt x="3881735" y="104478"/>
                </a:cubicBezTo>
                <a:lnTo>
                  <a:pt x="3881735" y="83046"/>
                </a:lnTo>
                <a:cubicBezTo>
                  <a:pt x="3881958" y="81260"/>
                  <a:pt x="3882851" y="80367"/>
                  <a:pt x="3884414" y="80367"/>
                </a:cubicBezTo>
                <a:close/>
                <a:moveTo>
                  <a:pt x="3844230" y="80367"/>
                </a:moveTo>
                <a:lnTo>
                  <a:pt x="3865662" y="80367"/>
                </a:lnTo>
                <a:cubicBezTo>
                  <a:pt x="3867448" y="80591"/>
                  <a:pt x="3868340" y="81484"/>
                  <a:pt x="3868340" y="83046"/>
                </a:cubicBezTo>
                <a:lnTo>
                  <a:pt x="3868340" y="104478"/>
                </a:lnTo>
                <a:cubicBezTo>
                  <a:pt x="3868340" y="106263"/>
                  <a:pt x="3867448" y="107156"/>
                  <a:pt x="3865662" y="107156"/>
                </a:cubicBezTo>
                <a:lnTo>
                  <a:pt x="3844230" y="107156"/>
                </a:lnTo>
                <a:cubicBezTo>
                  <a:pt x="3842444" y="107156"/>
                  <a:pt x="3841551" y="106263"/>
                  <a:pt x="3841551" y="104478"/>
                </a:cubicBezTo>
                <a:lnTo>
                  <a:pt x="3841551" y="83046"/>
                </a:lnTo>
                <a:cubicBezTo>
                  <a:pt x="3841775" y="81260"/>
                  <a:pt x="3842668" y="80367"/>
                  <a:pt x="3844230" y="80367"/>
                </a:cubicBezTo>
                <a:close/>
                <a:moveTo>
                  <a:pt x="3804047" y="80367"/>
                </a:moveTo>
                <a:lnTo>
                  <a:pt x="3825478" y="80367"/>
                </a:lnTo>
                <a:cubicBezTo>
                  <a:pt x="3827264" y="80591"/>
                  <a:pt x="3828157" y="81484"/>
                  <a:pt x="3828157" y="83046"/>
                </a:cubicBezTo>
                <a:lnTo>
                  <a:pt x="3828157" y="104478"/>
                </a:lnTo>
                <a:cubicBezTo>
                  <a:pt x="3828157" y="106263"/>
                  <a:pt x="3827264" y="107156"/>
                  <a:pt x="3825478" y="107156"/>
                </a:cubicBezTo>
                <a:lnTo>
                  <a:pt x="3804047" y="107156"/>
                </a:lnTo>
                <a:cubicBezTo>
                  <a:pt x="3802261" y="107156"/>
                  <a:pt x="3801368" y="106263"/>
                  <a:pt x="3801368" y="104478"/>
                </a:cubicBezTo>
                <a:lnTo>
                  <a:pt x="3801368" y="83046"/>
                </a:lnTo>
                <a:cubicBezTo>
                  <a:pt x="3801591" y="81260"/>
                  <a:pt x="3802484" y="80367"/>
                  <a:pt x="3804047" y="80367"/>
                </a:cubicBezTo>
                <a:close/>
                <a:moveTo>
                  <a:pt x="3763863" y="80367"/>
                </a:moveTo>
                <a:lnTo>
                  <a:pt x="3785294" y="80367"/>
                </a:lnTo>
                <a:cubicBezTo>
                  <a:pt x="3787080" y="80591"/>
                  <a:pt x="3787973" y="81484"/>
                  <a:pt x="3787973" y="83046"/>
                </a:cubicBezTo>
                <a:lnTo>
                  <a:pt x="3787973" y="104478"/>
                </a:lnTo>
                <a:cubicBezTo>
                  <a:pt x="3787973" y="106263"/>
                  <a:pt x="3787080" y="107156"/>
                  <a:pt x="3785294" y="107156"/>
                </a:cubicBezTo>
                <a:lnTo>
                  <a:pt x="3763863" y="107156"/>
                </a:lnTo>
                <a:cubicBezTo>
                  <a:pt x="3762077" y="107156"/>
                  <a:pt x="3761184" y="106263"/>
                  <a:pt x="3761184" y="104478"/>
                </a:cubicBezTo>
                <a:lnTo>
                  <a:pt x="3761184" y="83046"/>
                </a:lnTo>
                <a:cubicBezTo>
                  <a:pt x="3761407" y="81260"/>
                  <a:pt x="3762300" y="80367"/>
                  <a:pt x="3763863" y="80367"/>
                </a:cubicBezTo>
                <a:close/>
                <a:moveTo>
                  <a:pt x="3723679" y="80367"/>
                </a:moveTo>
                <a:lnTo>
                  <a:pt x="3745111" y="80367"/>
                </a:lnTo>
                <a:cubicBezTo>
                  <a:pt x="3746897" y="80591"/>
                  <a:pt x="3747790" y="81484"/>
                  <a:pt x="3747790" y="83046"/>
                </a:cubicBezTo>
                <a:lnTo>
                  <a:pt x="3747790" y="104478"/>
                </a:lnTo>
                <a:cubicBezTo>
                  <a:pt x="3747790" y="106263"/>
                  <a:pt x="3746897" y="107156"/>
                  <a:pt x="3745111" y="107156"/>
                </a:cubicBezTo>
                <a:lnTo>
                  <a:pt x="3723679" y="107156"/>
                </a:lnTo>
                <a:cubicBezTo>
                  <a:pt x="3721893" y="107156"/>
                  <a:pt x="3721001" y="106263"/>
                  <a:pt x="3721001" y="104478"/>
                </a:cubicBezTo>
                <a:lnTo>
                  <a:pt x="3721001" y="83046"/>
                </a:lnTo>
                <a:cubicBezTo>
                  <a:pt x="3721224" y="81260"/>
                  <a:pt x="3722117" y="80367"/>
                  <a:pt x="3723679" y="80367"/>
                </a:cubicBezTo>
                <a:close/>
                <a:moveTo>
                  <a:pt x="3683496" y="80367"/>
                </a:moveTo>
                <a:lnTo>
                  <a:pt x="3704927" y="80367"/>
                </a:lnTo>
                <a:cubicBezTo>
                  <a:pt x="3706713" y="80591"/>
                  <a:pt x="3707606" y="81484"/>
                  <a:pt x="3707606" y="83046"/>
                </a:cubicBezTo>
                <a:lnTo>
                  <a:pt x="3707606" y="104478"/>
                </a:lnTo>
                <a:cubicBezTo>
                  <a:pt x="3707606" y="106263"/>
                  <a:pt x="3706713" y="107156"/>
                  <a:pt x="3704927" y="107156"/>
                </a:cubicBezTo>
                <a:lnTo>
                  <a:pt x="3683496" y="107156"/>
                </a:lnTo>
                <a:cubicBezTo>
                  <a:pt x="3681710" y="107156"/>
                  <a:pt x="3680817" y="106263"/>
                  <a:pt x="3680817" y="104478"/>
                </a:cubicBezTo>
                <a:lnTo>
                  <a:pt x="3680817" y="83046"/>
                </a:lnTo>
                <a:cubicBezTo>
                  <a:pt x="3681040" y="81260"/>
                  <a:pt x="3681933" y="80367"/>
                  <a:pt x="3683496" y="80367"/>
                </a:cubicBezTo>
                <a:close/>
                <a:moveTo>
                  <a:pt x="3643312" y="80367"/>
                </a:moveTo>
                <a:lnTo>
                  <a:pt x="3664743" y="80367"/>
                </a:lnTo>
                <a:cubicBezTo>
                  <a:pt x="3666529" y="80591"/>
                  <a:pt x="3667422" y="81484"/>
                  <a:pt x="3667422" y="83046"/>
                </a:cubicBezTo>
                <a:lnTo>
                  <a:pt x="3667422" y="104478"/>
                </a:lnTo>
                <a:cubicBezTo>
                  <a:pt x="3667422" y="106263"/>
                  <a:pt x="3666529" y="107156"/>
                  <a:pt x="3664743" y="107156"/>
                </a:cubicBezTo>
                <a:lnTo>
                  <a:pt x="3643312" y="107156"/>
                </a:lnTo>
                <a:cubicBezTo>
                  <a:pt x="3641526" y="107156"/>
                  <a:pt x="3640633" y="106263"/>
                  <a:pt x="3640633" y="104478"/>
                </a:cubicBezTo>
                <a:lnTo>
                  <a:pt x="3640633" y="83046"/>
                </a:lnTo>
                <a:cubicBezTo>
                  <a:pt x="3640857" y="81260"/>
                  <a:pt x="3641750" y="80367"/>
                  <a:pt x="3643312" y="80367"/>
                </a:cubicBezTo>
                <a:close/>
                <a:moveTo>
                  <a:pt x="3603129" y="80367"/>
                </a:moveTo>
                <a:lnTo>
                  <a:pt x="3624560" y="80367"/>
                </a:lnTo>
                <a:cubicBezTo>
                  <a:pt x="3626346" y="80591"/>
                  <a:pt x="3627239" y="81484"/>
                  <a:pt x="3627239" y="83046"/>
                </a:cubicBezTo>
                <a:lnTo>
                  <a:pt x="3627239" y="104478"/>
                </a:lnTo>
                <a:cubicBezTo>
                  <a:pt x="3627239" y="106263"/>
                  <a:pt x="3626346" y="107156"/>
                  <a:pt x="3624560" y="107156"/>
                </a:cubicBezTo>
                <a:lnTo>
                  <a:pt x="3603129" y="107156"/>
                </a:lnTo>
                <a:cubicBezTo>
                  <a:pt x="3601343" y="107156"/>
                  <a:pt x="3600450" y="106263"/>
                  <a:pt x="3600450" y="104478"/>
                </a:cubicBezTo>
                <a:lnTo>
                  <a:pt x="3600450" y="83046"/>
                </a:lnTo>
                <a:cubicBezTo>
                  <a:pt x="3600673" y="81260"/>
                  <a:pt x="3601566" y="80367"/>
                  <a:pt x="3603129" y="80367"/>
                </a:cubicBezTo>
                <a:close/>
                <a:moveTo>
                  <a:pt x="3016448" y="80367"/>
                </a:moveTo>
                <a:lnTo>
                  <a:pt x="3037879" y="80367"/>
                </a:lnTo>
                <a:cubicBezTo>
                  <a:pt x="3039665" y="80591"/>
                  <a:pt x="3040558" y="81484"/>
                  <a:pt x="3040558" y="83046"/>
                </a:cubicBezTo>
                <a:lnTo>
                  <a:pt x="3040558" y="104478"/>
                </a:lnTo>
                <a:cubicBezTo>
                  <a:pt x="3040558" y="106263"/>
                  <a:pt x="3039665" y="107156"/>
                  <a:pt x="3037879" y="107156"/>
                </a:cubicBezTo>
                <a:lnTo>
                  <a:pt x="3016448" y="107156"/>
                </a:lnTo>
                <a:cubicBezTo>
                  <a:pt x="3014662" y="107156"/>
                  <a:pt x="3013769" y="106263"/>
                  <a:pt x="3013769" y="104478"/>
                </a:cubicBezTo>
                <a:lnTo>
                  <a:pt x="3013769" y="83046"/>
                </a:lnTo>
                <a:cubicBezTo>
                  <a:pt x="3013993" y="81260"/>
                  <a:pt x="3014885" y="80367"/>
                  <a:pt x="3016448" y="80367"/>
                </a:cubicBezTo>
                <a:close/>
                <a:moveTo>
                  <a:pt x="2976265" y="80367"/>
                </a:moveTo>
                <a:lnTo>
                  <a:pt x="2997696" y="80367"/>
                </a:lnTo>
                <a:cubicBezTo>
                  <a:pt x="2999482" y="80591"/>
                  <a:pt x="3000375" y="81484"/>
                  <a:pt x="3000375" y="83046"/>
                </a:cubicBezTo>
                <a:lnTo>
                  <a:pt x="3000375" y="104478"/>
                </a:lnTo>
                <a:cubicBezTo>
                  <a:pt x="3000375" y="106263"/>
                  <a:pt x="2999482" y="107156"/>
                  <a:pt x="2997696" y="107156"/>
                </a:cubicBezTo>
                <a:lnTo>
                  <a:pt x="2976265" y="107156"/>
                </a:lnTo>
                <a:cubicBezTo>
                  <a:pt x="2974479" y="107156"/>
                  <a:pt x="2973586" y="106263"/>
                  <a:pt x="2973586" y="104478"/>
                </a:cubicBezTo>
                <a:lnTo>
                  <a:pt x="2973586" y="83046"/>
                </a:lnTo>
                <a:cubicBezTo>
                  <a:pt x="2973809" y="81260"/>
                  <a:pt x="2974702" y="80367"/>
                  <a:pt x="2976265" y="80367"/>
                </a:cubicBezTo>
                <a:close/>
                <a:moveTo>
                  <a:pt x="2936081" y="80367"/>
                </a:moveTo>
                <a:lnTo>
                  <a:pt x="2957512" y="80367"/>
                </a:lnTo>
                <a:cubicBezTo>
                  <a:pt x="2959298" y="80591"/>
                  <a:pt x="2960191" y="81484"/>
                  <a:pt x="2960191" y="83046"/>
                </a:cubicBezTo>
                <a:lnTo>
                  <a:pt x="2960191" y="104478"/>
                </a:lnTo>
                <a:cubicBezTo>
                  <a:pt x="2960191" y="106263"/>
                  <a:pt x="2959298" y="107156"/>
                  <a:pt x="2957512" y="107156"/>
                </a:cubicBezTo>
                <a:lnTo>
                  <a:pt x="2936081" y="107156"/>
                </a:lnTo>
                <a:cubicBezTo>
                  <a:pt x="2934295" y="107156"/>
                  <a:pt x="2933402" y="106263"/>
                  <a:pt x="2933402" y="104478"/>
                </a:cubicBezTo>
                <a:lnTo>
                  <a:pt x="2933402" y="83046"/>
                </a:lnTo>
                <a:cubicBezTo>
                  <a:pt x="2933625" y="81260"/>
                  <a:pt x="2934518" y="80367"/>
                  <a:pt x="2936081" y="80367"/>
                </a:cubicBezTo>
                <a:close/>
                <a:moveTo>
                  <a:pt x="2895897" y="80367"/>
                </a:moveTo>
                <a:lnTo>
                  <a:pt x="2917329" y="80367"/>
                </a:lnTo>
                <a:cubicBezTo>
                  <a:pt x="2919115" y="80591"/>
                  <a:pt x="2920008" y="81484"/>
                  <a:pt x="2920008" y="83046"/>
                </a:cubicBezTo>
                <a:lnTo>
                  <a:pt x="2920008" y="104478"/>
                </a:lnTo>
                <a:cubicBezTo>
                  <a:pt x="2920008" y="106263"/>
                  <a:pt x="2919115" y="107156"/>
                  <a:pt x="2917329" y="107156"/>
                </a:cubicBezTo>
                <a:lnTo>
                  <a:pt x="2895897" y="107156"/>
                </a:lnTo>
                <a:cubicBezTo>
                  <a:pt x="2894111" y="107156"/>
                  <a:pt x="2893218" y="106263"/>
                  <a:pt x="2893218" y="104478"/>
                </a:cubicBezTo>
                <a:lnTo>
                  <a:pt x="2893218" y="83046"/>
                </a:lnTo>
                <a:cubicBezTo>
                  <a:pt x="2893442" y="81260"/>
                  <a:pt x="2894335" y="80367"/>
                  <a:pt x="2895897" y="80367"/>
                </a:cubicBezTo>
                <a:close/>
                <a:moveTo>
                  <a:pt x="2855714" y="80367"/>
                </a:moveTo>
                <a:lnTo>
                  <a:pt x="2877145" y="80367"/>
                </a:lnTo>
                <a:cubicBezTo>
                  <a:pt x="2878931" y="80591"/>
                  <a:pt x="2879824" y="81484"/>
                  <a:pt x="2879824" y="83046"/>
                </a:cubicBezTo>
                <a:lnTo>
                  <a:pt x="2879824" y="104478"/>
                </a:lnTo>
                <a:cubicBezTo>
                  <a:pt x="2879824" y="106263"/>
                  <a:pt x="2878931" y="107156"/>
                  <a:pt x="2877145" y="107156"/>
                </a:cubicBezTo>
                <a:lnTo>
                  <a:pt x="2855714" y="107156"/>
                </a:lnTo>
                <a:cubicBezTo>
                  <a:pt x="2853928" y="107156"/>
                  <a:pt x="2853035" y="106263"/>
                  <a:pt x="2853035" y="104478"/>
                </a:cubicBezTo>
                <a:lnTo>
                  <a:pt x="2853035" y="83046"/>
                </a:lnTo>
                <a:cubicBezTo>
                  <a:pt x="2853258" y="81260"/>
                  <a:pt x="2854151" y="80367"/>
                  <a:pt x="2855714" y="80367"/>
                </a:cubicBezTo>
                <a:close/>
                <a:moveTo>
                  <a:pt x="2815530" y="80367"/>
                </a:moveTo>
                <a:lnTo>
                  <a:pt x="2836961" y="80367"/>
                </a:lnTo>
                <a:cubicBezTo>
                  <a:pt x="2838747" y="80591"/>
                  <a:pt x="2839640" y="81484"/>
                  <a:pt x="2839640" y="83046"/>
                </a:cubicBezTo>
                <a:lnTo>
                  <a:pt x="2839640" y="104478"/>
                </a:lnTo>
                <a:cubicBezTo>
                  <a:pt x="2839640" y="106263"/>
                  <a:pt x="2838747" y="107156"/>
                  <a:pt x="2836961" y="107156"/>
                </a:cubicBezTo>
                <a:lnTo>
                  <a:pt x="2815530" y="107156"/>
                </a:lnTo>
                <a:cubicBezTo>
                  <a:pt x="2813744" y="107156"/>
                  <a:pt x="2812851" y="106263"/>
                  <a:pt x="2812851" y="104478"/>
                </a:cubicBezTo>
                <a:lnTo>
                  <a:pt x="2812851" y="83046"/>
                </a:lnTo>
                <a:cubicBezTo>
                  <a:pt x="2813075" y="81260"/>
                  <a:pt x="2813968" y="80367"/>
                  <a:pt x="2815530" y="80367"/>
                </a:cubicBezTo>
                <a:close/>
                <a:moveTo>
                  <a:pt x="2775347" y="80367"/>
                </a:moveTo>
                <a:lnTo>
                  <a:pt x="2796778" y="80367"/>
                </a:lnTo>
                <a:cubicBezTo>
                  <a:pt x="2798564" y="80591"/>
                  <a:pt x="2799457" y="81484"/>
                  <a:pt x="2799457" y="83046"/>
                </a:cubicBezTo>
                <a:lnTo>
                  <a:pt x="2799457" y="104478"/>
                </a:lnTo>
                <a:cubicBezTo>
                  <a:pt x="2799457" y="106263"/>
                  <a:pt x="2798564" y="107156"/>
                  <a:pt x="2796778" y="107156"/>
                </a:cubicBezTo>
                <a:lnTo>
                  <a:pt x="2775347" y="107156"/>
                </a:lnTo>
                <a:cubicBezTo>
                  <a:pt x="2773561" y="107156"/>
                  <a:pt x="2772668" y="106263"/>
                  <a:pt x="2772668" y="104478"/>
                </a:cubicBezTo>
                <a:lnTo>
                  <a:pt x="2772668" y="83046"/>
                </a:lnTo>
                <a:cubicBezTo>
                  <a:pt x="2772891" y="81260"/>
                  <a:pt x="2773784" y="80367"/>
                  <a:pt x="2775347" y="80367"/>
                </a:cubicBezTo>
                <a:close/>
                <a:moveTo>
                  <a:pt x="2735163" y="80367"/>
                </a:moveTo>
                <a:lnTo>
                  <a:pt x="2756594" y="80367"/>
                </a:lnTo>
                <a:cubicBezTo>
                  <a:pt x="2758380" y="80591"/>
                  <a:pt x="2759273" y="81484"/>
                  <a:pt x="2759273" y="83046"/>
                </a:cubicBezTo>
                <a:lnTo>
                  <a:pt x="2759273" y="104478"/>
                </a:lnTo>
                <a:cubicBezTo>
                  <a:pt x="2759273" y="106263"/>
                  <a:pt x="2758380" y="107156"/>
                  <a:pt x="2756594" y="107156"/>
                </a:cubicBezTo>
                <a:lnTo>
                  <a:pt x="2735163" y="107156"/>
                </a:lnTo>
                <a:cubicBezTo>
                  <a:pt x="2733377" y="107156"/>
                  <a:pt x="2732484" y="106263"/>
                  <a:pt x="2732484" y="104478"/>
                </a:cubicBezTo>
                <a:lnTo>
                  <a:pt x="2732484" y="83046"/>
                </a:lnTo>
                <a:cubicBezTo>
                  <a:pt x="2732707" y="81260"/>
                  <a:pt x="2733600" y="80367"/>
                  <a:pt x="2735163" y="80367"/>
                </a:cubicBezTo>
                <a:close/>
                <a:moveTo>
                  <a:pt x="2694979" y="80367"/>
                </a:moveTo>
                <a:lnTo>
                  <a:pt x="2716411" y="80367"/>
                </a:lnTo>
                <a:cubicBezTo>
                  <a:pt x="2718197" y="80591"/>
                  <a:pt x="2719090" y="81484"/>
                  <a:pt x="2719090" y="83046"/>
                </a:cubicBezTo>
                <a:lnTo>
                  <a:pt x="2719090" y="104478"/>
                </a:lnTo>
                <a:cubicBezTo>
                  <a:pt x="2719090" y="106263"/>
                  <a:pt x="2718197" y="107156"/>
                  <a:pt x="2716411" y="107156"/>
                </a:cubicBezTo>
                <a:lnTo>
                  <a:pt x="2694979" y="107156"/>
                </a:lnTo>
                <a:cubicBezTo>
                  <a:pt x="2693193" y="107156"/>
                  <a:pt x="2692301" y="106263"/>
                  <a:pt x="2692301" y="104478"/>
                </a:cubicBezTo>
                <a:lnTo>
                  <a:pt x="2692301" y="83046"/>
                </a:lnTo>
                <a:cubicBezTo>
                  <a:pt x="2692524" y="81260"/>
                  <a:pt x="2693417" y="80367"/>
                  <a:pt x="2694979" y="80367"/>
                </a:cubicBezTo>
                <a:close/>
                <a:moveTo>
                  <a:pt x="2654796" y="80367"/>
                </a:moveTo>
                <a:lnTo>
                  <a:pt x="2676227" y="80367"/>
                </a:lnTo>
                <a:cubicBezTo>
                  <a:pt x="2678013" y="80591"/>
                  <a:pt x="2678906" y="81484"/>
                  <a:pt x="2678906" y="83046"/>
                </a:cubicBezTo>
                <a:lnTo>
                  <a:pt x="2678906" y="104478"/>
                </a:lnTo>
                <a:cubicBezTo>
                  <a:pt x="2678906" y="106263"/>
                  <a:pt x="2678013" y="107156"/>
                  <a:pt x="2676227" y="107156"/>
                </a:cubicBezTo>
                <a:lnTo>
                  <a:pt x="2654796" y="107156"/>
                </a:lnTo>
                <a:cubicBezTo>
                  <a:pt x="2653010" y="107156"/>
                  <a:pt x="2652117" y="106263"/>
                  <a:pt x="2652117" y="104478"/>
                </a:cubicBezTo>
                <a:lnTo>
                  <a:pt x="2652117" y="83046"/>
                </a:lnTo>
                <a:cubicBezTo>
                  <a:pt x="2652340" y="81260"/>
                  <a:pt x="2653233" y="80367"/>
                  <a:pt x="2654796" y="80367"/>
                </a:cubicBezTo>
                <a:close/>
                <a:moveTo>
                  <a:pt x="2614612" y="80367"/>
                </a:moveTo>
                <a:lnTo>
                  <a:pt x="2636043" y="80367"/>
                </a:lnTo>
                <a:cubicBezTo>
                  <a:pt x="2637829" y="80591"/>
                  <a:pt x="2638722" y="81484"/>
                  <a:pt x="2638722" y="83046"/>
                </a:cubicBezTo>
                <a:lnTo>
                  <a:pt x="2638722" y="104478"/>
                </a:lnTo>
                <a:cubicBezTo>
                  <a:pt x="2638722" y="106263"/>
                  <a:pt x="2637829" y="107156"/>
                  <a:pt x="2636043" y="107156"/>
                </a:cubicBezTo>
                <a:lnTo>
                  <a:pt x="2614612" y="107156"/>
                </a:lnTo>
                <a:cubicBezTo>
                  <a:pt x="2612826" y="107156"/>
                  <a:pt x="2611933" y="106263"/>
                  <a:pt x="2611933" y="104478"/>
                </a:cubicBezTo>
                <a:lnTo>
                  <a:pt x="2611933" y="83046"/>
                </a:lnTo>
                <a:cubicBezTo>
                  <a:pt x="2612157" y="81260"/>
                  <a:pt x="2613050" y="80367"/>
                  <a:pt x="2614612" y="80367"/>
                </a:cubicBezTo>
                <a:close/>
                <a:moveTo>
                  <a:pt x="2574429" y="80367"/>
                </a:moveTo>
                <a:lnTo>
                  <a:pt x="2595860" y="80367"/>
                </a:lnTo>
                <a:cubicBezTo>
                  <a:pt x="2597646" y="80591"/>
                  <a:pt x="2598539" y="81484"/>
                  <a:pt x="2598539" y="83046"/>
                </a:cubicBezTo>
                <a:lnTo>
                  <a:pt x="2598539" y="104478"/>
                </a:lnTo>
                <a:cubicBezTo>
                  <a:pt x="2598539" y="106263"/>
                  <a:pt x="2597646" y="107156"/>
                  <a:pt x="2595860" y="107156"/>
                </a:cubicBezTo>
                <a:lnTo>
                  <a:pt x="2574429" y="107156"/>
                </a:lnTo>
                <a:cubicBezTo>
                  <a:pt x="2572643" y="107156"/>
                  <a:pt x="2571750" y="106263"/>
                  <a:pt x="2571750" y="104478"/>
                </a:cubicBezTo>
                <a:lnTo>
                  <a:pt x="2571750" y="83046"/>
                </a:lnTo>
                <a:cubicBezTo>
                  <a:pt x="2571973" y="81260"/>
                  <a:pt x="2572866" y="80367"/>
                  <a:pt x="2574429" y="80367"/>
                </a:cubicBezTo>
                <a:close/>
                <a:moveTo>
                  <a:pt x="2180629" y="80367"/>
                </a:moveTo>
                <a:lnTo>
                  <a:pt x="2202061" y="80367"/>
                </a:lnTo>
                <a:cubicBezTo>
                  <a:pt x="2203847" y="80591"/>
                  <a:pt x="2204740" y="81484"/>
                  <a:pt x="2204740" y="83046"/>
                </a:cubicBezTo>
                <a:lnTo>
                  <a:pt x="2204740" y="104478"/>
                </a:lnTo>
                <a:cubicBezTo>
                  <a:pt x="2204740" y="106263"/>
                  <a:pt x="2203847" y="107156"/>
                  <a:pt x="2202061" y="107156"/>
                </a:cubicBezTo>
                <a:lnTo>
                  <a:pt x="2180629" y="107156"/>
                </a:lnTo>
                <a:cubicBezTo>
                  <a:pt x="2178843" y="107156"/>
                  <a:pt x="2177951" y="106263"/>
                  <a:pt x="2177951" y="104478"/>
                </a:cubicBezTo>
                <a:lnTo>
                  <a:pt x="2177951" y="83046"/>
                </a:lnTo>
                <a:cubicBezTo>
                  <a:pt x="2178174" y="81260"/>
                  <a:pt x="2179067" y="80367"/>
                  <a:pt x="2180629" y="80367"/>
                </a:cubicBezTo>
                <a:close/>
                <a:moveTo>
                  <a:pt x="2140446" y="80367"/>
                </a:moveTo>
                <a:lnTo>
                  <a:pt x="2161877" y="80367"/>
                </a:lnTo>
                <a:cubicBezTo>
                  <a:pt x="2163663" y="80591"/>
                  <a:pt x="2164556" y="81484"/>
                  <a:pt x="2164556" y="83046"/>
                </a:cubicBezTo>
                <a:lnTo>
                  <a:pt x="2164556" y="104478"/>
                </a:lnTo>
                <a:cubicBezTo>
                  <a:pt x="2164556" y="106263"/>
                  <a:pt x="2163663" y="107156"/>
                  <a:pt x="2161877" y="107156"/>
                </a:cubicBezTo>
                <a:lnTo>
                  <a:pt x="2140446" y="107156"/>
                </a:lnTo>
                <a:cubicBezTo>
                  <a:pt x="2138660" y="107156"/>
                  <a:pt x="2137767" y="106263"/>
                  <a:pt x="2137767" y="104478"/>
                </a:cubicBezTo>
                <a:lnTo>
                  <a:pt x="2137767" y="83046"/>
                </a:lnTo>
                <a:cubicBezTo>
                  <a:pt x="2137990" y="81260"/>
                  <a:pt x="2138883" y="80367"/>
                  <a:pt x="2140446" y="80367"/>
                </a:cubicBezTo>
                <a:close/>
                <a:moveTo>
                  <a:pt x="2100262" y="80367"/>
                </a:moveTo>
                <a:lnTo>
                  <a:pt x="2121693" y="80367"/>
                </a:lnTo>
                <a:cubicBezTo>
                  <a:pt x="2123479" y="80591"/>
                  <a:pt x="2124372" y="81484"/>
                  <a:pt x="2124372" y="83046"/>
                </a:cubicBezTo>
                <a:lnTo>
                  <a:pt x="2124372" y="104478"/>
                </a:lnTo>
                <a:cubicBezTo>
                  <a:pt x="2124372" y="106263"/>
                  <a:pt x="2123479" y="107156"/>
                  <a:pt x="2121693" y="107156"/>
                </a:cubicBezTo>
                <a:lnTo>
                  <a:pt x="2100262" y="107156"/>
                </a:lnTo>
                <a:cubicBezTo>
                  <a:pt x="2098476" y="107156"/>
                  <a:pt x="2097583" y="106263"/>
                  <a:pt x="2097583" y="104478"/>
                </a:cubicBezTo>
                <a:lnTo>
                  <a:pt x="2097583" y="83046"/>
                </a:lnTo>
                <a:cubicBezTo>
                  <a:pt x="2097807" y="81260"/>
                  <a:pt x="2098700" y="80367"/>
                  <a:pt x="2100262" y="80367"/>
                </a:cubicBezTo>
                <a:close/>
                <a:moveTo>
                  <a:pt x="2060079" y="80367"/>
                </a:moveTo>
                <a:lnTo>
                  <a:pt x="2081510" y="80367"/>
                </a:lnTo>
                <a:cubicBezTo>
                  <a:pt x="2083296" y="80591"/>
                  <a:pt x="2084189" y="81484"/>
                  <a:pt x="2084189" y="83046"/>
                </a:cubicBezTo>
                <a:lnTo>
                  <a:pt x="2084189" y="104478"/>
                </a:lnTo>
                <a:cubicBezTo>
                  <a:pt x="2084189" y="106263"/>
                  <a:pt x="2083296" y="107156"/>
                  <a:pt x="2081510" y="107156"/>
                </a:cubicBezTo>
                <a:lnTo>
                  <a:pt x="2060079" y="107156"/>
                </a:lnTo>
                <a:cubicBezTo>
                  <a:pt x="2058293" y="107156"/>
                  <a:pt x="2057400" y="106263"/>
                  <a:pt x="2057400" y="104478"/>
                </a:cubicBezTo>
                <a:lnTo>
                  <a:pt x="2057400" y="83046"/>
                </a:lnTo>
                <a:cubicBezTo>
                  <a:pt x="2057623" y="81260"/>
                  <a:pt x="2058516" y="80367"/>
                  <a:pt x="2060079" y="80367"/>
                </a:cubicBezTo>
                <a:close/>
                <a:moveTo>
                  <a:pt x="1987748" y="80367"/>
                </a:moveTo>
                <a:lnTo>
                  <a:pt x="2009179" y="80367"/>
                </a:lnTo>
                <a:cubicBezTo>
                  <a:pt x="2010965" y="80591"/>
                  <a:pt x="2011858" y="81484"/>
                  <a:pt x="2011858" y="83046"/>
                </a:cubicBezTo>
                <a:lnTo>
                  <a:pt x="2011858" y="104478"/>
                </a:lnTo>
                <a:cubicBezTo>
                  <a:pt x="2011858" y="106263"/>
                  <a:pt x="2010965" y="107156"/>
                  <a:pt x="2009179" y="107156"/>
                </a:cubicBezTo>
                <a:lnTo>
                  <a:pt x="1987748" y="107156"/>
                </a:lnTo>
                <a:cubicBezTo>
                  <a:pt x="1985962" y="107156"/>
                  <a:pt x="1985069" y="106263"/>
                  <a:pt x="1985069" y="104478"/>
                </a:cubicBezTo>
                <a:lnTo>
                  <a:pt x="1985069" y="83046"/>
                </a:lnTo>
                <a:cubicBezTo>
                  <a:pt x="1985292" y="81260"/>
                  <a:pt x="1986185" y="80367"/>
                  <a:pt x="1987748" y="80367"/>
                </a:cubicBezTo>
                <a:close/>
                <a:moveTo>
                  <a:pt x="1947564" y="80367"/>
                </a:moveTo>
                <a:lnTo>
                  <a:pt x="1968996" y="80367"/>
                </a:lnTo>
                <a:cubicBezTo>
                  <a:pt x="1970782" y="80591"/>
                  <a:pt x="1971675" y="81484"/>
                  <a:pt x="1971675" y="83046"/>
                </a:cubicBezTo>
                <a:lnTo>
                  <a:pt x="1971675" y="104478"/>
                </a:lnTo>
                <a:cubicBezTo>
                  <a:pt x="1971675" y="106263"/>
                  <a:pt x="1970782" y="107156"/>
                  <a:pt x="1968996" y="107156"/>
                </a:cubicBezTo>
                <a:lnTo>
                  <a:pt x="1947564" y="107156"/>
                </a:lnTo>
                <a:cubicBezTo>
                  <a:pt x="1945779" y="107156"/>
                  <a:pt x="1944886" y="106263"/>
                  <a:pt x="1944886" y="104478"/>
                </a:cubicBezTo>
                <a:lnTo>
                  <a:pt x="1944886" y="83046"/>
                </a:lnTo>
                <a:cubicBezTo>
                  <a:pt x="1945109" y="81260"/>
                  <a:pt x="1946002" y="80367"/>
                  <a:pt x="1947564" y="80367"/>
                </a:cubicBezTo>
                <a:close/>
                <a:moveTo>
                  <a:pt x="1907381" y="80367"/>
                </a:moveTo>
                <a:lnTo>
                  <a:pt x="1928812" y="80367"/>
                </a:lnTo>
                <a:cubicBezTo>
                  <a:pt x="1930598" y="80591"/>
                  <a:pt x="1931491" y="81484"/>
                  <a:pt x="1931491" y="83046"/>
                </a:cubicBezTo>
                <a:lnTo>
                  <a:pt x="1931491" y="104478"/>
                </a:lnTo>
                <a:cubicBezTo>
                  <a:pt x="1931491" y="106263"/>
                  <a:pt x="1930598" y="107156"/>
                  <a:pt x="1928812" y="107156"/>
                </a:cubicBezTo>
                <a:lnTo>
                  <a:pt x="1907381" y="107156"/>
                </a:lnTo>
                <a:cubicBezTo>
                  <a:pt x="1905595" y="107156"/>
                  <a:pt x="1904702" y="106263"/>
                  <a:pt x="1904702" y="104478"/>
                </a:cubicBezTo>
                <a:lnTo>
                  <a:pt x="1904702" y="83046"/>
                </a:lnTo>
                <a:cubicBezTo>
                  <a:pt x="1904925" y="81260"/>
                  <a:pt x="1905818" y="80367"/>
                  <a:pt x="1907381" y="80367"/>
                </a:cubicBezTo>
                <a:close/>
                <a:moveTo>
                  <a:pt x="1867197" y="80367"/>
                </a:moveTo>
                <a:lnTo>
                  <a:pt x="1888629" y="80367"/>
                </a:lnTo>
                <a:cubicBezTo>
                  <a:pt x="1890414" y="80591"/>
                  <a:pt x="1891307" y="81484"/>
                  <a:pt x="1891307" y="83046"/>
                </a:cubicBezTo>
                <a:lnTo>
                  <a:pt x="1891307" y="104478"/>
                </a:lnTo>
                <a:cubicBezTo>
                  <a:pt x="1891307" y="106263"/>
                  <a:pt x="1890414" y="107156"/>
                  <a:pt x="1888629" y="107156"/>
                </a:cubicBezTo>
                <a:lnTo>
                  <a:pt x="1867197" y="107156"/>
                </a:lnTo>
                <a:cubicBezTo>
                  <a:pt x="1865411" y="107156"/>
                  <a:pt x="1864518" y="106263"/>
                  <a:pt x="1864518" y="104478"/>
                </a:cubicBezTo>
                <a:lnTo>
                  <a:pt x="1864518" y="83046"/>
                </a:lnTo>
                <a:cubicBezTo>
                  <a:pt x="1864742" y="81260"/>
                  <a:pt x="1865635" y="80367"/>
                  <a:pt x="1867197" y="80367"/>
                </a:cubicBezTo>
                <a:close/>
                <a:moveTo>
                  <a:pt x="1827014" y="80367"/>
                </a:moveTo>
                <a:lnTo>
                  <a:pt x="1848445" y="80367"/>
                </a:lnTo>
                <a:cubicBezTo>
                  <a:pt x="1850231" y="80591"/>
                  <a:pt x="1851124" y="81484"/>
                  <a:pt x="1851124" y="83046"/>
                </a:cubicBezTo>
                <a:lnTo>
                  <a:pt x="1851124" y="104478"/>
                </a:lnTo>
                <a:cubicBezTo>
                  <a:pt x="1851124" y="106263"/>
                  <a:pt x="1850231" y="107156"/>
                  <a:pt x="1848445" y="107156"/>
                </a:cubicBezTo>
                <a:lnTo>
                  <a:pt x="1827014" y="107156"/>
                </a:lnTo>
                <a:cubicBezTo>
                  <a:pt x="1825228" y="107156"/>
                  <a:pt x="1824335" y="106263"/>
                  <a:pt x="1824335" y="104478"/>
                </a:cubicBezTo>
                <a:lnTo>
                  <a:pt x="1824335" y="83046"/>
                </a:lnTo>
                <a:cubicBezTo>
                  <a:pt x="1824558" y="81260"/>
                  <a:pt x="1825451" y="80367"/>
                  <a:pt x="1827014" y="80367"/>
                </a:cubicBezTo>
                <a:close/>
                <a:moveTo>
                  <a:pt x="1786830" y="80367"/>
                </a:moveTo>
                <a:lnTo>
                  <a:pt x="1808261" y="80367"/>
                </a:lnTo>
                <a:cubicBezTo>
                  <a:pt x="1810047" y="80591"/>
                  <a:pt x="1810940" y="81484"/>
                  <a:pt x="1810940" y="83046"/>
                </a:cubicBezTo>
                <a:lnTo>
                  <a:pt x="1810940" y="104478"/>
                </a:lnTo>
                <a:cubicBezTo>
                  <a:pt x="1810940" y="106263"/>
                  <a:pt x="1810047" y="107156"/>
                  <a:pt x="1808261" y="107156"/>
                </a:cubicBezTo>
                <a:lnTo>
                  <a:pt x="1786830" y="107156"/>
                </a:lnTo>
                <a:cubicBezTo>
                  <a:pt x="1785044" y="107156"/>
                  <a:pt x="1784151" y="106263"/>
                  <a:pt x="1784151" y="104478"/>
                </a:cubicBezTo>
                <a:lnTo>
                  <a:pt x="1784151" y="83046"/>
                </a:lnTo>
                <a:cubicBezTo>
                  <a:pt x="1784374" y="81260"/>
                  <a:pt x="1785267" y="80367"/>
                  <a:pt x="1786830" y="80367"/>
                </a:cubicBezTo>
                <a:close/>
                <a:moveTo>
                  <a:pt x="1746646" y="80367"/>
                </a:moveTo>
                <a:lnTo>
                  <a:pt x="1768078" y="80367"/>
                </a:lnTo>
                <a:cubicBezTo>
                  <a:pt x="1769864" y="80591"/>
                  <a:pt x="1770757" y="81484"/>
                  <a:pt x="1770757" y="83046"/>
                </a:cubicBezTo>
                <a:lnTo>
                  <a:pt x="1770757" y="104478"/>
                </a:lnTo>
                <a:cubicBezTo>
                  <a:pt x="1770757" y="106263"/>
                  <a:pt x="1769864" y="107156"/>
                  <a:pt x="1768078" y="107156"/>
                </a:cubicBezTo>
                <a:lnTo>
                  <a:pt x="1746646" y="107156"/>
                </a:lnTo>
                <a:cubicBezTo>
                  <a:pt x="1744861" y="107156"/>
                  <a:pt x="1743968" y="106263"/>
                  <a:pt x="1743968" y="104478"/>
                </a:cubicBezTo>
                <a:lnTo>
                  <a:pt x="1743968" y="83046"/>
                </a:lnTo>
                <a:cubicBezTo>
                  <a:pt x="1744191" y="81260"/>
                  <a:pt x="1745084" y="80367"/>
                  <a:pt x="1746646" y="80367"/>
                </a:cubicBezTo>
                <a:close/>
                <a:moveTo>
                  <a:pt x="1706463" y="80367"/>
                </a:moveTo>
                <a:lnTo>
                  <a:pt x="1727894" y="80367"/>
                </a:lnTo>
                <a:cubicBezTo>
                  <a:pt x="1729680" y="80591"/>
                  <a:pt x="1730573" y="81484"/>
                  <a:pt x="1730573" y="83046"/>
                </a:cubicBezTo>
                <a:lnTo>
                  <a:pt x="1730573" y="104478"/>
                </a:lnTo>
                <a:cubicBezTo>
                  <a:pt x="1730573" y="106263"/>
                  <a:pt x="1729680" y="107156"/>
                  <a:pt x="1727894" y="107156"/>
                </a:cubicBezTo>
                <a:lnTo>
                  <a:pt x="1706463" y="107156"/>
                </a:lnTo>
                <a:cubicBezTo>
                  <a:pt x="1704677" y="107156"/>
                  <a:pt x="1703784" y="106263"/>
                  <a:pt x="1703784" y="104478"/>
                </a:cubicBezTo>
                <a:lnTo>
                  <a:pt x="1703784" y="83046"/>
                </a:lnTo>
                <a:cubicBezTo>
                  <a:pt x="1704007" y="81260"/>
                  <a:pt x="1704900" y="80367"/>
                  <a:pt x="1706463" y="80367"/>
                </a:cubicBezTo>
                <a:close/>
                <a:moveTo>
                  <a:pt x="1666279" y="80367"/>
                </a:moveTo>
                <a:lnTo>
                  <a:pt x="1687711" y="80367"/>
                </a:lnTo>
                <a:cubicBezTo>
                  <a:pt x="1689497" y="80591"/>
                  <a:pt x="1690390" y="81484"/>
                  <a:pt x="1690390" y="83046"/>
                </a:cubicBezTo>
                <a:lnTo>
                  <a:pt x="1690390" y="104478"/>
                </a:lnTo>
                <a:cubicBezTo>
                  <a:pt x="1690390" y="106263"/>
                  <a:pt x="1689497" y="107156"/>
                  <a:pt x="1687711" y="107156"/>
                </a:cubicBezTo>
                <a:lnTo>
                  <a:pt x="1666279" y="107156"/>
                </a:lnTo>
                <a:cubicBezTo>
                  <a:pt x="1664493" y="107156"/>
                  <a:pt x="1663600" y="106263"/>
                  <a:pt x="1663600" y="104478"/>
                </a:cubicBezTo>
                <a:lnTo>
                  <a:pt x="1663600" y="83046"/>
                </a:lnTo>
                <a:cubicBezTo>
                  <a:pt x="1663824" y="81260"/>
                  <a:pt x="1664717" y="80367"/>
                  <a:pt x="1666279" y="80367"/>
                </a:cubicBezTo>
                <a:close/>
                <a:moveTo>
                  <a:pt x="1626096" y="80367"/>
                </a:moveTo>
                <a:lnTo>
                  <a:pt x="1647527" y="80367"/>
                </a:lnTo>
                <a:cubicBezTo>
                  <a:pt x="1649313" y="80591"/>
                  <a:pt x="1650206" y="81484"/>
                  <a:pt x="1650206" y="83046"/>
                </a:cubicBezTo>
                <a:lnTo>
                  <a:pt x="1650206" y="104478"/>
                </a:lnTo>
                <a:cubicBezTo>
                  <a:pt x="1650206" y="106263"/>
                  <a:pt x="1649313" y="107156"/>
                  <a:pt x="1647527" y="107156"/>
                </a:cubicBezTo>
                <a:lnTo>
                  <a:pt x="1626096" y="107156"/>
                </a:lnTo>
                <a:cubicBezTo>
                  <a:pt x="1624310" y="107156"/>
                  <a:pt x="1623417" y="106263"/>
                  <a:pt x="1623417" y="104478"/>
                </a:cubicBezTo>
                <a:lnTo>
                  <a:pt x="1623417" y="83046"/>
                </a:lnTo>
                <a:cubicBezTo>
                  <a:pt x="1623640" y="81260"/>
                  <a:pt x="1624533" y="80367"/>
                  <a:pt x="1626096" y="80367"/>
                </a:cubicBezTo>
                <a:close/>
                <a:moveTo>
                  <a:pt x="1585912" y="80367"/>
                </a:moveTo>
                <a:lnTo>
                  <a:pt x="1607343" y="80367"/>
                </a:lnTo>
                <a:cubicBezTo>
                  <a:pt x="1609129" y="80591"/>
                  <a:pt x="1610022" y="81484"/>
                  <a:pt x="1610022" y="83046"/>
                </a:cubicBezTo>
                <a:lnTo>
                  <a:pt x="1610022" y="104478"/>
                </a:lnTo>
                <a:cubicBezTo>
                  <a:pt x="1610022" y="106263"/>
                  <a:pt x="1609129" y="107156"/>
                  <a:pt x="1607343" y="107156"/>
                </a:cubicBezTo>
                <a:lnTo>
                  <a:pt x="1585912" y="107156"/>
                </a:lnTo>
                <a:cubicBezTo>
                  <a:pt x="1584126" y="107156"/>
                  <a:pt x="1583233" y="106263"/>
                  <a:pt x="1583233" y="104478"/>
                </a:cubicBezTo>
                <a:lnTo>
                  <a:pt x="1583233" y="83046"/>
                </a:lnTo>
                <a:cubicBezTo>
                  <a:pt x="1583456" y="81260"/>
                  <a:pt x="1584349" y="80367"/>
                  <a:pt x="1585912" y="80367"/>
                </a:cubicBezTo>
                <a:close/>
                <a:moveTo>
                  <a:pt x="1545729" y="80367"/>
                </a:moveTo>
                <a:lnTo>
                  <a:pt x="1567160" y="80367"/>
                </a:lnTo>
                <a:cubicBezTo>
                  <a:pt x="1568946" y="80591"/>
                  <a:pt x="1569839" y="81484"/>
                  <a:pt x="1569839" y="83046"/>
                </a:cubicBezTo>
                <a:lnTo>
                  <a:pt x="1569839" y="104478"/>
                </a:lnTo>
                <a:cubicBezTo>
                  <a:pt x="1569839" y="106263"/>
                  <a:pt x="1568946" y="107156"/>
                  <a:pt x="1567160" y="107156"/>
                </a:cubicBezTo>
                <a:lnTo>
                  <a:pt x="1545729" y="107156"/>
                </a:lnTo>
                <a:cubicBezTo>
                  <a:pt x="1543943" y="107156"/>
                  <a:pt x="1543050" y="106263"/>
                  <a:pt x="1543050" y="104478"/>
                </a:cubicBezTo>
                <a:lnTo>
                  <a:pt x="1543050" y="83046"/>
                </a:lnTo>
                <a:cubicBezTo>
                  <a:pt x="1543273" y="81260"/>
                  <a:pt x="1544166" y="80367"/>
                  <a:pt x="1545729" y="80367"/>
                </a:cubicBezTo>
                <a:close/>
                <a:moveTo>
                  <a:pt x="1473398" y="80367"/>
                </a:moveTo>
                <a:lnTo>
                  <a:pt x="1494829" y="80367"/>
                </a:lnTo>
                <a:cubicBezTo>
                  <a:pt x="1496615" y="80591"/>
                  <a:pt x="1497508" y="81484"/>
                  <a:pt x="1497508" y="83046"/>
                </a:cubicBezTo>
                <a:lnTo>
                  <a:pt x="1497508" y="104478"/>
                </a:lnTo>
                <a:cubicBezTo>
                  <a:pt x="1497508" y="106263"/>
                  <a:pt x="1496615" y="107156"/>
                  <a:pt x="1494829" y="107156"/>
                </a:cubicBezTo>
                <a:lnTo>
                  <a:pt x="1473398" y="107156"/>
                </a:lnTo>
                <a:cubicBezTo>
                  <a:pt x="1471612" y="107156"/>
                  <a:pt x="1470719" y="106263"/>
                  <a:pt x="1470719" y="104478"/>
                </a:cubicBezTo>
                <a:lnTo>
                  <a:pt x="1470719" y="83046"/>
                </a:lnTo>
                <a:cubicBezTo>
                  <a:pt x="1470942" y="81260"/>
                  <a:pt x="1471835" y="80367"/>
                  <a:pt x="1473398" y="80367"/>
                </a:cubicBezTo>
                <a:close/>
                <a:moveTo>
                  <a:pt x="1433215" y="80367"/>
                </a:moveTo>
                <a:lnTo>
                  <a:pt x="1454646" y="80367"/>
                </a:lnTo>
                <a:cubicBezTo>
                  <a:pt x="1456432" y="80591"/>
                  <a:pt x="1457325" y="81484"/>
                  <a:pt x="1457325" y="83046"/>
                </a:cubicBezTo>
                <a:lnTo>
                  <a:pt x="1457325" y="104478"/>
                </a:lnTo>
                <a:cubicBezTo>
                  <a:pt x="1457325" y="106263"/>
                  <a:pt x="1456432" y="107156"/>
                  <a:pt x="1454646" y="107156"/>
                </a:cubicBezTo>
                <a:lnTo>
                  <a:pt x="1433215" y="107156"/>
                </a:lnTo>
                <a:cubicBezTo>
                  <a:pt x="1431429" y="107156"/>
                  <a:pt x="1430536" y="106263"/>
                  <a:pt x="1430536" y="104478"/>
                </a:cubicBezTo>
                <a:lnTo>
                  <a:pt x="1430536" y="83046"/>
                </a:lnTo>
                <a:cubicBezTo>
                  <a:pt x="1430759" y="81260"/>
                  <a:pt x="1431652" y="80367"/>
                  <a:pt x="1433215" y="80367"/>
                </a:cubicBezTo>
                <a:close/>
                <a:moveTo>
                  <a:pt x="1393031" y="80367"/>
                </a:moveTo>
                <a:lnTo>
                  <a:pt x="1414462" y="80367"/>
                </a:lnTo>
                <a:cubicBezTo>
                  <a:pt x="1416248" y="80591"/>
                  <a:pt x="1417141" y="81484"/>
                  <a:pt x="1417141" y="83046"/>
                </a:cubicBezTo>
                <a:lnTo>
                  <a:pt x="1417141" y="104478"/>
                </a:lnTo>
                <a:cubicBezTo>
                  <a:pt x="1417141" y="106263"/>
                  <a:pt x="1416248" y="107156"/>
                  <a:pt x="1414462" y="107156"/>
                </a:cubicBezTo>
                <a:lnTo>
                  <a:pt x="1393031" y="107156"/>
                </a:lnTo>
                <a:cubicBezTo>
                  <a:pt x="1391245" y="107156"/>
                  <a:pt x="1390352" y="106263"/>
                  <a:pt x="1390352" y="104478"/>
                </a:cubicBezTo>
                <a:lnTo>
                  <a:pt x="1390352" y="83046"/>
                </a:lnTo>
                <a:cubicBezTo>
                  <a:pt x="1390575" y="81260"/>
                  <a:pt x="1391468" y="80367"/>
                  <a:pt x="1393031" y="80367"/>
                </a:cubicBezTo>
                <a:close/>
                <a:moveTo>
                  <a:pt x="1352847" y="80367"/>
                </a:moveTo>
                <a:lnTo>
                  <a:pt x="1374279" y="80367"/>
                </a:lnTo>
                <a:cubicBezTo>
                  <a:pt x="1376065" y="80591"/>
                  <a:pt x="1376957" y="81484"/>
                  <a:pt x="1376957" y="83046"/>
                </a:cubicBezTo>
                <a:lnTo>
                  <a:pt x="1376957" y="104478"/>
                </a:lnTo>
                <a:cubicBezTo>
                  <a:pt x="1376957" y="106263"/>
                  <a:pt x="1376065" y="107156"/>
                  <a:pt x="1374279" y="107156"/>
                </a:cubicBezTo>
                <a:lnTo>
                  <a:pt x="1352847" y="107156"/>
                </a:lnTo>
                <a:cubicBezTo>
                  <a:pt x="1351061" y="107156"/>
                  <a:pt x="1350169" y="106263"/>
                  <a:pt x="1350169" y="104478"/>
                </a:cubicBezTo>
                <a:lnTo>
                  <a:pt x="1350169" y="83046"/>
                </a:lnTo>
                <a:cubicBezTo>
                  <a:pt x="1350392" y="81260"/>
                  <a:pt x="1351285" y="80367"/>
                  <a:pt x="1352847" y="80367"/>
                </a:cubicBezTo>
                <a:close/>
                <a:moveTo>
                  <a:pt x="1232297" y="80367"/>
                </a:moveTo>
                <a:lnTo>
                  <a:pt x="1253728" y="80367"/>
                </a:lnTo>
                <a:cubicBezTo>
                  <a:pt x="1255514" y="80591"/>
                  <a:pt x="1256407" y="81484"/>
                  <a:pt x="1256407" y="83046"/>
                </a:cubicBezTo>
                <a:lnTo>
                  <a:pt x="1256407" y="104478"/>
                </a:lnTo>
                <a:cubicBezTo>
                  <a:pt x="1256407" y="106263"/>
                  <a:pt x="1255514" y="107156"/>
                  <a:pt x="1253728" y="107156"/>
                </a:cubicBezTo>
                <a:lnTo>
                  <a:pt x="1232297" y="107156"/>
                </a:lnTo>
                <a:cubicBezTo>
                  <a:pt x="1230511" y="107156"/>
                  <a:pt x="1229618" y="106263"/>
                  <a:pt x="1229618" y="104478"/>
                </a:cubicBezTo>
                <a:lnTo>
                  <a:pt x="1229618" y="83046"/>
                </a:lnTo>
                <a:cubicBezTo>
                  <a:pt x="1229841" y="81260"/>
                  <a:pt x="1230734" y="80367"/>
                  <a:pt x="1232297" y="80367"/>
                </a:cubicBezTo>
                <a:close/>
                <a:moveTo>
                  <a:pt x="1192113" y="80367"/>
                </a:moveTo>
                <a:lnTo>
                  <a:pt x="1213544" y="80367"/>
                </a:lnTo>
                <a:cubicBezTo>
                  <a:pt x="1215330" y="80591"/>
                  <a:pt x="1216223" y="81484"/>
                  <a:pt x="1216223" y="83046"/>
                </a:cubicBezTo>
                <a:lnTo>
                  <a:pt x="1216223" y="104478"/>
                </a:lnTo>
                <a:cubicBezTo>
                  <a:pt x="1216223" y="106263"/>
                  <a:pt x="1215330" y="107156"/>
                  <a:pt x="1213544" y="107156"/>
                </a:cubicBezTo>
                <a:lnTo>
                  <a:pt x="1192113" y="107156"/>
                </a:lnTo>
                <a:cubicBezTo>
                  <a:pt x="1190327" y="107156"/>
                  <a:pt x="1189434" y="106263"/>
                  <a:pt x="1189434" y="104478"/>
                </a:cubicBezTo>
                <a:lnTo>
                  <a:pt x="1189434" y="83046"/>
                </a:lnTo>
                <a:cubicBezTo>
                  <a:pt x="1189657" y="81260"/>
                  <a:pt x="1190550" y="80367"/>
                  <a:pt x="1192113" y="80367"/>
                </a:cubicBezTo>
                <a:close/>
                <a:moveTo>
                  <a:pt x="1151929" y="80367"/>
                </a:moveTo>
                <a:lnTo>
                  <a:pt x="1173361" y="80367"/>
                </a:lnTo>
                <a:cubicBezTo>
                  <a:pt x="1175147" y="80591"/>
                  <a:pt x="1176040" y="81484"/>
                  <a:pt x="1176040" y="83046"/>
                </a:cubicBezTo>
                <a:lnTo>
                  <a:pt x="1176040" y="104478"/>
                </a:lnTo>
                <a:cubicBezTo>
                  <a:pt x="1176040" y="106263"/>
                  <a:pt x="1175147" y="107156"/>
                  <a:pt x="1173361" y="107156"/>
                </a:cubicBezTo>
                <a:lnTo>
                  <a:pt x="1151929" y="107156"/>
                </a:lnTo>
                <a:cubicBezTo>
                  <a:pt x="1150144" y="107156"/>
                  <a:pt x="1149251" y="106263"/>
                  <a:pt x="1149251" y="104478"/>
                </a:cubicBezTo>
                <a:lnTo>
                  <a:pt x="1149251" y="83046"/>
                </a:lnTo>
                <a:cubicBezTo>
                  <a:pt x="1149474" y="81260"/>
                  <a:pt x="1150367" y="80367"/>
                  <a:pt x="1151929" y="80367"/>
                </a:cubicBezTo>
                <a:close/>
                <a:moveTo>
                  <a:pt x="1111746" y="80367"/>
                </a:moveTo>
                <a:lnTo>
                  <a:pt x="1133177" y="80367"/>
                </a:lnTo>
                <a:cubicBezTo>
                  <a:pt x="1134963" y="80591"/>
                  <a:pt x="1135856" y="81484"/>
                  <a:pt x="1135856" y="83046"/>
                </a:cubicBezTo>
                <a:lnTo>
                  <a:pt x="1135856" y="104478"/>
                </a:lnTo>
                <a:cubicBezTo>
                  <a:pt x="1135856" y="106263"/>
                  <a:pt x="1134963" y="107156"/>
                  <a:pt x="1133177" y="107156"/>
                </a:cubicBezTo>
                <a:lnTo>
                  <a:pt x="1111746" y="107156"/>
                </a:lnTo>
                <a:cubicBezTo>
                  <a:pt x="1109960" y="107156"/>
                  <a:pt x="1109067" y="106263"/>
                  <a:pt x="1109067" y="104478"/>
                </a:cubicBezTo>
                <a:lnTo>
                  <a:pt x="1109067" y="83046"/>
                </a:lnTo>
                <a:cubicBezTo>
                  <a:pt x="1109290" y="81260"/>
                  <a:pt x="1110183" y="80367"/>
                  <a:pt x="1111746" y="80367"/>
                </a:cubicBezTo>
                <a:close/>
                <a:moveTo>
                  <a:pt x="1071562" y="80367"/>
                </a:moveTo>
                <a:lnTo>
                  <a:pt x="1092994" y="80367"/>
                </a:lnTo>
                <a:cubicBezTo>
                  <a:pt x="1094780" y="80591"/>
                  <a:pt x="1095673" y="81484"/>
                  <a:pt x="1095673" y="83046"/>
                </a:cubicBezTo>
                <a:lnTo>
                  <a:pt x="1095673" y="104478"/>
                </a:lnTo>
                <a:cubicBezTo>
                  <a:pt x="1095673" y="106263"/>
                  <a:pt x="1094780" y="107156"/>
                  <a:pt x="1092994" y="107156"/>
                </a:cubicBezTo>
                <a:lnTo>
                  <a:pt x="1071562" y="107156"/>
                </a:lnTo>
                <a:cubicBezTo>
                  <a:pt x="1069776" y="107156"/>
                  <a:pt x="1068883" y="106263"/>
                  <a:pt x="1068883" y="104478"/>
                </a:cubicBezTo>
                <a:lnTo>
                  <a:pt x="1068883" y="83046"/>
                </a:lnTo>
                <a:cubicBezTo>
                  <a:pt x="1069106" y="81260"/>
                  <a:pt x="1070000" y="80367"/>
                  <a:pt x="1071562" y="80367"/>
                </a:cubicBezTo>
                <a:close/>
                <a:moveTo>
                  <a:pt x="1031379" y="80367"/>
                </a:moveTo>
                <a:lnTo>
                  <a:pt x="1052810" y="80367"/>
                </a:lnTo>
                <a:cubicBezTo>
                  <a:pt x="1054596" y="80591"/>
                  <a:pt x="1055489" y="81484"/>
                  <a:pt x="1055489" y="83046"/>
                </a:cubicBezTo>
                <a:lnTo>
                  <a:pt x="1055489" y="104478"/>
                </a:lnTo>
                <a:cubicBezTo>
                  <a:pt x="1055489" y="106263"/>
                  <a:pt x="1054596" y="107156"/>
                  <a:pt x="1052810" y="107156"/>
                </a:cubicBezTo>
                <a:lnTo>
                  <a:pt x="1031379" y="107156"/>
                </a:lnTo>
                <a:cubicBezTo>
                  <a:pt x="1029593" y="107156"/>
                  <a:pt x="1028700" y="106263"/>
                  <a:pt x="1028700" y="104478"/>
                </a:cubicBezTo>
                <a:lnTo>
                  <a:pt x="1028700" y="83046"/>
                </a:lnTo>
                <a:cubicBezTo>
                  <a:pt x="1028923" y="81260"/>
                  <a:pt x="1029816" y="80367"/>
                  <a:pt x="1031379" y="80367"/>
                </a:cubicBezTo>
                <a:close/>
                <a:moveTo>
                  <a:pt x="959048" y="80367"/>
                </a:moveTo>
                <a:lnTo>
                  <a:pt x="980479" y="80367"/>
                </a:lnTo>
                <a:cubicBezTo>
                  <a:pt x="982265" y="80591"/>
                  <a:pt x="983159" y="81484"/>
                  <a:pt x="983159" y="83046"/>
                </a:cubicBezTo>
                <a:lnTo>
                  <a:pt x="983159" y="104478"/>
                </a:lnTo>
                <a:cubicBezTo>
                  <a:pt x="983159" y="106263"/>
                  <a:pt x="982265" y="107156"/>
                  <a:pt x="980479" y="107156"/>
                </a:cubicBezTo>
                <a:lnTo>
                  <a:pt x="959048" y="107156"/>
                </a:lnTo>
                <a:cubicBezTo>
                  <a:pt x="957262" y="107156"/>
                  <a:pt x="956370" y="106263"/>
                  <a:pt x="956370" y="104478"/>
                </a:cubicBezTo>
                <a:lnTo>
                  <a:pt x="956370" y="83046"/>
                </a:lnTo>
                <a:cubicBezTo>
                  <a:pt x="956593" y="81260"/>
                  <a:pt x="957486" y="80367"/>
                  <a:pt x="959048" y="80367"/>
                </a:cubicBezTo>
                <a:close/>
                <a:moveTo>
                  <a:pt x="918865" y="80367"/>
                </a:moveTo>
                <a:lnTo>
                  <a:pt x="940296" y="80367"/>
                </a:lnTo>
                <a:cubicBezTo>
                  <a:pt x="942082" y="80591"/>
                  <a:pt x="942975" y="81484"/>
                  <a:pt x="942975" y="83046"/>
                </a:cubicBezTo>
                <a:lnTo>
                  <a:pt x="942975" y="104478"/>
                </a:lnTo>
                <a:cubicBezTo>
                  <a:pt x="942975" y="106263"/>
                  <a:pt x="942082" y="107156"/>
                  <a:pt x="940296" y="107156"/>
                </a:cubicBezTo>
                <a:lnTo>
                  <a:pt x="918865" y="107156"/>
                </a:lnTo>
                <a:cubicBezTo>
                  <a:pt x="917079" y="107156"/>
                  <a:pt x="916186" y="106263"/>
                  <a:pt x="916186" y="104478"/>
                </a:cubicBezTo>
                <a:lnTo>
                  <a:pt x="916186" y="83046"/>
                </a:lnTo>
                <a:cubicBezTo>
                  <a:pt x="916409" y="81260"/>
                  <a:pt x="917302" y="80367"/>
                  <a:pt x="918865" y="80367"/>
                </a:cubicBezTo>
                <a:close/>
                <a:moveTo>
                  <a:pt x="878681" y="80367"/>
                </a:moveTo>
                <a:lnTo>
                  <a:pt x="900112" y="80367"/>
                </a:lnTo>
                <a:cubicBezTo>
                  <a:pt x="901898" y="80591"/>
                  <a:pt x="902791" y="81484"/>
                  <a:pt x="902791" y="83046"/>
                </a:cubicBezTo>
                <a:lnTo>
                  <a:pt x="902791" y="104478"/>
                </a:lnTo>
                <a:cubicBezTo>
                  <a:pt x="902791" y="106263"/>
                  <a:pt x="901898" y="107156"/>
                  <a:pt x="900112" y="107156"/>
                </a:cubicBezTo>
                <a:lnTo>
                  <a:pt x="878681" y="107156"/>
                </a:lnTo>
                <a:cubicBezTo>
                  <a:pt x="876895" y="107156"/>
                  <a:pt x="876002" y="106263"/>
                  <a:pt x="876002" y="104478"/>
                </a:cubicBezTo>
                <a:lnTo>
                  <a:pt x="876002" y="83046"/>
                </a:lnTo>
                <a:cubicBezTo>
                  <a:pt x="876225" y="81260"/>
                  <a:pt x="877119" y="80367"/>
                  <a:pt x="878681" y="80367"/>
                </a:cubicBezTo>
                <a:close/>
                <a:moveTo>
                  <a:pt x="838497" y="80367"/>
                </a:moveTo>
                <a:lnTo>
                  <a:pt x="859929" y="80367"/>
                </a:lnTo>
                <a:cubicBezTo>
                  <a:pt x="861715" y="80591"/>
                  <a:pt x="862608" y="81484"/>
                  <a:pt x="862608" y="83046"/>
                </a:cubicBezTo>
                <a:lnTo>
                  <a:pt x="862608" y="104478"/>
                </a:lnTo>
                <a:cubicBezTo>
                  <a:pt x="862608" y="106263"/>
                  <a:pt x="861715" y="107156"/>
                  <a:pt x="859929" y="107156"/>
                </a:cubicBezTo>
                <a:lnTo>
                  <a:pt x="838497" y="107156"/>
                </a:lnTo>
                <a:cubicBezTo>
                  <a:pt x="836712" y="107156"/>
                  <a:pt x="835819" y="106263"/>
                  <a:pt x="835819" y="104478"/>
                </a:cubicBezTo>
                <a:lnTo>
                  <a:pt x="835819" y="83046"/>
                </a:lnTo>
                <a:cubicBezTo>
                  <a:pt x="836042" y="81260"/>
                  <a:pt x="836935" y="80367"/>
                  <a:pt x="838497" y="80367"/>
                </a:cubicBezTo>
                <a:close/>
                <a:moveTo>
                  <a:pt x="798314" y="80367"/>
                </a:moveTo>
                <a:lnTo>
                  <a:pt x="819745" y="80367"/>
                </a:lnTo>
                <a:cubicBezTo>
                  <a:pt x="821531" y="80591"/>
                  <a:pt x="822424" y="81484"/>
                  <a:pt x="822424" y="83046"/>
                </a:cubicBezTo>
                <a:lnTo>
                  <a:pt x="822424" y="104478"/>
                </a:lnTo>
                <a:cubicBezTo>
                  <a:pt x="822424" y="106263"/>
                  <a:pt x="821531" y="107156"/>
                  <a:pt x="819745" y="107156"/>
                </a:cubicBezTo>
                <a:lnTo>
                  <a:pt x="798314" y="107156"/>
                </a:lnTo>
                <a:cubicBezTo>
                  <a:pt x="796528" y="107156"/>
                  <a:pt x="795635" y="106263"/>
                  <a:pt x="795635" y="104478"/>
                </a:cubicBezTo>
                <a:lnTo>
                  <a:pt x="795635" y="83046"/>
                </a:lnTo>
                <a:cubicBezTo>
                  <a:pt x="795858" y="81260"/>
                  <a:pt x="796751" y="80367"/>
                  <a:pt x="798314" y="80367"/>
                </a:cubicBezTo>
                <a:close/>
                <a:moveTo>
                  <a:pt x="758130" y="80367"/>
                </a:moveTo>
                <a:lnTo>
                  <a:pt x="779562" y="80367"/>
                </a:lnTo>
                <a:cubicBezTo>
                  <a:pt x="781347" y="80591"/>
                  <a:pt x="782241" y="81484"/>
                  <a:pt x="782241" y="83046"/>
                </a:cubicBezTo>
                <a:lnTo>
                  <a:pt x="782241" y="104478"/>
                </a:lnTo>
                <a:cubicBezTo>
                  <a:pt x="782241" y="106263"/>
                  <a:pt x="781347" y="107156"/>
                  <a:pt x="779562" y="107156"/>
                </a:cubicBezTo>
                <a:lnTo>
                  <a:pt x="758130" y="107156"/>
                </a:lnTo>
                <a:cubicBezTo>
                  <a:pt x="756344" y="107156"/>
                  <a:pt x="755451" y="106263"/>
                  <a:pt x="755451" y="104478"/>
                </a:cubicBezTo>
                <a:lnTo>
                  <a:pt x="755451" y="83046"/>
                </a:lnTo>
                <a:cubicBezTo>
                  <a:pt x="755675" y="81260"/>
                  <a:pt x="756568" y="80367"/>
                  <a:pt x="758130" y="80367"/>
                </a:cubicBezTo>
                <a:close/>
                <a:moveTo>
                  <a:pt x="717947" y="80367"/>
                </a:moveTo>
                <a:lnTo>
                  <a:pt x="739378" y="80367"/>
                </a:lnTo>
                <a:cubicBezTo>
                  <a:pt x="741164" y="80591"/>
                  <a:pt x="742057" y="81484"/>
                  <a:pt x="742057" y="83046"/>
                </a:cubicBezTo>
                <a:lnTo>
                  <a:pt x="742057" y="104478"/>
                </a:lnTo>
                <a:cubicBezTo>
                  <a:pt x="742057" y="106263"/>
                  <a:pt x="741164" y="107156"/>
                  <a:pt x="739378" y="107156"/>
                </a:cubicBezTo>
                <a:lnTo>
                  <a:pt x="717947" y="107156"/>
                </a:lnTo>
                <a:cubicBezTo>
                  <a:pt x="716161" y="107156"/>
                  <a:pt x="715268" y="106263"/>
                  <a:pt x="715268" y="104478"/>
                </a:cubicBezTo>
                <a:lnTo>
                  <a:pt x="715268" y="83046"/>
                </a:lnTo>
                <a:cubicBezTo>
                  <a:pt x="715491" y="81260"/>
                  <a:pt x="716384" y="80367"/>
                  <a:pt x="717947" y="80367"/>
                </a:cubicBezTo>
                <a:close/>
                <a:moveTo>
                  <a:pt x="677763" y="80367"/>
                </a:moveTo>
                <a:lnTo>
                  <a:pt x="699194" y="80367"/>
                </a:lnTo>
                <a:cubicBezTo>
                  <a:pt x="700980" y="80591"/>
                  <a:pt x="701873" y="81484"/>
                  <a:pt x="701873" y="83046"/>
                </a:cubicBezTo>
                <a:lnTo>
                  <a:pt x="701873" y="104478"/>
                </a:lnTo>
                <a:cubicBezTo>
                  <a:pt x="701873" y="106263"/>
                  <a:pt x="700980" y="107156"/>
                  <a:pt x="699194" y="107156"/>
                </a:cubicBezTo>
                <a:lnTo>
                  <a:pt x="677763" y="107156"/>
                </a:lnTo>
                <a:cubicBezTo>
                  <a:pt x="675977" y="107156"/>
                  <a:pt x="675084" y="106263"/>
                  <a:pt x="675084" y="104478"/>
                </a:cubicBezTo>
                <a:lnTo>
                  <a:pt x="675084" y="83046"/>
                </a:lnTo>
                <a:cubicBezTo>
                  <a:pt x="675307" y="81260"/>
                  <a:pt x="676200" y="80367"/>
                  <a:pt x="677763" y="80367"/>
                </a:cubicBezTo>
                <a:close/>
                <a:moveTo>
                  <a:pt x="637580" y="80367"/>
                </a:moveTo>
                <a:lnTo>
                  <a:pt x="659011" y="80367"/>
                </a:lnTo>
                <a:cubicBezTo>
                  <a:pt x="660797" y="80591"/>
                  <a:pt x="661690" y="81484"/>
                  <a:pt x="661690" y="83046"/>
                </a:cubicBezTo>
                <a:lnTo>
                  <a:pt x="661690" y="104478"/>
                </a:lnTo>
                <a:cubicBezTo>
                  <a:pt x="661690" y="106263"/>
                  <a:pt x="660797" y="107156"/>
                  <a:pt x="659011" y="107156"/>
                </a:cubicBezTo>
                <a:lnTo>
                  <a:pt x="637580" y="107156"/>
                </a:lnTo>
                <a:cubicBezTo>
                  <a:pt x="635794" y="107156"/>
                  <a:pt x="634900" y="106263"/>
                  <a:pt x="634900" y="104478"/>
                </a:cubicBezTo>
                <a:lnTo>
                  <a:pt x="634900" y="83046"/>
                </a:lnTo>
                <a:cubicBezTo>
                  <a:pt x="635124" y="81260"/>
                  <a:pt x="636017" y="80367"/>
                  <a:pt x="637580" y="80367"/>
                </a:cubicBezTo>
                <a:close/>
                <a:moveTo>
                  <a:pt x="597396" y="80367"/>
                </a:moveTo>
                <a:lnTo>
                  <a:pt x="618827" y="80367"/>
                </a:lnTo>
                <a:cubicBezTo>
                  <a:pt x="620613" y="80591"/>
                  <a:pt x="621506" y="81484"/>
                  <a:pt x="621506" y="83046"/>
                </a:cubicBezTo>
                <a:lnTo>
                  <a:pt x="621506" y="104478"/>
                </a:lnTo>
                <a:cubicBezTo>
                  <a:pt x="621506" y="106263"/>
                  <a:pt x="620613" y="107156"/>
                  <a:pt x="618827" y="107156"/>
                </a:cubicBezTo>
                <a:lnTo>
                  <a:pt x="597396" y="107156"/>
                </a:lnTo>
                <a:cubicBezTo>
                  <a:pt x="595610" y="107156"/>
                  <a:pt x="594717" y="106263"/>
                  <a:pt x="594717" y="104478"/>
                </a:cubicBezTo>
                <a:lnTo>
                  <a:pt x="594717" y="83046"/>
                </a:lnTo>
                <a:cubicBezTo>
                  <a:pt x="594940" y="81260"/>
                  <a:pt x="595833" y="80367"/>
                  <a:pt x="597396" y="80367"/>
                </a:cubicBezTo>
                <a:close/>
                <a:moveTo>
                  <a:pt x="557212" y="80367"/>
                </a:moveTo>
                <a:lnTo>
                  <a:pt x="578644" y="80367"/>
                </a:lnTo>
                <a:cubicBezTo>
                  <a:pt x="580430" y="80591"/>
                  <a:pt x="581322" y="81484"/>
                  <a:pt x="581322" y="83046"/>
                </a:cubicBezTo>
                <a:lnTo>
                  <a:pt x="581322" y="104478"/>
                </a:lnTo>
                <a:cubicBezTo>
                  <a:pt x="581322" y="106263"/>
                  <a:pt x="580430" y="107156"/>
                  <a:pt x="578644" y="107156"/>
                </a:cubicBezTo>
                <a:lnTo>
                  <a:pt x="557212" y="107156"/>
                </a:lnTo>
                <a:cubicBezTo>
                  <a:pt x="555426" y="107156"/>
                  <a:pt x="554533" y="106263"/>
                  <a:pt x="554533" y="104478"/>
                </a:cubicBezTo>
                <a:lnTo>
                  <a:pt x="554533" y="83046"/>
                </a:lnTo>
                <a:cubicBezTo>
                  <a:pt x="554757" y="81260"/>
                  <a:pt x="555650" y="80367"/>
                  <a:pt x="557212" y="80367"/>
                </a:cubicBezTo>
                <a:close/>
                <a:moveTo>
                  <a:pt x="517029" y="80367"/>
                </a:moveTo>
                <a:lnTo>
                  <a:pt x="538460" y="80367"/>
                </a:lnTo>
                <a:cubicBezTo>
                  <a:pt x="540246" y="80591"/>
                  <a:pt x="541139" y="81484"/>
                  <a:pt x="541139" y="83046"/>
                </a:cubicBezTo>
                <a:lnTo>
                  <a:pt x="541139" y="104478"/>
                </a:lnTo>
                <a:cubicBezTo>
                  <a:pt x="541139" y="106263"/>
                  <a:pt x="540246" y="107156"/>
                  <a:pt x="538460" y="107156"/>
                </a:cubicBezTo>
                <a:lnTo>
                  <a:pt x="517029" y="107156"/>
                </a:lnTo>
                <a:cubicBezTo>
                  <a:pt x="515243" y="107156"/>
                  <a:pt x="514350" y="106263"/>
                  <a:pt x="514350" y="104478"/>
                </a:cubicBezTo>
                <a:lnTo>
                  <a:pt x="514350" y="83046"/>
                </a:lnTo>
                <a:cubicBezTo>
                  <a:pt x="514573" y="81260"/>
                  <a:pt x="515466" y="80367"/>
                  <a:pt x="517029" y="80367"/>
                </a:cubicBezTo>
                <a:close/>
                <a:moveTo>
                  <a:pt x="444698" y="80367"/>
                </a:moveTo>
                <a:lnTo>
                  <a:pt x="466130" y="80367"/>
                </a:lnTo>
                <a:cubicBezTo>
                  <a:pt x="467916" y="80591"/>
                  <a:pt x="468808" y="81484"/>
                  <a:pt x="468808" y="83046"/>
                </a:cubicBezTo>
                <a:lnTo>
                  <a:pt x="468808" y="104478"/>
                </a:lnTo>
                <a:cubicBezTo>
                  <a:pt x="468808" y="106263"/>
                  <a:pt x="467916" y="107156"/>
                  <a:pt x="466130" y="107156"/>
                </a:cubicBezTo>
                <a:lnTo>
                  <a:pt x="444698" y="107156"/>
                </a:lnTo>
                <a:cubicBezTo>
                  <a:pt x="442912" y="107156"/>
                  <a:pt x="442019" y="106263"/>
                  <a:pt x="442019" y="104478"/>
                </a:cubicBezTo>
                <a:lnTo>
                  <a:pt x="442019" y="83046"/>
                </a:lnTo>
                <a:cubicBezTo>
                  <a:pt x="442243" y="81260"/>
                  <a:pt x="443136" y="80367"/>
                  <a:pt x="444698" y="80367"/>
                </a:cubicBezTo>
                <a:close/>
                <a:moveTo>
                  <a:pt x="404515" y="80367"/>
                </a:moveTo>
                <a:lnTo>
                  <a:pt x="425946" y="80367"/>
                </a:lnTo>
                <a:cubicBezTo>
                  <a:pt x="427732" y="80591"/>
                  <a:pt x="428625" y="81484"/>
                  <a:pt x="428625" y="83046"/>
                </a:cubicBezTo>
                <a:lnTo>
                  <a:pt x="428625" y="104478"/>
                </a:lnTo>
                <a:cubicBezTo>
                  <a:pt x="428625" y="106263"/>
                  <a:pt x="427732" y="107156"/>
                  <a:pt x="425946" y="107156"/>
                </a:cubicBezTo>
                <a:lnTo>
                  <a:pt x="404515" y="107156"/>
                </a:lnTo>
                <a:cubicBezTo>
                  <a:pt x="402729" y="107156"/>
                  <a:pt x="401836" y="106263"/>
                  <a:pt x="401836" y="104478"/>
                </a:cubicBezTo>
                <a:lnTo>
                  <a:pt x="401836" y="83046"/>
                </a:lnTo>
                <a:cubicBezTo>
                  <a:pt x="402059" y="81260"/>
                  <a:pt x="402952" y="80367"/>
                  <a:pt x="404515" y="80367"/>
                </a:cubicBezTo>
                <a:close/>
                <a:moveTo>
                  <a:pt x="364331" y="80367"/>
                </a:moveTo>
                <a:lnTo>
                  <a:pt x="385763" y="80367"/>
                </a:lnTo>
                <a:cubicBezTo>
                  <a:pt x="387549" y="80591"/>
                  <a:pt x="388441" y="81484"/>
                  <a:pt x="388441" y="83046"/>
                </a:cubicBezTo>
                <a:lnTo>
                  <a:pt x="388441" y="104478"/>
                </a:lnTo>
                <a:cubicBezTo>
                  <a:pt x="388441" y="106263"/>
                  <a:pt x="387549" y="107156"/>
                  <a:pt x="385763" y="107156"/>
                </a:cubicBezTo>
                <a:lnTo>
                  <a:pt x="364331" y="107156"/>
                </a:lnTo>
                <a:cubicBezTo>
                  <a:pt x="362546" y="107156"/>
                  <a:pt x="361652" y="106263"/>
                  <a:pt x="361652" y="104478"/>
                </a:cubicBezTo>
                <a:lnTo>
                  <a:pt x="361652" y="83046"/>
                </a:lnTo>
                <a:cubicBezTo>
                  <a:pt x="361875" y="81260"/>
                  <a:pt x="362768" y="80367"/>
                  <a:pt x="364331" y="80367"/>
                </a:cubicBezTo>
                <a:close/>
                <a:moveTo>
                  <a:pt x="324148" y="80367"/>
                </a:moveTo>
                <a:lnTo>
                  <a:pt x="345579" y="80367"/>
                </a:lnTo>
                <a:cubicBezTo>
                  <a:pt x="347365" y="80591"/>
                  <a:pt x="348258" y="81484"/>
                  <a:pt x="348258" y="83046"/>
                </a:cubicBezTo>
                <a:lnTo>
                  <a:pt x="348258" y="104478"/>
                </a:lnTo>
                <a:cubicBezTo>
                  <a:pt x="348258" y="106263"/>
                  <a:pt x="347365" y="107156"/>
                  <a:pt x="345579" y="107156"/>
                </a:cubicBezTo>
                <a:lnTo>
                  <a:pt x="324148" y="107156"/>
                </a:lnTo>
                <a:cubicBezTo>
                  <a:pt x="322362" y="107156"/>
                  <a:pt x="321469" y="106263"/>
                  <a:pt x="321469" y="104478"/>
                </a:cubicBezTo>
                <a:lnTo>
                  <a:pt x="321469" y="83046"/>
                </a:lnTo>
                <a:cubicBezTo>
                  <a:pt x="321692" y="81260"/>
                  <a:pt x="322585" y="80367"/>
                  <a:pt x="324148" y="80367"/>
                </a:cubicBezTo>
                <a:close/>
                <a:moveTo>
                  <a:pt x="283964" y="80367"/>
                </a:moveTo>
                <a:lnTo>
                  <a:pt x="305395" y="80367"/>
                </a:lnTo>
                <a:cubicBezTo>
                  <a:pt x="307181" y="80591"/>
                  <a:pt x="308074" y="81484"/>
                  <a:pt x="308074" y="83046"/>
                </a:cubicBezTo>
                <a:lnTo>
                  <a:pt x="308074" y="104478"/>
                </a:lnTo>
                <a:cubicBezTo>
                  <a:pt x="308074" y="106263"/>
                  <a:pt x="307181" y="107156"/>
                  <a:pt x="305395" y="107156"/>
                </a:cubicBezTo>
                <a:lnTo>
                  <a:pt x="283964" y="107156"/>
                </a:lnTo>
                <a:cubicBezTo>
                  <a:pt x="282178" y="107156"/>
                  <a:pt x="281285" y="106263"/>
                  <a:pt x="281285" y="104478"/>
                </a:cubicBezTo>
                <a:lnTo>
                  <a:pt x="281285" y="83046"/>
                </a:lnTo>
                <a:cubicBezTo>
                  <a:pt x="281509" y="81260"/>
                  <a:pt x="282401" y="80367"/>
                  <a:pt x="283964" y="80367"/>
                </a:cubicBezTo>
                <a:close/>
                <a:moveTo>
                  <a:pt x="243780" y="80367"/>
                </a:moveTo>
                <a:lnTo>
                  <a:pt x="265211" y="80367"/>
                </a:lnTo>
                <a:cubicBezTo>
                  <a:pt x="266998" y="80591"/>
                  <a:pt x="267890" y="81484"/>
                  <a:pt x="267890" y="83046"/>
                </a:cubicBezTo>
                <a:lnTo>
                  <a:pt x="267890" y="104478"/>
                </a:lnTo>
                <a:cubicBezTo>
                  <a:pt x="267890" y="106263"/>
                  <a:pt x="266998" y="107156"/>
                  <a:pt x="265211" y="107156"/>
                </a:cubicBezTo>
                <a:lnTo>
                  <a:pt x="243780" y="107156"/>
                </a:lnTo>
                <a:cubicBezTo>
                  <a:pt x="241994" y="107156"/>
                  <a:pt x="241102" y="106263"/>
                  <a:pt x="241102" y="104478"/>
                </a:cubicBezTo>
                <a:lnTo>
                  <a:pt x="241102" y="83046"/>
                </a:lnTo>
                <a:cubicBezTo>
                  <a:pt x="241325" y="81260"/>
                  <a:pt x="242218" y="80367"/>
                  <a:pt x="243780" y="80367"/>
                </a:cubicBezTo>
                <a:close/>
                <a:moveTo>
                  <a:pt x="203597" y="80367"/>
                </a:moveTo>
                <a:lnTo>
                  <a:pt x="225028" y="80367"/>
                </a:lnTo>
                <a:cubicBezTo>
                  <a:pt x="226814" y="80591"/>
                  <a:pt x="227707" y="81484"/>
                  <a:pt x="227707" y="83046"/>
                </a:cubicBezTo>
                <a:lnTo>
                  <a:pt x="227707" y="104478"/>
                </a:lnTo>
                <a:cubicBezTo>
                  <a:pt x="227707" y="106263"/>
                  <a:pt x="226814" y="107156"/>
                  <a:pt x="225028" y="107156"/>
                </a:cubicBezTo>
                <a:lnTo>
                  <a:pt x="203597" y="107156"/>
                </a:lnTo>
                <a:cubicBezTo>
                  <a:pt x="201811" y="107156"/>
                  <a:pt x="200918" y="106263"/>
                  <a:pt x="200918" y="104478"/>
                </a:cubicBezTo>
                <a:lnTo>
                  <a:pt x="200918" y="83046"/>
                </a:lnTo>
                <a:cubicBezTo>
                  <a:pt x="201141" y="81260"/>
                  <a:pt x="202034" y="80367"/>
                  <a:pt x="203597" y="80367"/>
                </a:cubicBezTo>
                <a:close/>
                <a:moveTo>
                  <a:pt x="163413" y="80367"/>
                </a:moveTo>
                <a:lnTo>
                  <a:pt x="184844" y="80367"/>
                </a:lnTo>
                <a:cubicBezTo>
                  <a:pt x="186630" y="80591"/>
                  <a:pt x="187523" y="81484"/>
                  <a:pt x="187523" y="83046"/>
                </a:cubicBezTo>
                <a:lnTo>
                  <a:pt x="187523" y="104478"/>
                </a:lnTo>
                <a:cubicBezTo>
                  <a:pt x="187523" y="106263"/>
                  <a:pt x="186630" y="107156"/>
                  <a:pt x="184844" y="107156"/>
                </a:cubicBezTo>
                <a:lnTo>
                  <a:pt x="163413" y="107156"/>
                </a:lnTo>
                <a:cubicBezTo>
                  <a:pt x="161627" y="107156"/>
                  <a:pt x="160735" y="106263"/>
                  <a:pt x="160735" y="104478"/>
                </a:cubicBezTo>
                <a:lnTo>
                  <a:pt x="160735" y="83046"/>
                </a:lnTo>
                <a:cubicBezTo>
                  <a:pt x="160957" y="81260"/>
                  <a:pt x="161850" y="80367"/>
                  <a:pt x="163413" y="80367"/>
                </a:cubicBezTo>
                <a:close/>
                <a:moveTo>
                  <a:pt x="123229" y="80367"/>
                </a:moveTo>
                <a:lnTo>
                  <a:pt x="144661" y="80367"/>
                </a:lnTo>
                <a:cubicBezTo>
                  <a:pt x="146447" y="80591"/>
                  <a:pt x="147340" y="81484"/>
                  <a:pt x="147340" y="83046"/>
                </a:cubicBezTo>
                <a:lnTo>
                  <a:pt x="147340" y="104478"/>
                </a:lnTo>
                <a:cubicBezTo>
                  <a:pt x="147340" y="106263"/>
                  <a:pt x="146447" y="107156"/>
                  <a:pt x="144661" y="107156"/>
                </a:cubicBezTo>
                <a:lnTo>
                  <a:pt x="123229" y="107156"/>
                </a:lnTo>
                <a:cubicBezTo>
                  <a:pt x="121443" y="107156"/>
                  <a:pt x="120551" y="106263"/>
                  <a:pt x="120551" y="104478"/>
                </a:cubicBezTo>
                <a:lnTo>
                  <a:pt x="120551" y="83046"/>
                </a:lnTo>
                <a:cubicBezTo>
                  <a:pt x="120774" y="81260"/>
                  <a:pt x="121667" y="80367"/>
                  <a:pt x="123229" y="80367"/>
                </a:cubicBezTo>
                <a:close/>
                <a:moveTo>
                  <a:pt x="83046" y="80367"/>
                </a:moveTo>
                <a:lnTo>
                  <a:pt x="104477" y="80367"/>
                </a:lnTo>
                <a:cubicBezTo>
                  <a:pt x="106263" y="80591"/>
                  <a:pt x="107156" y="81484"/>
                  <a:pt x="107156" y="83046"/>
                </a:cubicBezTo>
                <a:lnTo>
                  <a:pt x="107156" y="104478"/>
                </a:lnTo>
                <a:cubicBezTo>
                  <a:pt x="107156" y="106263"/>
                  <a:pt x="106263" y="107156"/>
                  <a:pt x="104477" y="107156"/>
                </a:cubicBezTo>
                <a:lnTo>
                  <a:pt x="83046" y="107156"/>
                </a:lnTo>
                <a:cubicBezTo>
                  <a:pt x="81260" y="107156"/>
                  <a:pt x="80367" y="106263"/>
                  <a:pt x="80367" y="104478"/>
                </a:cubicBezTo>
                <a:lnTo>
                  <a:pt x="80367" y="83046"/>
                </a:lnTo>
                <a:cubicBezTo>
                  <a:pt x="80590" y="81260"/>
                  <a:pt x="81484" y="80367"/>
                  <a:pt x="83046" y="80367"/>
                </a:cubicBezTo>
                <a:close/>
                <a:moveTo>
                  <a:pt x="42862" y="80367"/>
                </a:moveTo>
                <a:lnTo>
                  <a:pt x="64293" y="80367"/>
                </a:lnTo>
                <a:cubicBezTo>
                  <a:pt x="66079" y="80591"/>
                  <a:pt x="66973" y="81484"/>
                  <a:pt x="66973" y="83046"/>
                </a:cubicBezTo>
                <a:lnTo>
                  <a:pt x="66973" y="104478"/>
                </a:lnTo>
                <a:cubicBezTo>
                  <a:pt x="66973" y="106263"/>
                  <a:pt x="66079" y="107156"/>
                  <a:pt x="64293" y="107156"/>
                </a:cubicBezTo>
                <a:lnTo>
                  <a:pt x="42862" y="107156"/>
                </a:lnTo>
                <a:cubicBezTo>
                  <a:pt x="41076" y="107156"/>
                  <a:pt x="40183" y="106263"/>
                  <a:pt x="40183" y="104478"/>
                </a:cubicBezTo>
                <a:lnTo>
                  <a:pt x="40183" y="83046"/>
                </a:lnTo>
                <a:cubicBezTo>
                  <a:pt x="40407" y="81260"/>
                  <a:pt x="41300" y="80367"/>
                  <a:pt x="42862" y="80367"/>
                </a:cubicBezTo>
                <a:close/>
                <a:moveTo>
                  <a:pt x="2679" y="80367"/>
                </a:moveTo>
                <a:lnTo>
                  <a:pt x="24110" y="80367"/>
                </a:lnTo>
                <a:cubicBezTo>
                  <a:pt x="25896" y="80591"/>
                  <a:pt x="26789" y="81484"/>
                  <a:pt x="26789" y="83046"/>
                </a:cubicBezTo>
                <a:lnTo>
                  <a:pt x="26789" y="104478"/>
                </a:lnTo>
                <a:cubicBezTo>
                  <a:pt x="26789" y="106263"/>
                  <a:pt x="25896" y="107156"/>
                  <a:pt x="24110" y="107156"/>
                </a:cubicBezTo>
                <a:lnTo>
                  <a:pt x="2679" y="107156"/>
                </a:lnTo>
                <a:cubicBezTo>
                  <a:pt x="893" y="107156"/>
                  <a:pt x="0" y="106263"/>
                  <a:pt x="0" y="104478"/>
                </a:cubicBezTo>
                <a:lnTo>
                  <a:pt x="0" y="83046"/>
                </a:lnTo>
                <a:cubicBezTo>
                  <a:pt x="223" y="81260"/>
                  <a:pt x="1116" y="80367"/>
                  <a:pt x="2679" y="80367"/>
                </a:cubicBezTo>
                <a:close/>
                <a:moveTo>
                  <a:pt x="6626423" y="40184"/>
                </a:moveTo>
                <a:lnTo>
                  <a:pt x="6647854" y="40184"/>
                </a:lnTo>
                <a:cubicBezTo>
                  <a:pt x="6649640" y="40407"/>
                  <a:pt x="6650533" y="41300"/>
                  <a:pt x="6650533" y="42863"/>
                </a:cubicBezTo>
                <a:lnTo>
                  <a:pt x="6650533" y="64294"/>
                </a:lnTo>
                <a:cubicBezTo>
                  <a:pt x="6650533" y="66080"/>
                  <a:pt x="6649640" y="66973"/>
                  <a:pt x="6647854" y="66973"/>
                </a:cubicBezTo>
                <a:lnTo>
                  <a:pt x="6626423" y="66973"/>
                </a:lnTo>
                <a:cubicBezTo>
                  <a:pt x="6624637" y="66973"/>
                  <a:pt x="6623744" y="66080"/>
                  <a:pt x="6623744" y="64294"/>
                </a:cubicBezTo>
                <a:lnTo>
                  <a:pt x="6623744" y="42863"/>
                </a:lnTo>
                <a:cubicBezTo>
                  <a:pt x="6623968" y="41077"/>
                  <a:pt x="6624860" y="40184"/>
                  <a:pt x="6626423" y="40184"/>
                </a:cubicBezTo>
                <a:close/>
                <a:moveTo>
                  <a:pt x="6586240" y="40184"/>
                </a:moveTo>
                <a:lnTo>
                  <a:pt x="6607670" y="40184"/>
                </a:lnTo>
                <a:cubicBezTo>
                  <a:pt x="6609456" y="40407"/>
                  <a:pt x="6610350" y="41300"/>
                  <a:pt x="6610350" y="42863"/>
                </a:cubicBezTo>
                <a:lnTo>
                  <a:pt x="6610350" y="64294"/>
                </a:lnTo>
                <a:cubicBezTo>
                  <a:pt x="6610350" y="66080"/>
                  <a:pt x="6609456" y="66973"/>
                  <a:pt x="6607670" y="66973"/>
                </a:cubicBezTo>
                <a:lnTo>
                  <a:pt x="6586240" y="66973"/>
                </a:lnTo>
                <a:cubicBezTo>
                  <a:pt x="6584454" y="66973"/>
                  <a:pt x="6583560" y="66080"/>
                  <a:pt x="6583560" y="64294"/>
                </a:cubicBezTo>
                <a:lnTo>
                  <a:pt x="6583560" y="42863"/>
                </a:lnTo>
                <a:cubicBezTo>
                  <a:pt x="6583784" y="41077"/>
                  <a:pt x="6584677" y="40184"/>
                  <a:pt x="6586240" y="40184"/>
                </a:cubicBezTo>
                <a:close/>
                <a:moveTo>
                  <a:pt x="6546056" y="40184"/>
                </a:moveTo>
                <a:lnTo>
                  <a:pt x="6567487" y="40184"/>
                </a:lnTo>
                <a:cubicBezTo>
                  <a:pt x="6569273" y="40407"/>
                  <a:pt x="6570166" y="41300"/>
                  <a:pt x="6570166" y="42863"/>
                </a:cubicBezTo>
                <a:lnTo>
                  <a:pt x="6570166" y="64294"/>
                </a:lnTo>
                <a:cubicBezTo>
                  <a:pt x="6570166" y="66080"/>
                  <a:pt x="6569273" y="66973"/>
                  <a:pt x="6567487" y="66973"/>
                </a:cubicBezTo>
                <a:lnTo>
                  <a:pt x="6546056" y="66973"/>
                </a:lnTo>
                <a:cubicBezTo>
                  <a:pt x="6544270" y="66973"/>
                  <a:pt x="6543377" y="66080"/>
                  <a:pt x="6543377" y="64294"/>
                </a:cubicBezTo>
                <a:lnTo>
                  <a:pt x="6543377" y="42863"/>
                </a:lnTo>
                <a:cubicBezTo>
                  <a:pt x="6543600" y="41077"/>
                  <a:pt x="6544493" y="40184"/>
                  <a:pt x="6546056" y="40184"/>
                </a:cubicBezTo>
                <a:close/>
                <a:moveTo>
                  <a:pt x="6505872" y="40184"/>
                </a:moveTo>
                <a:lnTo>
                  <a:pt x="6527304" y="40184"/>
                </a:lnTo>
                <a:cubicBezTo>
                  <a:pt x="6529090" y="40407"/>
                  <a:pt x="6529982" y="41300"/>
                  <a:pt x="6529982" y="42863"/>
                </a:cubicBezTo>
                <a:lnTo>
                  <a:pt x="6529982" y="64294"/>
                </a:lnTo>
                <a:cubicBezTo>
                  <a:pt x="6529982" y="66080"/>
                  <a:pt x="6529090" y="66973"/>
                  <a:pt x="6527304" y="66973"/>
                </a:cubicBezTo>
                <a:lnTo>
                  <a:pt x="6505872" y="66973"/>
                </a:lnTo>
                <a:cubicBezTo>
                  <a:pt x="6504086" y="66973"/>
                  <a:pt x="6503194" y="66080"/>
                  <a:pt x="6503194" y="64294"/>
                </a:cubicBezTo>
                <a:lnTo>
                  <a:pt x="6503194" y="42863"/>
                </a:lnTo>
                <a:cubicBezTo>
                  <a:pt x="6503416" y="41077"/>
                  <a:pt x="6504310" y="40184"/>
                  <a:pt x="6505872" y="40184"/>
                </a:cubicBezTo>
                <a:close/>
                <a:moveTo>
                  <a:pt x="6465688" y="40184"/>
                </a:moveTo>
                <a:lnTo>
                  <a:pt x="6487120" y="40184"/>
                </a:lnTo>
                <a:cubicBezTo>
                  <a:pt x="6488906" y="40407"/>
                  <a:pt x="6489799" y="41300"/>
                  <a:pt x="6489799" y="42863"/>
                </a:cubicBezTo>
                <a:lnTo>
                  <a:pt x="6489799" y="64294"/>
                </a:lnTo>
                <a:cubicBezTo>
                  <a:pt x="6489799" y="66080"/>
                  <a:pt x="6488906" y="66973"/>
                  <a:pt x="6487120" y="66973"/>
                </a:cubicBezTo>
                <a:lnTo>
                  <a:pt x="6465688" y="66973"/>
                </a:lnTo>
                <a:cubicBezTo>
                  <a:pt x="6463902" y="66973"/>
                  <a:pt x="6463010" y="66080"/>
                  <a:pt x="6463010" y="64294"/>
                </a:cubicBezTo>
                <a:lnTo>
                  <a:pt x="6463010" y="42863"/>
                </a:lnTo>
                <a:cubicBezTo>
                  <a:pt x="6463233" y="41077"/>
                  <a:pt x="6464126" y="40184"/>
                  <a:pt x="6465688" y="40184"/>
                </a:cubicBezTo>
                <a:close/>
                <a:moveTo>
                  <a:pt x="6425505" y="40184"/>
                </a:moveTo>
                <a:lnTo>
                  <a:pt x="6446936" y="40184"/>
                </a:lnTo>
                <a:cubicBezTo>
                  <a:pt x="6448722" y="40407"/>
                  <a:pt x="6449615" y="41300"/>
                  <a:pt x="6449615" y="42863"/>
                </a:cubicBezTo>
                <a:lnTo>
                  <a:pt x="6449615" y="64294"/>
                </a:lnTo>
                <a:cubicBezTo>
                  <a:pt x="6449615" y="66080"/>
                  <a:pt x="6448722" y="66973"/>
                  <a:pt x="6446936" y="66973"/>
                </a:cubicBezTo>
                <a:lnTo>
                  <a:pt x="6425505" y="66973"/>
                </a:lnTo>
                <a:cubicBezTo>
                  <a:pt x="6423719" y="66973"/>
                  <a:pt x="6422826" y="66080"/>
                  <a:pt x="6422826" y="64294"/>
                </a:cubicBezTo>
                <a:lnTo>
                  <a:pt x="6422826" y="42863"/>
                </a:lnTo>
                <a:cubicBezTo>
                  <a:pt x="6423050" y="41077"/>
                  <a:pt x="6423942" y="40184"/>
                  <a:pt x="6425505" y="40184"/>
                </a:cubicBezTo>
                <a:close/>
                <a:moveTo>
                  <a:pt x="6385322" y="40184"/>
                </a:moveTo>
                <a:lnTo>
                  <a:pt x="6406752" y="40184"/>
                </a:lnTo>
                <a:cubicBezTo>
                  <a:pt x="6408538" y="40407"/>
                  <a:pt x="6409432" y="41300"/>
                  <a:pt x="6409432" y="42863"/>
                </a:cubicBezTo>
                <a:lnTo>
                  <a:pt x="6409432" y="64294"/>
                </a:lnTo>
                <a:cubicBezTo>
                  <a:pt x="6409432" y="66080"/>
                  <a:pt x="6408538" y="66973"/>
                  <a:pt x="6406752" y="66973"/>
                </a:cubicBezTo>
                <a:lnTo>
                  <a:pt x="6385322" y="66973"/>
                </a:lnTo>
                <a:cubicBezTo>
                  <a:pt x="6383536" y="66973"/>
                  <a:pt x="6382642" y="66080"/>
                  <a:pt x="6382642" y="64294"/>
                </a:cubicBezTo>
                <a:lnTo>
                  <a:pt x="6382642" y="42863"/>
                </a:lnTo>
                <a:cubicBezTo>
                  <a:pt x="6382866" y="41077"/>
                  <a:pt x="6383759" y="40184"/>
                  <a:pt x="6385322" y="40184"/>
                </a:cubicBezTo>
                <a:close/>
                <a:moveTo>
                  <a:pt x="6345138" y="40184"/>
                </a:moveTo>
                <a:lnTo>
                  <a:pt x="6366569" y="40184"/>
                </a:lnTo>
                <a:cubicBezTo>
                  <a:pt x="6368355" y="40407"/>
                  <a:pt x="6369248" y="41300"/>
                  <a:pt x="6369248" y="42863"/>
                </a:cubicBezTo>
                <a:lnTo>
                  <a:pt x="6369248" y="64294"/>
                </a:lnTo>
                <a:cubicBezTo>
                  <a:pt x="6369248" y="66080"/>
                  <a:pt x="6368355" y="66973"/>
                  <a:pt x="6366569" y="66973"/>
                </a:cubicBezTo>
                <a:lnTo>
                  <a:pt x="6345138" y="66973"/>
                </a:lnTo>
                <a:cubicBezTo>
                  <a:pt x="6343352" y="66973"/>
                  <a:pt x="6342459" y="66080"/>
                  <a:pt x="6342459" y="64294"/>
                </a:cubicBezTo>
                <a:lnTo>
                  <a:pt x="6342459" y="42863"/>
                </a:lnTo>
                <a:cubicBezTo>
                  <a:pt x="6342682" y="41077"/>
                  <a:pt x="6343575" y="40184"/>
                  <a:pt x="6345138" y="40184"/>
                </a:cubicBezTo>
                <a:close/>
                <a:moveTo>
                  <a:pt x="6304954" y="40184"/>
                </a:moveTo>
                <a:lnTo>
                  <a:pt x="6326386" y="40184"/>
                </a:lnTo>
                <a:cubicBezTo>
                  <a:pt x="6328172" y="40407"/>
                  <a:pt x="6329064" y="41300"/>
                  <a:pt x="6329064" y="42863"/>
                </a:cubicBezTo>
                <a:lnTo>
                  <a:pt x="6329064" y="64294"/>
                </a:lnTo>
                <a:cubicBezTo>
                  <a:pt x="6329064" y="66080"/>
                  <a:pt x="6328172" y="66973"/>
                  <a:pt x="6326386" y="66973"/>
                </a:cubicBezTo>
                <a:lnTo>
                  <a:pt x="6304954" y="66973"/>
                </a:lnTo>
                <a:cubicBezTo>
                  <a:pt x="6303168" y="66973"/>
                  <a:pt x="6302276" y="66080"/>
                  <a:pt x="6302276" y="64294"/>
                </a:cubicBezTo>
                <a:lnTo>
                  <a:pt x="6302276" y="42863"/>
                </a:lnTo>
                <a:cubicBezTo>
                  <a:pt x="6302498" y="41077"/>
                  <a:pt x="6303392" y="40184"/>
                  <a:pt x="6304954" y="40184"/>
                </a:cubicBezTo>
                <a:close/>
                <a:moveTo>
                  <a:pt x="6264770" y="40184"/>
                </a:moveTo>
                <a:lnTo>
                  <a:pt x="6286202" y="40184"/>
                </a:lnTo>
                <a:cubicBezTo>
                  <a:pt x="6287988" y="40407"/>
                  <a:pt x="6288881" y="41300"/>
                  <a:pt x="6288881" y="42863"/>
                </a:cubicBezTo>
                <a:lnTo>
                  <a:pt x="6288881" y="64294"/>
                </a:lnTo>
                <a:cubicBezTo>
                  <a:pt x="6288881" y="66080"/>
                  <a:pt x="6287988" y="66973"/>
                  <a:pt x="6286202" y="66973"/>
                </a:cubicBezTo>
                <a:lnTo>
                  <a:pt x="6264770" y="66973"/>
                </a:lnTo>
                <a:cubicBezTo>
                  <a:pt x="6262985" y="66973"/>
                  <a:pt x="6262092" y="66080"/>
                  <a:pt x="6262092" y="64294"/>
                </a:cubicBezTo>
                <a:lnTo>
                  <a:pt x="6262092" y="42863"/>
                </a:lnTo>
                <a:cubicBezTo>
                  <a:pt x="6262315" y="41077"/>
                  <a:pt x="6263208" y="40184"/>
                  <a:pt x="6264770" y="40184"/>
                </a:cubicBezTo>
                <a:close/>
                <a:moveTo>
                  <a:pt x="6224587" y="40184"/>
                </a:moveTo>
                <a:lnTo>
                  <a:pt x="6246018" y="40184"/>
                </a:lnTo>
                <a:cubicBezTo>
                  <a:pt x="6247804" y="40407"/>
                  <a:pt x="6248698" y="41300"/>
                  <a:pt x="6248698" y="42863"/>
                </a:cubicBezTo>
                <a:lnTo>
                  <a:pt x="6248698" y="64294"/>
                </a:lnTo>
                <a:cubicBezTo>
                  <a:pt x="6248698" y="66080"/>
                  <a:pt x="6247804" y="66973"/>
                  <a:pt x="6246018" y="66973"/>
                </a:cubicBezTo>
                <a:lnTo>
                  <a:pt x="6224587" y="66973"/>
                </a:lnTo>
                <a:cubicBezTo>
                  <a:pt x="6222801" y="66973"/>
                  <a:pt x="6221908" y="66080"/>
                  <a:pt x="6221908" y="64294"/>
                </a:cubicBezTo>
                <a:lnTo>
                  <a:pt x="6221908" y="42863"/>
                </a:lnTo>
                <a:cubicBezTo>
                  <a:pt x="6222132" y="41077"/>
                  <a:pt x="6223024" y="40184"/>
                  <a:pt x="6224587" y="40184"/>
                </a:cubicBezTo>
                <a:close/>
                <a:moveTo>
                  <a:pt x="6184404" y="40184"/>
                </a:moveTo>
                <a:lnTo>
                  <a:pt x="6205835" y="40184"/>
                </a:lnTo>
                <a:cubicBezTo>
                  <a:pt x="6207620" y="40407"/>
                  <a:pt x="6208514" y="41300"/>
                  <a:pt x="6208514" y="42863"/>
                </a:cubicBezTo>
                <a:lnTo>
                  <a:pt x="6208514" y="64294"/>
                </a:lnTo>
                <a:cubicBezTo>
                  <a:pt x="6208514" y="66080"/>
                  <a:pt x="6207620" y="66973"/>
                  <a:pt x="6205835" y="66973"/>
                </a:cubicBezTo>
                <a:lnTo>
                  <a:pt x="6184404" y="66973"/>
                </a:lnTo>
                <a:cubicBezTo>
                  <a:pt x="6182618" y="66973"/>
                  <a:pt x="6181724" y="66080"/>
                  <a:pt x="6181724" y="64294"/>
                </a:cubicBezTo>
                <a:lnTo>
                  <a:pt x="6181724" y="42863"/>
                </a:lnTo>
                <a:cubicBezTo>
                  <a:pt x="6181948" y="41077"/>
                  <a:pt x="6182841" y="40184"/>
                  <a:pt x="6184404" y="40184"/>
                </a:cubicBezTo>
                <a:close/>
                <a:moveTo>
                  <a:pt x="6112073" y="40184"/>
                </a:moveTo>
                <a:lnTo>
                  <a:pt x="6133504" y="40184"/>
                </a:lnTo>
                <a:cubicBezTo>
                  <a:pt x="6135290" y="40407"/>
                  <a:pt x="6136183" y="41300"/>
                  <a:pt x="6136183" y="42863"/>
                </a:cubicBezTo>
                <a:lnTo>
                  <a:pt x="6136183" y="64294"/>
                </a:lnTo>
                <a:cubicBezTo>
                  <a:pt x="6136183" y="66080"/>
                  <a:pt x="6135290" y="66973"/>
                  <a:pt x="6133504" y="66973"/>
                </a:cubicBezTo>
                <a:lnTo>
                  <a:pt x="6112073" y="66973"/>
                </a:lnTo>
                <a:cubicBezTo>
                  <a:pt x="6110287" y="66973"/>
                  <a:pt x="6109394" y="66080"/>
                  <a:pt x="6109394" y="64294"/>
                </a:cubicBezTo>
                <a:lnTo>
                  <a:pt x="6109394" y="42863"/>
                </a:lnTo>
                <a:cubicBezTo>
                  <a:pt x="6109618" y="41077"/>
                  <a:pt x="6110510" y="40184"/>
                  <a:pt x="6112073" y="40184"/>
                </a:cubicBezTo>
                <a:close/>
                <a:moveTo>
                  <a:pt x="6071890" y="40184"/>
                </a:moveTo>
                <a:lnTo>
                  <a:pt x="6093320" y="40184"/>
                </a:lnTo>
                <a:cubicBezTo>
                  <a:pt x="6095106" y="40407"/>
                  <a:pt x="6096000" y="41300"/>
                  <a:pt x="6096000" y="42863"/>
                </a:cubicBezTo>
                <a:lnTo>
                  <a:pt x="6096000" y="64294"/>
                </a:lnTo>
                <a:cubicBezTo>
                  <a:pt x="6096000" y="66080"/>
                  <a:pt x="6095106" y="66973"/>
                  <a:pt x="6093320" y="66973"/>
                </a:cubicBezTo>
                <a:lnTo>
                  <a:pt x="6071890" y="66973"/>
                </a:lnTo>
                <a:cubicBezTo>
                  <a:pt x="6070104" y="66973"/>
                  <a:pt x="6069210" y="66080"/>
                  <a:pt x="6069210" y="64294"/>
                </a:cubicBezTo>
                <a:lnTo>
                  <a:pt x="6069210" y="42863"/>
                </a:lnTo>
                <a:cubicBezTo>
                  <a:pt x="6069434" y="41077"/>
                  <a:pt x="6070327" y="40184"/>
                  <a:pt x="6071890" y="40184"/>
                </a:cubicBezTo>
                <a:close/>
                <a:moveTo>
                  <a:pt x="6031706" y="40184"/>
                </a:moveTo>
                <a:lnTo>
                  <a:pt x="6053137" y="40184"/>
                </a:lnTo>
                <a:cubicBezTo>
                  <a:pt x="6054923" y="40407"/>
                  <a:pt x="6055816" y="41300"/>
                  <a:pt x="6055816" y="42863"/>
                </a:cubicBezTo>
                <a:lnTo>
                  <a:pt x="6055816" y="64294"/>
                </a:lnTo>
                <a:cubicBezTo>
                  <a:pt x="6055816" y="66080"/>
                  <a:pt x="6054923" y="66973"/>
                  <a:pt x="6053137" y="66973"/>
                </a:cubicBezTo>
                <a:lnTo>
                  <a:pt x="6031706" y="66973"/>
                </a:lnTo>
                <a:cubicBezTo>
                  <a:pt x="6029920" y="66973"/>
                  <a:pt x="6029027" y="66080"/>
                  <a:pt x="6029027" y="64294"/>
                </a:cubicBezTo>
                <a:lnTo>
                  <a:pt x="6029027" y="42863"/>
                </a:lnTo>
                <a:cubicBezTo>
                  <a:pt x="6029250" y="41077"/>
                  <a:pt x="6030143" y="40184"/>
                  <a:pt x="6031706" y="40184"/>
                </a:cubicBezTo>
                <a:close/>
                <a:moveTo>
                  <a:pt x="5991522" y="40184"/>
                </a:moveTo>
                <a:lnTo>
                  <a:pt x="6012954" y="40184"/>
                </a:lnTo>
                <a:cubicBezTo>
                  <a:pt x="6014740" y="40407"/>
                  <a:pt x="6015632" y="41300"/>
                  <a:pt x="6015632" y="42863"/>
                </a:cubicBezTo>
                <a:lnTo>
                  <a:pt x="6015632" y="64294"/>
                </a:lnTo>
                <a:cubicBezTo>
                  <a:pt x="6015632" y="66080"/>
                  <a:pt x="6014740" y="66973"/>
                  <a:pt x="6012954" y="66973"/>
                </a:cubicBezTo>
                <a:lnTo>
                  <a:pt x="5991522" y="66973"/>
                </a:lnTo>
                <a:cubicBezTo>
                  <a:pt x="5989736" y="66973"/>
                  <a:pt x="5988844" y="66080"/>
                  <a:pt x="5988844" y="64294"/>
                </a:cubicBezTo>
                <a:lnTo>
                  <a:pt x="5988844" y="42863"/>
                </a:lnTo>
                <a:cubicBezTo>
                  <a:pt x="5989066" y="41077"/>
                  <a:pt x="5989960" y="40184"/>
                  <a:pt x="5991522" y="40184"/>
                </a:cubicBezTo>
                <a:close/>
                <a:moveTo>
                  <a:pt x="5830788" y="40184"/>
                </a:moveTo>
                <a:lnTo>
                  <a:pt x="5852219" y="40184"/>
                </a:lnTo>
                <a:cubicBezTo>
                  <a:pt x="5854005" y="40407"/>
                  <a:pt x="5854898" y="41300"/>
                  <a:pt x="5854898" y="42863"/>
                </a:cubicBezTo>
                <a:lnTo>
                  <a:pt x="5854898" y="64294"/>
                </a:lnTo>
                <a:cubicBezTo>
                  <a:pt x="5854898" y="66080"/>
                  <a:pt x="5854005" y="66973"/>
                  <a:pt x="5852219" y="66973"/>
                </a:cubicBezTo>
                <a:lnTo>
                  <a:pt x="5830788" y="66973"/>
                </a:lnTo>
                <a:cubicBezTo>
                  <a:pt x="5829002" y="66973"/>
                  <a:pt x="5828109" y="66080"/>
                  <a:pt x="5828109" y="64294"/>
                </a:cubicBezTo>
                <a:lnTo>
                  <a:pt x="5828109" y="42863"/>
                </a:lnTo>
                <a:cubicBezTo>
                  <a:pt x="5828332" y="41077"/>
                  <a:pt x="5829225" y="40184"/>
                  <a:pt x="5830788" y="40184"/>
                </a:cubicBezTo>
                <a:close/>
                <a:moveTo>
                  <a:pt x="5790604" y="40184"/>
                </a:moveTo>
                <a:lnTo>
                  <a:pt x="5812036" y="40184"/>
                </a:lnTo>
                <a:cubicBezTo>
                  <a:pt x="5813822" y="40407"/>
                  <a:pt x="5814714" y="41300"/>
                  <a:pt x="5814714" y="42863"/>
                </a:cubicBezTo>
                <a:lnTo>
                  <a:pt x="5814714" y="64294"/>
                </a:lnTo>
                <a:cubicBezTo>
                  <a:pt x="5814714" y="66080"/>
                  <a:pt x="5813822" y="66973"/>
                  <a:pt x="5812036" y="66973"/>
                </a:cubicBezTo>
                <a:lnTo>
                  <a:pt x="5790604" y="66973"/>
                </a:lnTo>
                <a:cubicBezTo>
                  <a:pt x="5788818" y="66973"/>
                  <a:pt x="5787926" y="66080"/>
                  <a:pt x="5787926" y="64294"/>
                </a:cubicBezTo>
                <a:lnTo>
                  <a:pt x="5787926" y="42863"/>
                </a:lnTo>
                <a:cubicBezTo>
                  <a:pt x="5788148" y="41077"/>
                  <a:pt x="5789042" y="40184"/>
                  <a:pt x="5790604" y="40184"/>
                </a:cubicBezTo>
                <a:close/>
                <a:moveTo>
                  <a:pt x="5750420" y="40184"/>
                </a:moveTo>
                <a:lnTo>
                  <a:pt x="5771852" y="40184"/>
                </a:lnTo>
                <a:cubicBezTo>
                  <a:pt x="5773638" y="40407"/>
                  <a:pt x="5774531" y="41300"/>
                  <a:pt x="5774531" y="42863"/>
                </a:cubicBezTo>
                <a:lnTo>
                  <a:pt x="5774531" y="64294"/>
                </a:lnTo>
                <a:cubicBezTo>
                  <a:pt x="5774531" y="66080"/>
                  <a:pt x="5773638" y="66973"/>
                  <a:pt x="5771852" y="66973"/>
                </a:cubicBezTo>
                <a:lnTo>
                  <a:pt x="5750420" y="66973"/>
                </a:lnTo>
                <a:cubicBezTo>
                  <a:pt x="5748635" y="66973"/>
                  <a:pt x="5747742" y="66080"/>
                  <a:pt x="5747742" y="64294"/>
                </a:cubicBezTo>
                <a:lnTo>
                  <a:pt x="5747742" y="42863"/>
                </a:lnTo>
                <a:cubicBezTo>
                  <a:pt x="5747965" y="41077"/>
                  <a:pt x="5748858" y="40184"/>
                  <a:pt x="5750420" y="40184"/>
                </a:cubicBezTo>
                <a:close/>
                <a:moveTo>
                  <a:pt x="5710237" y="40184"/>
                </a:moveTo>
                <a:lnTo>
                  <a:pt x="5731668" y="40184"/>
                </a:lnTo>
                <a:cubicBezTo>
                  <a:pt x="5733454" y="40407"/>
                  <a:pt x="5734348" y="41300"/>
                  <a:pt x="5734348" y="42863"/>
                </a:cubicBezTo>
                <a:lnTo>
                  <a:pt x="5734348" y="64294"/>
                </a:lnTo>
                <a:cubicBezTo>
                  <a:pt x="5734348" y="66080"/>
                  <a:pt x="5733454" y="66973"/>
                  <a:pt x="5731668" y="66973"/>
                </a:cubicBezTo>
                <a:lnTo>
                  <a:pt x="5710237" y="66973"/>
                </a:lnTo>
                <a:cubicBezTo>
                  <a:pt x="5708451" y="66973"/>
                  <a:pt x="5707558" y="66080"/>
                  <a:pt x="5707558" y="64294"/>
                </a:cubicBezTo>
                <a:lnTo>
                  <a:pt x="5707558" y="42863"/>
                </a:lnTo>
                <a:cubicBezTo>
                  <a:pt x="5707782" y="41077"/>
                  <a:pt x="5708674" y="40184"/>
                  <a:pt x="5710237" y="40184"/>
                </a:cubicBezTo>
                <a:close/>
                <a:moveTo>
                  <a:pt x="5670054" y="40184"/>
                </a:moveTo>
                <a:lnTo>
                  <a:pt x="5691485" y="40184"/>
                </a:lnTo>
                <a:cubicBezTo>
                  <a:pt x="5693270" y="40407"/>
                  <a:pt x="5694164" y="41300"/>
                  <a:pt x="5694164" y="42863"/>
                </a:cubicBezTo>
                <a:lnTo>
                  <a:pt x="5694164" y="64294"/>
                </a:lnTo>
                <a:cubicBezTo>
                  <a:pt x="5694164" y="66080"/>
                  <a:pt x="5693270" y="66973"/>
                  <a:pt x="5691485" y="66973"/>
                </a:cubicBezTo>
                <a:lnTo>
                  <a:pt x="5670054" y="66973"/>
                </a:lnTo>
                <a:cubicBezTo>
                  <a:pt x="5668268" y="66973"/>
                  <a:pt x="5667374" y="66080"/>
                  <a:pt x="5667374" y="64294"/>
                </a:cubicBezTo>
                <a:lnTo>
                  <a:pt x="5667374" y="42863"/>
                </a:lnTo>
                <a:cubicBezTo>
                  <a:pt x="5667598" y="41077"/>
                  <a:pt x="5668491" y="40184"/>
                  <a:pt x="5670054" y="40184"/>
                </a:cubicBezTo>
                <a:close/>
                <a:moveTo>
                  <a:pt x="5588198" y="40184"/>
                </a:moveTo>
                <a:lnTo>
                  <a:pt x="5609630" y="40184"/>
                </a:lnTo>
                <a:cubicBezTo>
                  <a:pt x="5611415" y="40407"/>
                  <a:pt x="5612308" y="41300"/>
                  <a:pt x="5612308" y="42863"/>
                </a:cubicBezTo>
                <a:lnTo>
                  <a:pt x="5612308" y="64294"/>
                </a:lnTo>
                <a:cubicBezTo>
                  <a:pt x="5612308" y="66080"/>
                  <a:pt x="5611415" y="66973"/>
                  <a:pt x="5609630" y="66973"/>
                </a:cubicBezTo>
                <a:lnTo>
                  <a:pt x="5588198" y="66973"/>
                </a:lnTo>
                <a:cubicBezTo>
                  <a:pt x="5586412" y="66973"/>
                  <a:pt x="5585519" y="66080"/>
                  <a:pt x="5585519" y="64294"/>
                </a:cubicBezTo>
                <a:lnTo>
                  <a:pt x="5585519" y="42863"/>
                </a:lnTo>
                <a:cubicBezTo>
                  <a:pt x="5585742" y="41077"/>
                  <a:pt x="5586636" y="40184"/>
                  <a:pt x="5588198" y="40184"/>
                </a:cubicBezTo>
                <a:close/>
                <a:moveTo>
                  <a:pt x="5548014" y="40184"/>
                </a:moveTo>
                <a:lnTo>
                  <a:pt x="5569446" y="40184"/>
                </a:lnTo>
                <a:cubicBezTo>
                  <a:pt x="5571232" y="40407"/>
                  <a:pt x="5572124" y="41300"/>
                  <a:pt x="5572124" y="42863"/>
                </a:cubicBezTo>
                <a:lnTo>
                  <a:pt x="5572124" y="64294"/>
                </a:lnTo>
                <a:cubicBezTo>
                  <a:pt x="5572124" y="66080"/>
                  <a:pt x="5571232" y="66973"/>
                  <a:pt x="5569446" y="66973"/>
                </a:cubicBezTo>
                <a:lnTo>
                  <a:pt x="5548014" y="66973"/>
                </a:lnTo>
                <a:cubicBezTo>
                  <a:pt x="5546228" y="66973"/>
                  <a:pt x="5545336" y="66080"/>
                  <a:pt x="5545336" y="64294"/>
                </a:cubicBezTo>
                <a:lnTo>
                  <a:pt x="5545336" y="42863"/>
                </a:lnTo>
                <a:cubicBezTo>
                  <a:pt x="5545559" y="41077"/>
                  <a:pt x="5546452" y="40184"/>
                  <a:pt x="5548014" y="40184"/>
                </a:cubicBezTo>
                <a:close/>
                <a:moveTo>
                  <a:pt x="5507831" y="40184"/>
                </a:moveTo>
                <a:lnTo>
                  <a:pt x="5529262" y="40184"/>
                </a:lnTo>
                <a:cubicBezTo>
                  <a:pt x="5531048" y="40407"/>
                  <a:pt x="5531941" y="41300"/>
                  <a:pt x="5531941" y="42863"/>
                </a:cubicBezTo>
                <a:lnTo>
                  <a:pt x="5531941" y="64294"/>
                </a:lnTo>
                <a:cubicBezTo>
                  <a:pt x="5531941" y="66080"/>
                  <a:pt x="5531048" y="66973"/>
                  <a:pt x="5529262" y="66973"/>
                </a:cubicBezTo>
                <a:lnTo>
                  <a:pt x="5507831" y="66973"/>
                </a:lnTo>
                <a:cubicBezTo>
                  <a:pt x="5506045" y="66973"/>
                  <a:pt x="5505152" y="66080"/>
                  <a:pt x="5505152" y="64294"/>
                </a:cubicBezTo>
                <a:lnTo>
                  <a:pt x="5505152" y="42863"/>
                </a:lnTo>
                <a:cubicBezTo>
                  <a:pt x="5505375" y="41077"/>
                  <a:pt x="5506268" y="40184"/>
                  <a:pt x="5507831" y="40184"/>
                </a:cubicBezTo>
                <a:close/>
                <a:moveTo>
                  <a:pt x="5467648" y="40184"/>
                </a:moveTo>
                <a:lnTo>
                  <a:pt x="5489079" y="40184"/>
                </a:lnTo>
                <a:cubicBezTo>
                  <a:pt x="5490865" y="40407"/>
                  <a:pt x="5491758" y="41300"/>
                  <a:pt x="5491758" y="42863"/>
                </a:cubicBezTo>
                <a:lnTo>
                  <a:pt x="5491758" y="64294"/>
                </a:lnTo>
                <a:cubicBezTo>
                  <a:pt x="5491758" y="66080"/>
                  <a:pt x="5490865" y="66973"/>
                  <a:pt x="5489079" y="66973"/>
                </a:cubicBezTo>
                <a:lnTo>
                  <a:pt x="5467648" y="66973"/>
                </a:lnTo>
                <a:cubicBezTo>
                  <a:pt x="5465862" y="66973"/>
                  <a:pt x="5464969" y="66080"/>
                  <a:pt x="5464969" y="64294"/>
                </a:cubicBezTo>
                <a:lnTo>
                  <a:pt x="5464969" y="42863"/>
                </a:lnTo>
                <a:cubicBezTo>
                  <a:pt x="5465192" y="41077"/>
                  <a:pt x="5466085" y="40184"/>
                  <a:pt x="5467648" y="40184"/>
                </a:cubicBezTo>
                <a:close/>
                <a:moveTo>
                  <a:pt x="5427464" y="40184"/>
                </a:moveTo>
                <a:lnTo>
                  <a:pt x="5448895" y="40184"/>
                </a:lnTo>
                <a:cubicBezTo>
                  <a:pt x="5450681" y="40407"/>
                  <a:pt x="5451574" y="41300"/>
                  <a:pt x="5451574" y="42863"/>
                </a:cubicBezTo>
                <a:lnTo>
                  <a:pt x="5451574" y="64294"/>
                </a:lnTo>
                <a:cubicBezTo>
                  <a:pt x="5451574" y="66080"/>
                  <a:pt x="5450681" y="66973"/>
                  <a:pt x="5448895" y="66973"/>
                </a:cubicBezTo>
                <a:lnTo>
                  <a:pt x="5427464" y="66973"/>
                </a:lnTo>
                <a:cubicBezTo>
                  <a:pt x="5425678" y="66973"/>
                  <a:pt x="5424785" y="66080"/>
                  <a:pt x="5424785" y="64294"/>
                </a:cubicBezTo>
                <a:lnTo>
                  <a:pt x="5424785" y="42863"/>
                </a:lnTo>
                <a:cubicBezTo>
                  <a:pt x="5425008" y="41077"/>
                  <a:pt x="5425901" y="40184"/>
                  <a:pt x="5427464" y="40184"/>
                </a:cubicBezTo>
                <a:close/>
                <a:moveTo>
                  <a:pt x="5387280" y="40184"/>
                </a:moveTo>
                <a:lnTo>
                  <a:pt x="5408712" y="40184"/>
                </a:lnTo>
                <a:cubicBezTo>
                  <a:pt x="5410498" y="40407"/>
                  <a:pt x="5411390" y="41300"/>
                  <a:pt x="5411390" y="42863"/>
                </a:cubicBezTo>
                <a:lnTo>
                  <a:pt x="5411390" y="64294"/>
                </a:lnTo>
                <a:cubicBezTo>
                  <a:pt x="5411390" y="66080"/>
                  <a:pt x="5410498" y="66973"/>
                  <a:pt x="5408712" y="66973"/>
                </a:cubicBezTo>
                <a:lnTo>
                  <a:pt x="5387280" y="66973"/>
                </a:lnTo>
                <a:cubicBezTo>
                  <a:pt x="5385494" y="66973"/>
                  <a:pt x="5384601" y="66080"/>
                  <a:pt x="5384601" y="64294"/>
                </a:cubicBezTo>
                <a:lnTo>
                  <a:pt x="5384601" y="42863"/>
                </a:lnTo>
                <a:cubicBezTo>
                  <a:pt x="5384825" y="41077"/>
                  <a:pt x="5385718" y="40184"/>
                  <a:pt x="5387280" y="40184"/>
                </a:cubicBezTo>
                <a:close/>
                <a:moveTo>
                  <a:pt x="5347097" y="40184"/>
                </a:moveTo>
                <a:lnTo>
                  <a:pt x="5368528" y="40184"/>
                </a:lnTo>
                <a:cubicBezTo>
                  <a:pt x="5370314" y="40407"/>
                  <a:pt x="5371207" y="41300"/>
                  <a:pt x="5371207" y="42863"/>
                </a:cubicBezTo>
                <a:lnTo>
                  <a:pt x="5371207" y="64294"/>
                </a:lnTo>
                <a:cubicBezTo>
                  <a:pt x="5371207" y="66080"/>
                  <a:pt x="5370314" y="66973"/>
                  <a:pt x="5368528" y="66973"/>
                </a:cubicBezTo>
                <a:lnTo>
                  <a:pt x="5347097" y="66973"/>
                </a:lnTo>
                <a:cubicBezTo>
                  <a:pt x="5345311" y="66973"/>
                  <a:pt x="5344418" y="66080"/>
                  <a:pt x="5344418" y="64294"/>
                </a:cubicBezTo>
                <a:lnTo>
                  <a:pt x="5344418" y="42863"/>
                </a:lnTo>
                <a:cubicBezTo>
                  <a:pt x="5344641" y="41077"/>
                  <a:pt x="5345534" y="40184"/>
                  <a:pt x="5347097" y="40184"/>
                </a:cubicBezTo>
                <a:close/>
                <a:moveTo>
                  <a:pt x="5306913" y="40184"/>
                </a:moveTo>
                <a:lnTo>
                  <a:pt x="5328344" y="40184"/>
                </a:lnTo>
                <a:cubicBezTo>
                  <a:pt x="5330130" y="40407"/>
                  <a:pt x="5331023" y="41300"/>
                  <a:pt x="5331023" y="42863"/>
                </a:cubicBezTo>
                <a:lnTo>
                  <a:pt x="5331023" y="64294"/>
                </a:lnTo>
                <a:cubicBezTo>
                  <a:pt x="5331023" y="66080"/>
                  <a:pt x="5330130" y="66973"/>
                  <a:pt x="5328344" y="66973"/>
                </a:cubicBezTo>
                <a:lnTo>
                  <a:pt x="5306913" y="66973"/>
                </a:lnTo>
                <a:cubicBezTo>
                  <a:pt x="5305127" y="66973"/>
                  <a:pt x="5304234" y="66080"/>
                  <a:pt x="5304234" y="64294"/>
                </a:cubicBezTo>
                <a:lnTo>
                  <a:pt x="5304234" y="42863"/>
                </a:lnTo>
                <a:cubicBezTo>
                  <a:pt x="5304457" y="41077"/>
                  <a:pt x="5305350" y="40184"/>
                  <a:pt x="5306913" y="40184"/>
                </a:cubicBezTo>
                <a:close/>
                <a:moveTo>
                  <a:pt x="5266730" y="40184"/>
                </a:moveTo>
                <a:lnTo>
                  <a:pt x="5288161" y="40184"/>
                </a:lnTo>
                <a:cubicBezTo>
                  <a:pt x="5289947" y="40407"/>
                  <a:pt x="5290840" y="41300"/>
                  <a:pt x="5290840" y="42863"/>
                </a:cubicBezTo>
                <a:lnTo>
                  <a:pt x="5290840" y="64294"/>
                </a:lnTo>
                <a:cubicBezTo>
                  <a:pt x="5290840" y="66080"/>
                  <a:pt x="5289947" y="66973"/>
                  <a:pt x="5288161" y="66973"/>
                </a:cubicBezTo>
                <a:lnTo>
                  <a:pt x="5266730" y="66973"/>
                </a:lnTo>
                <a:cubicBezTo>
                  <a:pt x="5264944" y="66973"/>
                  <a:pt x="5264051" y="66080"/>
                  <a:pt x="5264051" y="64294"/>
                </a:cubicBezTo>
                <a:lnTo>
                  <a:pt x="5264051" y="42863"/>
                </a:lnTo>
                <a:cubicBezTo>
                  <a:pt x="5264274" y="41077"/>
                  <a:pt x="5265167" y="40184"/>
                  <a:pt x="5266730" y="40184"/>
                </a:cubicBezTo>
                <a:close/>
                <a:moveTo>
                  <a:pt x="5226546" y="40184"/>
                </a:moveTo>
                <a:lnTo>
                  <a:pt x="5247977" y="40184"/>
                </a:lnTo>
                <a:cubicBezTo>
                  <a:pt x="5249763" y="40407"/>
                  <a:pt x="5250656" y="41300"/>
                  <a:pt x="5250656" y="42863"/>
                </a:cubicBezTo>
                <a:lnTo>
                  <a:pt x="5250656" y="64294"/>
                </a:lnTo>
                <a:cubicBezTo>
                  <a:pt x="5250656" y="66080"/>
                  <a:pt x="5249763" y="66973"/>
                  <a:pt x="5247977" y="66973"/>
                </a:cubicBezTo>
                <a:lnTo>
                  <a:pt x="5226546" y="66973"/>
                </a:lnTo>
                <a:cubicBezTo>
                  <a:pt x="5224760" y="66973"/>
                  <a:pt x="5223867" y="66080"/>
                  <a:pt x="5223867" y="64294"/>
                </a:cubicBezTo>
                <a:lnTo>
                  <a:pt x="5223867" y="42863"/>
                </a:lnTo>
                <a:cubicBezTo>
                  <a:pt x="5224090" y="41077"/>
                  <a:pt x="5224983" y="40184"/>
                  <a:pt x="5226546" y="40184"/>
                </a:cubicBezTo>
                <a:close/>
                <a:moveTo>
                  <a:pt x="5186362" y="40184"/>
                </a:moveTo>
                <a:lnTo>
                  <a:pt x="5207794" y="40184"/>
                </a:lnTo>
                <a:cubicBezTo>
                  <a:pt x="5209580" y="40407"/>
                  <a:pt x="5210473" y="41300"/>
                  <a:pt x="5210473" y="42863"/>
                </a:cubicBezTo>
                <a:lnTo>
                  <a:pt x="5210473" y="64294"/>
                </a:lnTo>
                <a:cubicBezTo>
                  <a:pt x="5210473" y="66080"/>
                  <a:pt x="5209580" y="66973"/>
                  <a:pt x="5207794" y="66973"/>
                </a:cubicBezTo>
                <a:lnTo>
                  <a:pt x="5186362" y="66973"/>
                </a:lnTo>
                <a:cubicBezTo>
                  <a:pt x="5184576" y="66973"/>
                  <a:pt x="5183683" y="66080"/>
                  <a:pt x="5183683" y="64294"/>
                </a:cubicBezTo>
                <a:lnTo>
                  <a:pt x="5183683" y="42863"/>
                </a:lnTo>
                <a:cubicBezTo>
                  <a:pt x="5183907" y="41077"/>
                  <a:pt x="5184800" y="40184"/>
                  <a:pt x="5186362" y="40184"/>
                </a:cubicBezTo>
                <a:close/>
                <a:moveTo>
                  <a:pt x="5146179" y="40184"/>
                </a:moveTo>
                <a:lnTo>
                  <a:pt x="5167610" y="40184"/>
                </a:lnTo>
                <a:cubicBezTo>
                  <a:pt x="5169396" y="40407"/>
                  <a:pt x="5170289" y="41300"/>
                  <a:pt x="5170289" y="42863"/>
                </a:cubicBezTo>
                <a:lnTo>
                  <a:pt x="5170289" y="64294"/>
                </a:lnTo>
                <a:cubicBezTo>
                  <a:pt x="5170289" y="66080"/>
                  <a:pt x="5169396" y="66973"/>
                  <a:pt x="5167610" y="66973"/>
                </a:cubicBezTo>
                <a:lnTo>
                  <a:pt x="5146179" y="66973"/>
                </a:lnTo>
                <a:cubicBezTo>
                  <a:pt x="5144393" y="66973"/>
                  <a:pt x="5143500" y="66080"/>
                  <a:pt x="5143500" y="64294"/>
                </a:cubicBezTo>
                <a:lnTo>
                  <a:pt x="5143500" y="42863"/>
                </a:lnTo>
                <a:cubicBezTo>
                  <a:pt x="5143723" y="41077"/>
                  <a:pt x="5144616" y="40184"/>
                  <a:pt x="5146179" y="40184"/>
                </a:cubicBezTo>
                <a:close/>
                <a:moveTo>
                  <a:pt x="5033665" y="40184"/>
                </a:moveTo>
                <a:lnTo>
                  <a:pt x="5055096" y="40184"/>
                </a:lnTo>
                <a:cubicBezTo>
                  <a:pt x="5056882" y="40407"/>
                  <a:pt x="5057775" y="41300"/>
                  <a:pt x="5057775" y="42863"/>
                </a:cubicBezTo>
                <a:lnTo>
                  <a:pt x="5057775" y="64294"/>
                </a:lnTo>
                <a:cubicBezTo>
                  <a:pt x="5057775" y="66080"/>
                  <a:pt x="5056882" y="66973"/>
                  <a:pt x="5055096" y="66973"/>
                </a:cubicBezTo>
                <a:lnTo>
                  <a:pt x="5033665" y="66973"/>
                </a:lnTo>
                <a:cubicBezTo>
                  <a:pt x="5031879" y="66973"/>
                  <a:pt x="5030986" y="66080"/>
                  <a:pt x="5030986" y="64294"/>
                </a:cubicBezTo>
                <a:lnTo>
                  <a:pt x="5030986" y="42863"/>
                </a:lnTo>
                <a:cubicBezTo>
                  <a:pt x="5031209" y="41077"/>
                  <a:pt x="5032102" y="40184"/>
                  <a:pt x="5033665" y="40184"/>
                </a:cubicBezTo>
                <a:close/>
                <a:moveTo>
                  <a:pt x="4993481" y="40184"/>
                </a:moveTo>
                <a:lnTo>
                  <a:pt x="5014912" y="40184"/>
                </a:lnTo>
                <a:cubicBezTo>
                  <a:pt x="5016698" y="40407"/>
                  <a:pt x="5017591" y="41300"/>
                  <a:pt x="5017591" y="42863"/>
                </a:cubicBezTo>
                <a:lnTo>
                  <a:pt x="5017591" y="64294"/>
                </a:lnTo>
                <a:cubicBezTo>
                  <a:pt x="5017591" y="66080"/>
                  <a:pt x="5016698" y="66973"/>
                  <a:pt x="5014912" y="66973"/>
                </a:cubicBezTo>
                <a:lnTo>
                  <a:pt x="4993481" y="66973"/>
                </a:lnTo>
                <a:cubicBezTo>
                  <a:pt x="4991695" y="66973"/>
                  <a:pt x="4990802" y="66080"/>
                  <a:pt x="4990802" y="64294"/>
                </a:cubicBezTo>
                <a:lnTo>
                  <a:pt x="4990802" y="42863"/>
                </a:lnTo>
                <a:cubicBezTo>
                  <a:pt x="4991025" y="41077"/>
                  <a:pt x="4991918" y="40184"/>
                  <a:pt x="4993481" y="40184"/>
                </a:cubicBezTo>
                <a:close/>
                <a:moveTo>
                  <a:pt x="4953298" y="40184"/>
                </a:moveTo>
                <a:lnTo>
                  <a:pt x="4974729" y="40184"/>
                </a:lnTo>
                <a:cubicBezTo>
                  <a:pt x="4976515" y="40407"/>
                  <a:pt x="4977408" y="41300"/>
                  <a:pt x="4977408" y="42863"/>
                </a:cubicBezTo>
                <a:lnTo>
                  <a:pt x="4977408" y="64294"/>
                </a:lnTo>
                <a:cubicBezTo>
                  <a:pt x="4977408" y="66080"/>
                  <a:pt x="4976515" y="66973"/>
                  <a:pt x="4974729" y="66973"/>
                </a:cubicBezTo>
                <a:lnTo>
                  <a:pt x="4953298" y="66973"/>
                </a:lnTo>
                <a:cubicBezTo>
                  <a:pt x="4951512" y="66973"/>
                  <a:pt x="4950619" y="66080"/>
                  <a:pt x="4950619" y="64294"/>
                </a:cubicBezTo>
                <a:lnTo>
                  <a:pt x="4950619" y="42863"/>
                </a:lnTo>
                <a:cubicBezTo>
                  <a:pt x="4950842" y="41077"/>
                  <a:pt x="4951735" y="40184"/>
                  <a:pt x="4953298" y="40184"/>
                </a:cubicBezTo>
                <a:close/>
                <a:moveTo>
                  <a:pt x="4913114" y="40184"/>
                </a:moveTo>
                <a:lnTo>
                  <a:pt x="4934545" y="40184"/>
                </a:lnTo>
                <a:cubicBezTo>
                  <a:pt x="4936331" y="40407"/>
                  <a:pt x="4937224" y="41300"/>
                  <a:pt x="4937224" y="42863"/>
                </a:cubicBezTo>
                <a:lnTo>
                  <a:pt x="4937224" y="64294"/>
                </a:lnTo>
                <a:cubicBezTo>
                  <a:pt x="4937224" y="66080"/>
                  <a:pt x="4936331" y="66973"/>
                  <a:pt x="4934545" y="66973"/>
                </a:cubicBezTo>
                <a:lnTo>
                  <a:pt x="4913114" y="66973"/>
                </a:lnTo>
                <a:cubicBezTo>
                  <a:pt x="4911328" y="66973"/>
                  <a:pt x="4910435" y="66080"/>
                  <a:pt x="4910435" y="64294"/>
                </a:cubicBezTo>
                <a:lnTo>
                  <a:pt x="4910435" y="42863"/>
                </a:lnTo>
                <a:cubicBezTo>
                  <a:pt x="4910658" y="41077"/>
                  <a:pt x="4911551" y="40184"/>
                  <a:pt x="4913114" y="40184"/>
                </a:cubicBezTo>
                <a:close/>
                <a:moveTo>
                  <a:pt x="4872930" y="40184"/>
                </a:moveTo>
                <a:lnTo>
                  <a:pt x="4894362" y="40184"/>
                </a:lnTo>
                <a:cubicBezTo>
                  <a:pt x="4896148" y="40407"/>
                  <a:pt x="4897040" y="41300"/>
                  <a:pt x="4897040" y="42863"/>
                </a:cubicBezTo>
                <a:lnTo>
                  <a:pt x="4897040" y="64294"/>
                </a:lnTo>
                <a:cubicBezTo>
                  <a:pt x="4897040" y="66080"/>
                  <a:pt x="4896148" y="66973"/>
                  <a:pt x="4894362" y="66973"/>
                </a:cubicBezTo>
                <a:lnTo>
                  <a:pt x="4872930" y="66973"/>
                </a:lnTo>
                <a:cubicBezTo>
                  <a:pt x="4871144" y="66973"/>
                  <a:pt x="4870251" y="66080"/>
                  <a:pt x="4870251" y="64294"/>
                </a:cubicBezTo>
                <a:lnTo>
                  <a:pt x="4870251" y="42863"/>
                </a:lnTo>
                <a:cubicBezTo>
                  <a:pt x="4870475" y="41077"/>
                  <a:pt x="4871368" y="40184"/>
                  <a:pt x="4872930" y="40184"/>
                </a:cubicBezTo>
                <a:close/>
                <a:moveTo>
                  <a:pt x="4832747" y="40184"/>
                </a:moveTo>
                <a:lnTo>
                  <a:pt x="4854178" y="40184"/>
                </a:lnTo>
                <a:cubicBezTo>
                  <a:pt x="4855964" y="40407"/>
                  <a:pt x="4856857" y="41300"/>
                  <a:pt x="4856857" y="42863"/>
                </a:cubicBezTo>
                <a:lnTo>
                  <a:pt x="4856857" y="64294"/>
                </a:lnTo>
                <a:cubicBezTo>
                  <a:pt x="4856857" y="66080"/>
                  <a:pt x="4855964" y="66973"/>
                  <a:pt x="4854178" y="66973"/>
                </a:cubicBezTo>
                <a:lnTo>
                  <a:pt x="4832747" y="66973"/>
                </a:lnTo>
                <a:cubicBezTo>
                  <a:pt x="4830961" y="66973"/>
                  <a:pt x="4830068" y="66080"/>
                  <a:pt x="4830068" y="64294"/>
                </a:cubicBezTo>
                <a:lnTo>
                  <a:pt x="4830068" y="42863"/>
                </a:lnTo>
                <a:cubicBezTo>
                  <a:pt x="4830291" y="41077"/>
                  <a:pt x="4831184" y="40184"/>
                  <a:pt x="4832747" y="40184"/>
                </a:cubicBezTo>
                <a:close/>
                <a:moveTo>
                  <a:pt x="4792563" y="40184"/>
                </a:moveTo>
                <a:lnTo>
                  <a:pt x="4813994" y="40184"/>
                </a:lnTo>
                <a:cubicBezTo>
                  <a:pt x="4815780" y="40407"/>
                  <a:pt x="4816673" y="41300"/>
                  <a:pt x="4816673" y="42863"/>
                </a:cubicBezTo>
                <a:lnTo>
                  <a:pt x="4816673" y="64294"/>
                </a:lnTo>
                <a:cubicBezTo>
                  <a:pt x="4816673" y="66080"/>
                  <a:pt x="4815780" y="66973"/>
                  <a:pt x="4813994" y="66973"/>
                </a:cubicBezTo>
                <a:lnTo>
                  <a:pt x="4792563" y="66973"/>
                </a:lnTo>
                <a:cubicBezTo>
                  <a:pt x="4790777" y="66973"/>
                  <a:pt x="4789884" y="66080"/>
                  <a:pt x="4789884" y="64294"/>
                </a:cubicBezTo>
                <a:lnTo>
                  <a:pt x="4789884" y="42863"/>
                </a:lnTo>
                <a:cubicBezTo>
                  <a:pt x="4790107" y="41077"/>
                  <a:pt x="4791000" y="40184"/>
                  <a:pt x="4792563" y="40184"/>
                </a:cubicBezTo>
                <a:close/>
                <a:moveTo>
                  <a:pt x="4752380" y="40184"/>
                </a:moveTo>
                <a:lnTo>
                  <a:pt x="4773811" y="40184"/>
                </a:lnTo>
                <a:cubicBezTo>
                  <a:pt x="4775597" y="40407"/>
                  <a:pt x="4776490" y="41300"/>
                  <a:pt x="4776490" y="42863"/>
                </a:cubicBezTo>
                <a:lnTo>
                  <a:pt x="4776490" y="64294"/>
                </a:lnTo>
                <a:cubicBezTo>
                  <a:pt x="4776490" y="66080"/>
                  <a:pt x="4775597" y="66973"/>
                  <a:pt x="4773811" y="66973"/>
                </a:cubicBezTo>
                <a:lnTo>
                  <a:pt x="4752380" y="66973"/>
                </a:lnTo>
                <a:cubicBezTo>
                  <a:pt x="4750594" y="66973"/>
                  <a:pt x="4749701" y="66080"/>
                  <a:pt x="4749701" y="64294"/>
                </a:cubicBezTo>
                <a:lnTo>
                  <a:pt x="4749701" y="42863"/>
                </a:lnTo>
                <a:cubicBezTo>
                  <a:pt x="4749924" y="41077"/>
                  <a:pt x="4750817" y="40184"/>
                  <a:pt x="4752380" y="40184"/>
                </a:cubicBezTo>
                <a:close/>
                <a:moveTo>
                  <a:pt x="4712196" y="40184"/>
                </a:moveTo>
                <a:lnTo>
                  <a:pt x="4733627" y="40184"/>
                </a:lnTo>
                <a:cubicBezTo>
                  <a:pt x="4735413" y="40407"/>
                  <a:pt x="4736306" y="41300"/>
                  <a:pt x="4736306" y="42863"/>
                </a:cubicBezTo>
                <a:lnTo>
                  <a:pt x="4736306" y="64294"/>
                </a:lnTo>
                <a:cubicBezTo>
                  <a:pt x="4736306" y="66080"/>
                  <a:pt x="4735413" y="66973"/>
                  <a:pt x="4733627" y="66973"/>
                </a:cubicBezTo>
                <a:lnTo>
                  <a:pt x="4712196" y="66973"/>
                </a:lnTo>
                <a:cubicBezTo>
                  <a:pt x="4710410" y="66973"/>
                  <a:pt x="4709517" y="66080"/>
                  <a:pt x="4709517" y="64294"/>
                </a:cubicBezTo>
                <a:lnTo>
                  <a:pt x="4709517" y="42863"/>
                </a:lnTo>
                <a:cubicBezTo>
                  <a:pt x="4709740" y="41077"/>
                  <a:pt x="4710633" y="40184"/>
                  <a:pt x="4712196" y="40184"/>
                </a:cubicBezTo>
                <a:close/>
                <a:moveTo>
                  <a:pt x="4672012" y="40184"/>
                </a:moveTo>
                <a:lnTo>
                  <a:pt x="4693444" y="40184"/>
                </a:lnTo>
                <a:cubicBezTo>
                  <a:pt x="4695230" y="40407"/>
                  <a:pt x="4696123" y="41300"/>
                  <a:pt x="4696123" y="42863"/>
                </a:cubicBezTo>
                <a:lnTo>
                  <a:pt x="4696123" y="64294"/>
                </a:lnTo>
                <a:cubicBezTo>
                  <a:pt x="4696123" y="66080"/>
                  <a:pt x="4695230" y="66973"/>
                  <a:pt x="4693444" y="66973"/>
                </a:cubicBezTo>
                <a:lnTo>
                  <a:pt x="4672012" y="66973"/>
                </a:lnTo>
                <a:cubicBezTo>
                  <a:pt x="4670226" y="66973"/>
                  <a:pt x="4669333" y="66080"/>
                  <a:pt x="4669333" y="64294"/>
                </a:cubicBezTo>
                <a:lnTo>
                  <a:pt x="4669333" y="42863"/>
                </a:lnTo>
                <a:cubicBezTo>
                  <a:pt x="4669557" y="41077"/>
                  <a:pt x="4670450" y="40184"/>
                  <a:pt x="4672012" y="40184"/>
                </a:cubicBezTo>
                <a:close/>
                <a:moveTo>
                  <a:pt x="4559498" y="40184"/>
                </a:moveTo>
                <a:lnTo>
                  <a:pt x="4580930" y="40184"/>
                </a:lnTo>
                <a:cubicBezTo>
                  <a:pt x="4582715" y="40407"/>
                  <a:pt x="4583608" y="41300"/>
                  <a:pt x="4583608" y="42863"/>
                </a:cubicBezTo>
                <a:lnTo>
                  <a:pt x="4583608" y="64294"/>
                </a:lnTo>
                <a:cubicBezTo>
                  <a:pt x="4583608" y="66080"/>
                  <a:pt x="4582715" y="66973"/>
                  <a:pt x="4580930" y="66973"/>
                </a:cubicBezTo>
                <a:lnTo>
                  <a:pt x="4559498" y="66973"/>
                </a:lnTo>
                <a:cubicBezTo>
                  <a:pt x="4557712" y="66973"/>
                  <a:pt x="4556819" y="66080"/>
                  <a:pt x="4556819" y="64294"/>
                </a:cubicBezTo>
                <a:lnTo>
                  <a:pt x="4556819" y="42863"/>
                </a:lnTo>
                <a:cubicBezTo>
                  <a:pt x="4557043" y="41077"/>
                  <a:pt x="4557936" y="40184"/>
                  <a:pt x="4559498" y="40184"/>
                </a:cubicBezTo>
                <a:close/>
                <a:moveTo>
                  <a:pt x="4519315" y="40184"/>
                </a:moveTo>
                <a:lnTo>
                  <a:pt x="4540746" y="40184"/>
                </a:lnTo>
                <a:cubicBezTo>
                  <a:pt x="4542532" y="40407"/>
                  <a:pt x="4543425" y="41300"/>
                  <a:pt x="4543425" y="42863"/>
                </a:cubicBezTo>
                <a:lnTo>
                  <a:pt x="4543425" y="64294"/>
                </a:lnTo>
                <a:cubicBezTo>
                  <a:pt x="4543425" y="66080"/>
                  <a:pt x="4542532" y="66973"/>
                  <a:pt x="4540746" y="66973"/>
                </a:cubicBezTo>
                <a:lnTo>
                  <a:pt x="4519315" y="66973"/>
                </a:lnTo>
                <a:cubicBezTo>
                  <a:pt x="4517529" y="66973"/>
                  <a:pt x="4516636" y="66080"/>
                  <a:pt x="4516636" y="64294"/>
                </a:cubicBezTo>
                <a:lnTo>
                  <a:pt x="4516636" y="42863"/>
                </a:lnTo>
                <a:cubicBezTo>
                  <a:pt x="4516859" y="41077"/>
                  <a:pt x="4517752" y="40184"/>
                  <a:pt x="4519315" y="40184"/>
                </a:cubicBezTo>
                <a:close/>
                <a:moveTo>
                  <a:pt x="4479131" y="40184"/>
                </a:moveTo>
                <a:lnTo>
                  <a:pt x="4500562" y="40184"/>
                </a:lnTo>
                <a:cubicBezTo>
                  <a:pt x="4502348" y="40407"/>
                  <a:pt x="4503241" y="41300"/>
                  <a:pt x="4503241" y="42863"/>
                </a:cubicBezTo>
                <a:lnTo>
                  <a:pt x="4503241" y="64294"/>
                </a:lnTo>
                <a:cubicBezTo>
                  <a:pt x="4503241" y="66080"/>
                  <a:pt x="4502348" y="66973"/>
                  <a:pt x="4500562" y="66973"/>
                </a:cubicBezTo>
                <a:lnTo>
                  <a:pt x="4479131" y="66973"/>
                </a:lnTo>
                <a:cubicBezTo>
                  <a:pt x="4477345" y="66973"/>
                  <a:pt x="4476452" y="66080"/>
                  <a:pt x="4476452" y="64294"/>
                </a:cubicBezTo>
                <a:lnTo>
                  <a:pt x="4476452" y="42863"/>
                </a:lnTo>
                <a:cubicBezTo>
                  <a:pt x="4476675" y="41077"/>
                  <a:pt x="4477568" y="40184"/>
                  <a:pt x="4479131" y="40184"/>
                </a:cubicBezTo>
                <a:close/>
                <a:moveTo>
                  <a:pt x="4438948" y="40184"/>
                </a:moveTo>
                <a:lnTo>
                  <a:pt x="4460379" y="40184"/>
                </a:lnTo>
                <a:cubicBezTo>
                  <a:pt x="4462165" y="40407"/>
                  <a:pt x="4463058" y="41300"/>
                  <a:pt x="4463058" y="42863"/>
                </a:cubicBezTo>
                <a:lnTo>
                  <a:pt x="4463058" y="64294"/>
                </a:lnTo>
                <a:cubicBezTo>
                  <a:pt x="4463058" y="66080"/>
                  <a:pt x="4462165" y="66973"/>
                  <a:pt x="4460379" y="66973"/>
                </a:cubicBezTo>
                <a:lnTo>
                  <a:pt x="4438948" y="66973"/>
                </a:lnTo>
                <a:cubicBezTo>
                  <a:pt x="4437162" y="66973"/>
                  <a:pt x="4436269" y="66080"/>
                  <a:pt x="4436269" y="64294"/>
                </a:cubicBezTo>
                <a:lnTo>
                  <a:pt x="4436269" y="42863"/>
                </a:lnTo>
                <a:cubicBezTo>
                  <a:pt x="4436492" y="41077"/>
                  <a:pt x="4437385" y="40184"/>
                  <a:pt x="4438948" y="40184"/>
                </a:cubicBezTo>
                <a:close/>
                <a:moveTo>
                  <a:pt x="4278213" y="40184"/>
                </a:moveTo>
                <a:lnTo>
                  <a:pt x="4299644" y="40184"/>
                </a:lnTo>
                <a:cubicBezTo>
                  <a:pt x="4301430" y="40407"/>
                  <a:pt x="4302323" y="41300"/>
                  <a:pt x="4302323" y="42863"/>
                </a:cubicBezTo>
                <a:lnTo>
                  <a:pt x="4302323" y="64294"/>
                </a:lnTo>
                <a:cubicBezTo>
                  <a:pt x="4302323" y="66080"/>
                  <a:pt x="4301430" y="66973"/>
                  <a:pt x="4299644" y="66973"/>
                </a:cubicBezTo>
                <a:lnTo>
                  <a:pt x="4278213" y="66973"/>
                </a:lnTo>
                <a:cubicBezTo>
                  <a:pt x="4276427" y="66973"/>
                  <a:pt x="4275534" y="66080"/>
                  <a:pt x="4275534" y="64294"/>
                </a:cubicBezTo>
                <a:lnTo>
                  <a:pt x="4275534" y="42863"/>
                </a:lnTo>
                <a:cubicBezTo>
                  <a:pt x="4275757" y="41077"/>
                  <a:pt x="4276650" y="40184"/>
                  <a:pt x="4278213" y="40184"/>
                </a:cubicBezTo>
                <a:close/>
                <a:moveTo>
                  <a:pt x="4238030" y="40184"/>
                </a:moveTo>
                <a:lnTo>
                  <a:pt x="4259461" y="40184"/>
                </a:lnTo>
                <a:cubicBezTo>
                  <a:pt x="4261247" y="40407"/>
                  <a:pt x="4262140" y="41300"/>
                  <a:pt x="4262140" y="42863"/>
                </a:cubicBezTo>
                <a:lnTo>
                  <a:pt x="4262140" y="64294"/>
                </a:lnTo>
                <a:cubicBezTo>
                  <a:pt x="4262140" y="66080"/>
                  <a:pt x="4261247" y="66973"/>
                  <a:pt x="4259461" y="66973"/>
                </a:cubicBezTo>
                <a:lnTo>
                  <a:pt x="4238030" y="66973"/>
                </a:lnTo>
                <a:cubicBezTo>
                  <a:pt x="4236244" y="66973"/>
                  <a:pt x="4235351" y="66080"/>
                  <a:pt x="4235351" y="64294"/>
                </a:cubicBezTo>
                <a:lnTo>
                  <a:pt x="4235351" y="42863"/>
                </a:lnTo>
                <a:cubicBezTo>
                  <a:pt x="4235574" y="41077"/>
                  <a:pt x="4236467" y="40184"/>
                  <a:pt x="4238030" y="40184"/>
                </a:cubicBezTo>
                <a:close/>
                <a:moveTo>
                  <a:pt x="4197846" y="40184"/>
                </a:moveTo>
                <a:lnTo>
                  <a:pt x="4219277" y="40184"/>
                </a:lnTo>
                <a:cubicBezTo>
                  <a:pt x="4221063" y="40407"/>
                  <a:pt x="4221956" y="41300"/>
                  <a:pt x="4221956" y="42863"/>
                </a:cubicBezTo>
                <a:lnTo>
                  <a:pt x="4221956" y="64294"/>
                </a:lnTo>
                <a:cubicBezTo>
                  <a:pt x="4221956" y="66080"/>
                  <a:pt x="4221063" y="66973"/>
                  <a:pt x="4219277" y="66973"/>
                </a:cubicBezTo>
                <a:lnTo>
                  <a:pt x="4197846" y="66973"/>
                </a:lnTo>
                <a:cubicBezTo>
                  <a:pt x="4196060" y="66973"/>
                  <a:pt x="4195167" y="66080"/>
                  <a:pt x="4195167" y="64294"/>
                </a:cubicBezTo>
                <a:lnTo>
                  <a:pt x="4195167" y="42863"/>
                </a:lnTo>
                <a:cubicBezTo>
                  <a:pt x="4195390" y="41077"/>
                  <a:pt x="4196283" y="40184"/>
                  <a:pt x="4197846" y="40184"/>
                </a:cubicBezTo>
                <a:close/>
                <a:moveTo>
                  <a:pt x="4157662" y="40184"/>
                </a:moveTo>
                <a:lnTo>
                  <a:pt x="4179094" y="40184"/>
                </a:lnTo>
                <a:cubicBezTo>
                  <a:pt x="4180880" y="40407"/>
                  <a:pt x="4181773" y="41300"/>
                  <a:pt x="4181773" y="42863"/>
                </a:cubicBezTo>
                <a:lnTo>
                  <a:pt x="4181773" y="64294"/>
                </a:lnTo>
                <a:cubicBezTo>
                  <a:pt x="4181773" y="66080"/>
                  <a:pt x="4180880" y="66973"/>
                  <a:pt x="4179094" y="66973"/>
                </a:cubicBezTo>
                <a:lnTo>
                  <a:pt x="4157662" y="66973"/>
                </a:lnTo>
                <a:cubicBezTo>
                  <a:pt x="4155876" y="66973"/>
                  <a:pt x="4154983" y="66080"/>
                  <a:pt x="4154983" y="64294"/>
                </a:cubicBezTo>
                <a:lnTo>
                  <a:pt x="4154983" y="42863"/>
                </a:lnTo>
                <a:cubicBezTo>
                  <a:pt x="4155207" y="41077"/>
                  <a:pt x="4156100" y="40184"/>
                  <a:pt x="4157662" y="40184"/>
                </a:cubicBezTo>
                <a:close/>
                <a:moveTo>
                  <a:pt x="4117479" y="40184"/>
                </a:moveTo>
                <a:lnTo>
                  <a:pt x="4138910" y="40184"/>
                </a:lnTo>
                <a:cubicBezTo>
                  <a:pt x="4140696" y="40407"/>
                  <a:pt x="4141589" y="41300"/>
                  <a:pt x="4141589" y="42863"/>
                </a:cubicBezTo>
                <a:lnTo>
                  <a:pt x="4141589" y="64294"/>
                </a:lnTo>
                <a:cubicBezTo>
                  <a:pt x="4141589" y="66080"/>
                  <a:pt x="4140696" y="66973"/>
                  <a:pt x="4138910" y="66973"/>
                </a:cubicBezTo>
                <a:lnTo>
                  <a:pt x="4117479" y="66973"/>
                </a:lnTo>
                <a:cubicBezTo>
                  <a:pt x="4115693" y="66973"/>
                  <a:pt x="4114800" y="66080"/>
                  <a:pt x="4114800" y="64294"/>
                </a:cubicBezTo>
                <a:lnTo>
                  <a:pt x="4114800" y="42863"/>
                </a:lnTo>
                <a:cubicBezTo>
                  <a:pt x="4115023" y="41077"/>
                  <a:pt x="4115916" y="40184"/>
                  <a:pt x="4117479" y="40184"/>
                </a:cubicBezTo>
                <a:close/>
                <a:moveTo>
                  <a:pt x="4045148" y="40184"/>
                </a:moveTo>
                <a:lnTo>
                  <a:pt x="4066580" y="40184"/>
                </a:lnTo>
                <a:cubicBezTo>
                  <a:pt x="4068365" y="40407"/>
                  <a:pt x="4069258" y="41300"/>
                  <a:pt x="4069258" y="42863"/>
                </a:cubicBezTo>
                <a:lnTo>
                  <a:pt x="4069258" y="64294"/>
                </a:lnTo>
                <a:cubicBezTo>
                  <a:pt x="4069258" y="66080"/>
                  <a:pt x="4068365" y="66973"/>
                  <a:pt x="4066580" y="66973"/>
                </a:cubicBezTo>
                <a:lnTo>
                  <a:pt x="4045148" y="66973"/>
                </a:lnTo>
                <a:cubicBezTo>
                  <a:pt x="4043362" y="66973"/>
                  <a:pt x="4042469" y="66080"/>
                  <a:pt x="4042469" y="64294"/>
                </a:cubicBezTo>
                <a:lnTo>
                  <a:pt x="4042469" y="42863"/>
                </a:lnTo>
                <a:cubicBezTo>
                  <a:pt x="4042693" y="41077"/>
                  <a:pt x="4043586" y="40184"/>
                  <a:pt x="4045148" y="40184"/>
                </a:cubicBezTo>
                <a:close/>
                <a:moveTo>
                  <a:pt x="4004965" y="40184"/>
                </a:moveTo>
                <a:lnTo>
                  <a:pt x="4026396" y="40184"/>
                </a:lnTo>
                <a:cubicBezTo>
                  <a:pt x="4028182" y="40407"/>
                  <a:pt x="4029075" y="41300"/>
                  <a:pt x="4029075" y="42863"/>
                </a:cubicBezTo>
                <a:lnTo>
                  <a:pt x="4029075" y="64294"/>
                </a:lnTo>
                <a:cubicBezTo>
                  <a:pt x="4029075" y="66080"/>
                  <a:pt x="4028182" y="66973"/>
                  <a:pt x="4026396" y="66973"/>
                </a:cubicBezTo>
                <a:lnTo>
                  <a:pt x="4004965" y="66973"/>
                </a:lnTo>
                <a:cubicBezTo>
                  <a:pt x="4003179" y="66973"/>
                  <a:pt x="4002286" y="66080"/>
                  <a:pt x="4002286" y="64294"/>
                </a:cubicBezTo>
                <a:lnTo>
                  <a:pt x="4002286" y="42863"/>
                </a:lnTo>
                <a:cubicBezTo>
                  <a:pt x="4002509" y="41077"/>
                  <a:pt x="4003402" y="40184"/>
                  <a:pt x="4004965" y="40184"/>
                </a:cubicBezTo>
                <a:close/>
                <a:moveTo>
                  <a:pt x="3964781" y="40184"/>
                </a:moveTo>
                <a:lnTo>
                  <a:pt x="3986212" y="40184"/>
                </a:lnTo>
                <a:cubicBezTo>
                  <a:pt x="3987998" y="40407"/>
                  <a:pt x="3988891" y="41300"/>
                  <a:pt x="3988891" y="42863"/>
                </a:cubicBezTo>
                <a:lnTo>
                  <a:pt x="3988891" y="64294"/>
                </a:lnTo>
                <a:cubicBezTo>
                  <a:pt x="3988891" y="66080"/>
                  <a:pt x="3987998" y="66973"/>
                  <a:pt x="3986212" y="66973"/>
                </a:cubicBezTo>
                <a:lnTo>
                  <a:pt x="3964781" y="66973"/>
                </a:lnTo>
                <a:cubicBezTo>
                  <a:pt x="3962995" y="66973"/>
                  <a:pt x="3962102" y="66080"/>
                  <a:pt x="3962102" y="64294"/>
                </a:cubicBezTo>
                <a:lnTo>
                  <a:pt x="3962102" y="42863"/>
                </a:lnTo>
                <a:cubicBezTo>
                  <a:pt x="3962325" y="41077"/>
                  <a:pt x="3963218" y="40184"/>
                  <a:pt x="3964781" y="40184"/>
                </a:cubicBezTo>
                <a:close/>
                <a:moveTo>
                  <a:pt x="3924598" y="40184"/>
                </a:moveTo>
                <a:lnTo>
                  <a:pt x="3946029" y="40184"/>
                </a:lnTo>
                <a:cubicBezTo>
                  <a:pt x="3947815" y="40407"/>
                  <a:pt x="3948708" y="41300"/>
                  <a:pt x="3948708" y="42863"/>
                </a:cubicBezTo>
                <a:lnTo>
                  <a:pt x="3948708" y="64294"/>
                </a:lnTo>
                <a:cubicBezTo>
                  <a:pt x="3948708" y="66080"/>
                  <a:pt x="3947815" y="66973"/>
                  <a:pt x="3946029" y="66973"/>
                </a:cubicBezTo>
                <a:lnTo>
                  <a:pt x="3924598" y="66973"/>
                </a:lnTo>
                <a:cubicBezTo>
                  <a:pt x="3922812" y="66973"/>
                  <a:pt x="3921919" y="66080"/>
                  <a:pt x="3921919" y="64294"/>
                </a:cubicBezTo>
                <a:lnTo>
                  <a:pt x="3921919" y="42863"/>
                </a:lnTo>
                <a:cubicBezTo>
                  <a:pt x="3922142" y="41077"/>
                  <a:pt x="3923035" y="40184"/>
                  <a:pt x="3924598" y="40184"/>
                </a:cubicBezTo>
                <a:close/>
                <a:moveTo>
                  <a:pt x="3884414" y="40184"/>
                </a:moveTo>
                <a:lnTo>
                  <a:pt x="3905845" y="40184"/>
                </a:lnTo>
                <a:cubicBezTo>
                  <a:pt x="3907631" y="40407"/>
                  <a:pt x="3908524" y="41300"/>
                  <a:pt x="3908524" y="42863"/>
                </a:cubicBezTo>
                <a:lnTo>
                  <a:pt x="3908524" y="64294"/>
                </a:lnTo>
                <a:cubicBezTo>
                  <a:pt x="3908524" y="66080"/>
                  <a:pt x="3907631" y="66973"/>
                  <a:pt x="3905845" y="66973"/>
                </a:cubicBezTo>
                <a:lnTo>
                  <a:pt x="3884414" y="66973"/>
                </a:lnTo>
                <a:cubicBezTo>
                  <a:pt x="3882628" y="66973"/>
                  <a:pt x="3881735" y="66080"/>
                  <a:pt x="3881735" y="64294"/>
                </a:cubicBezTo>
                <a:lnTo>
                  <a:pt x="3881735" y="42863"/>
                </a:lnTo>
                <a:cubicBezTo>
                  <a:pt x="3881958" y="41077"/>
                  <a:pt x="3882851" y="40184"/>
                  <a:pt x="3884414" y="40184"/>
                </a:cubicBezTo>
                <a:close/>
                <a:moveTo>
                  <a:pt x="3844230" y="40184"/>
                </a:moveTo>
                <a:lnTo>
                  <a:pt x="3865662" y="40184"/>
                </a:lnTo>
                <a:cubicBezTo>
                  <a:pt x="3867448" y="40407"/>
                  <a:pt x="3868340" y="41300"/>
                  <a:pt x="3868340" y="42863"/>
                </a:cubicBezTo>
                <a:lnTo>
                  <a:pt x="3868340" y="64294"/>
                </a:lnTo>
                <a:cubicBezTo>
                  <a:pt x="3868340" y="66080"/>
                  <a:pt x="3867448" y="66973"/>
                  <a:pt x="3865662" y="66973"/>
                </a:cubicBezTo>
                <a:lnTo>
                  <a:pt x="3844230" y="66973"/>
                </a:lnTo>
                <a:cubicBezTo>
                  <a:pt x="3842444" y="66973"/>
                  <a:pt x="3841551" y="66080"/>
                  <a:pt x="3841551" y="64294"/>
                </a:cubicBezTo>
                <a:lnTo>
                  <a:pt x="3841551" y="42863"/>
                </a:lnTo>
                <a:cubicBezTo>
                  <a:pt x="3841775" y="41077"/>
                  <a:pt x="3842668" y="40184"/>
                  <a:pt x="3844230" y="40184"/>
                </a:cubicBezTo>
                <a:close/>
                <a:moveTo>
                  <a:pt x="3804047" y="40184"/>
                </a:moveTo>
                <a:lnTo>
                  <a:pt x="3825478" y="40184"/>
                </a:lnTo>
                <a:cubicBezTo>
                  <a:pt x="3827264" y="40407"/>
                  <a:pt x="3828157" y="41300"/>
                  <a:pt x="3828157" y="42863"/>
                </a:cubicBezTo>
                <a:lnTo>
                  <a:pt x="3828157" y="64294"/>
                </a:lnTo>
                <a:cubicBezTo>
                  <a:pt x="3828157" y="66080"/>
                  <a:pt x="3827264" y="66973"/>
                  <a:pt x="3825478" y="66973"/>
                </a:cubicBezTo>
                <a:lnTo>
                  <a:pt x="3804047" y="66973"/>
                </a:lnTo>
                <a:cubicBezTo>
                  <a:pt x="3802261" y="66973"/>
                  <a:pt x="3801368" y="66080"/>
                  <a:pt x="3801368" y="64294"/>
                </a:cubicBezTo>
                <a:lnTo>
                  <a:pt x="3801368" y="42863"/>
                </a:lnTo>
                <a:cubicBezTo>
                  <a:pt x="3801591" y="41077"/>
                  <a:pt x="3802484" y="40184"/>
                  <a:pt x="3804047" y="40184"/>
                </a:cubicBezTo>
                <a:close/>
                <a:moveTo>
                  <a:pt x="3763863" y="40184"/>
                </a:moveTo>
                <a:lnTo>
                  <a:pt x="3785294" y="40184"/>
                </a:lnTo>
                <a:cubicBezTo>
                  <a:pt x="3787080" y="40407"/>
                  <a:pt x="3787973" y="41300"/>
                  <a:pt x="3787973" y="42863"/>
                </a:cubicBezTo>
                <a:lnTo>
                  <a:pt x="3787973" y="64294"/>
                </a:lnTo>
                <a:cubicBezTo>
                  <a:pt x="3787973" y="66080"/>
                  <a:pt x="3787080" y="66973"/>
                  <a:pt x="3785294" y="66973"/>
                </a:cubicBezTo>
                <a:lnTo>
                  <a:pt x="3763863" y="66973"/>
                </a:lnTo>
                <a:cubicBezTo>
                  <a:pt x="3762077" y="66973"/>
                  <a:pt x="3761184" y="66080"/>
                  <a:pt x="3761184" y="64294"/>
                </a:cubicBezTo>
                <a:lnTo>
                  <a:pt x="3761184" y="42863"/>
                </a:lnTo>
                <a:cubicBezTo>
                  <a:pt x="3761407" y="41077"/>
                  <a:pt x="3762300" y="40184"/>
                  <a:pt x="3763863" y="40184"/>
                </a:cubicBezTo>
                <a:close/>
                <a:moveTo>
                  <a:pt x="3723679" y="40184"/>
                </a:moveTo>
                <a:lnTo>
                  <a:pt x="3745111" y="40184"/>
                </a:lnTo>
                <a:cubicBezTo>
                  <a:pt x="3746897" y="40407"/>
                  <a:pt x="3747790" y="41300"/>
                  <a:pt x="3747790" y="42863"/>
                </a:cubicBezTo>
                <a:lnTo>
                  <a:pt x="3747790" y="64294"/>
                </a:lnTo>
                <a:cubicBezTo>
                  <a:pt x="3747790" y="66080"/>
                  <a:pt x="3746897" y="66973"/>
                  <a:pt x="3745111" y="66973"/>
                </a:cubicBezTo>
                <a:lnTo>
                  <a:pt x="3723679" y="66973"/>
                </a:lnTo>
                <a:cubicBezTo>
                  <a:pt x="3721893" y="66973"/>
                  <a:pt x="3721001" y="66080"/>
                  <a:pt x="3721001" y="64294"/>
                </a:cubicBezTo>
                <a:lnTo>
                  <a:pt x="3721001" y="42863"/>
                </a:lnTo>
                <a:cubicBezTo>
                  <a:pt x="3721224" y="41077"/>
                  <a:pt x="3722117" y="40184"/>
                  <a:pt x="3723679" y="40184"/>
                </a:cubicBezTo>
                <a:close/>
                <a:moveTo>
                  <a:pt x="3683496" y="40184"/>
                </a:moveTo>
                <a:lnTo>
                  <a:pt x="3704927" y="40184"/>
                </a:lnTo>
                <a:cubicBezTo>
                  <a:pt x="3706713" y="40407"/>
                  <a:pt x="3707606" y="41300"/>
                  <a:pt x="3707606" y="42863"/>
                </a:cubicBezTo>
                <a:lnTo>
                  <a:pt x="3707606" y="64294"/>
                </a:lnTo>
                <a:cubicBezTo>
                  <a:pt x="3707606" y="66080"/>
                  <a:pt x="3706713" y="66973"/>
                  <a:pt x="3704927" y="66973"/>
                </a:cubicBezTo>
                <a:lnTo>
                  <a:pt x="3683496" y="66973"/>
                </a:lnTo>
                <a:cubicBezTo>
                  <a:pt x="3681710" y="66973"/>
                  <a:pt x="3680817" y="66080"/>
                  <a:pt x="3680817" y="64294"/>
                </a:cubicBezTo>
                <a:lnTo>
                  <a:pt x="3680817" y="42863"/>
                </a:lnTo>
                <a:cubicBezTo>
                  <a:pt x="3681040" y="41077"/>
                  <a:pt x="3681933" y="40184"/>
                  <a:pt x="3683496" y="40184"/>
                </a:cubicBezTo>
                <a:close/>
                <a:moveTo>
                  <a:pt x="3643312" y="40184"/>
                </a:moveTo>
                <a:lnTo>
                  <a:pt x="3664743" y="40184"/>
                </a:lnTo>
                <a:cubicBezTo>
                  <a:pt x="3666529" y="40407"/>
                  <a:pt x="3667422" y="41300"/>
                  <a:pt x="3667422" y="42863"/>
                </a:cubicBezTo>
                <a:lnTo>
                  <a:pt x="3667422" y="64294"/>
                </a:lnTo>
                <a:cubicBezTo>
                  <a:pt x="3667422" y="66080"/>
                  <a:pt x="3666529" y="66973"/>
                  <a:pt x="3664743" y="66973"/>
                </a:cubicBezTo>
                <a:lnTo>
                  <a:pt x="3643312" y="66973"/>
                </a:lnTo>
                <a:cubicBezTo>
                  <a:pt x="3641526" y="66973"/>
                  <a:pt x="3640633" y="66080"/>
                  <a:pt x="3640633" y="64294"/>
                </a:cubicBezTo>
                <a:lnTo>
                  <a:pt x="3640633" y="42863"/>
                </a:lnTo>
                <a:cubicBezTo>
                  <a:pt x="3640857" y="41077"/>
                  <a:pt x="3641750" y="40184"/>
                  <a:pt x="3643312" y="40184"/>
                </a:cubicBezTo>
                <a:close/>
                <a:moveTo>
                  <a:pt x="3603129" y="40184"/>
                </a:moveTo>
                <a:lnTo>
                  <a:pt x="3624560" y="40184"/>
                </a:lnTo>
                <a:cubicBezTo>
                  <a:pt x="3626346" y="40407"/>
                  <a:pt x="3627239" y="41300"/>
                  <a:pt x="3627239" y="42863"/>
                </a:cubicBezTo>
                <a:lnTo>
                  <a:pt x="3627239" y="64294"/>
                </a:lnTo>
                <a:cubicBezTo>
                  <a:pt x="3627239" y="66080"/>
                  <a:pt x="3626346" y="66973"/>
                  <a:pt x="3624560" y="66973"/>
                </a:cubicBezTo>
                <a:lnTo>
                  <a:pt x="3603129" y="66973"/>
                </a:lnTo>
                <a:cubicBezTo>
                  <a:pt x="3601343" y="66973"/>
                  <a:pt x="3600450" y="66080"/>
                  <a:pt x="3600450" y="64294"/>
                </a:cubicBezTo>
                <a:lnTo>
                  <a:pt x="3600450" y="42863"/>
                </a:lnTo>
                <a:cubicBezTo>
                  <a:pt x="3600673" y="41077"/>
                  <a:pt x="3601566" y="40184"/>
                  <a:pt x="3603129" y="40184"/>
                </a:cubicBezTo>
                <a:close/>
                <a:moveTo>
                  <a:pt x="3016448" y="40184"/>
                </a:moveTo>
                <a:lnTo>
                  <a:pt x="3037879" y="40184"/>
                </a:lnTo>
                <a:cubicBezTo>
                  <a:pt x="3039665" y="40407"/>
                  <a:pt x="3040558" y="41300"/>
                  <a:pt x="3040558" y="42863"/>
                </a:cubicBezTo>
                <a:lnTo>
                  <a:pt x="3040558" y="64294"/>
                </a:lnTo>
                <a:cubicBezTo>
                  <a:pt x="3040558" y="66080"/>
                  <a:pt x="3039665" y="66973"/>
                  <a:pt x="3037879" y="66973"/>
                </a:cubicBezTo>
                <a:lnTo>
                  <a:pt x="3016448" y="66973"/>
                </a:lnTo>
                <a:cubicBezTo>
                  <a:pt x="3014662" y="66973"/>
                  <a:pt x="3013769" y="66080"/>
                  <a:pt x="3013769" y="64294"/>
                </a:cubicBezTo>
                <a:lnTo>
                  <a:pt x="3013769" y="42863"/>
                </a:lnTo>
                <a:cubicBezTo>
                  <a:pt x="3013993" y="41077"/>
                  <a:pt x="3014885" y="40184"/>
                  <a:pt x="3016448" y="40184"/>
                </a:cubicBezTo>
                <a:close/>
                <a:moveTo>
                  <a:pt x="2976265" y="40184"/>
                </a:moveTo>
                <a:lnTo>
                  <a:pt x="2997696" y="40184"/>
                </a:lnTo>
                <a:cubicBezTo>
                  <a:pt x="2999482" y="40407"/>
                  <a:pt x="3000375" y="41300"/>
                  <a:pt x="3000375" y="42863"/>
                </a:cubicBezTo>
                <a:lnTo>
                  <a:pt x="3000375" y="64294"/>
                </a:lnTo>
                <a:cubicBezTo>
                  <a:pt x="3000375" y="66080"/>
                  <a:pt x="2999482" y="66973"/>
                  <a:pt x="2997696" y="66973"/>
                </a:cubicBezTo>
                <a:lnTo>
                  <a:pt x="2976265" y="66973"/>
                </a:lnTo>
                <a:cubicBezTo>
                  <a:pt x="2974479" y="66973"/>
                  <a:pt x="2973586" y="66080"/>
                  <a:pt x="2973586" y="64294"/>
                </a:cubicBezTo>
                <a:lnTo>
                  <a:pt x="2973586" y="42863"/>
                </a:lnTo>
                <a:cubicBezTo>
                  <a:pt x="2973809" y="41077"/>
                  <a:pt x="2974702" y="40184"/>
                  <a:pt x="2976265" y="40184"/>
                </a:cubicBezTo>
                <a:close/>
                <a:moveTo>
                  <a:pt x="2936081" y="40184"/>
                </a:moveTo>
                <a:lnTo>
                  <a:pt x="2957512" y="40184"/>
                </a:lnTo>
                <a:cubicBezTo>
                  <a:pt x="2959298" y="40407"/>
                  <a:pt x="2960191" y="41300"/>
                  <a:pt x="2960191" y="42863"/>
                </a:cubicBezTo>
                <a:lnTo>
                  <a:pt x="2960191" y="64294"/>
                </a:lnTo>
                <a:cubicBezTo>
                  <a:pt x="2960191" y="66080"/>
                  <a:pt x="2959298" y="66973"/>
                  <a:pt x="2957512" y="66973"/>
                </a:cubicBezTo>
                <a:lnTo>
                  <a:pt x="2936081" y="66973"/>
                </a:lnTo>
                <a:cubicBezTo>
                  <a:pt x="2934295" y="66973"/>
                  <a:pt x="2933402" y="66080"/>
                  <a:pt x="2933402" y="64294"/>
                </a:cubicBezTo>
                <a:lnTo>
                  <a:pt x="2933402" y="42863"/>
                </a:lnTo>
                <a:cubicBezTo>
                  <a:pt x="2933625" y="41077"/>
                  <a:pt x="2934518" y="40184"/>
                  <a:pt x="2936081" y="40184"/>
                </a:cubicBezTo>
                <a:close/>
                <a:moveTo>
                  <a:pt x="2895897" y="40184"/>
                </a:moveTo>
                <a:lnTo>
                  <a:pt x="2917329" y="40184"/>
                </a:lnTo>
                <a:cubicBezTo>
                  <a:pt x="2919115" y="40407"/>
                  <a:pt x="2920008" y="41300"/>
                  <a:pt x="2920008" y="42863"/>
                </a:cubicBezTo>
                <a:lnTo>
                  <a:pt x="2920008" y="64294"/>
                </a:lnTo>
                <a:cubicBezTo>
                  <a:pt x="2920008" y="66080"/>
                  <a:pt x="2919115" y="66973"/>
                  <a:pt x="2917329" y="66973"/>
                </a:cubicBezTo>
                <a:lnTo>
                  <a:pt x="2895897" y="66973"/>
                </a:lnTo>
                <a:cubicBezTo>
                  <a:pt x="2894111" y="66973"/>
                  <a:pt x="2893218" y="66080"/>
                  <a:pt x="2893218" y="64294"/>
                </a:cubicBezTo>
                <a:lnTo>
                  <a:pt x="2893218" y="42863"/>
                </a:lnTo>
                <a:cubicBezTo>
                  <a:pt x="2893442" y="41077"/>
                  <a:pt x="2894335" y="40184"/>
                  <a:pt x="2895897" y="40184"/>
                </a:cubicBezTo>
                <a:close/>
                <a:moveTo>
                  <a:pt x="2855714" y="40184"/>
                </a:moveTo>
                <a:lnTo>
                  <a:pt x="2877145" y="40184"/>
                </a:lnTo>
                <a:cubicBezTo>
                  <a:pt x="2878931" y="40407"/>
                  <a:pt x="2879824" y="41300"/>
                  <a:pt x="2879824" y="42863"/>
                </a:cubicBezTo>
                <a:lnTo>
                  <a:pt x="2879824" y="64294"/>
                </a:lnTo>
                <a:cubicBezTo>
                  <a:pt x="2879824" y="66080"/>
                  <a:pt x="2878931" y="66973"/>
                  <a:pt x="2877145" y="66973"/>
                </a:cubicBezTo>
                <a:lnTo>
                  <a:pt x="2855714" y="66973"/>
                </a:lnTo>
                <a:cubicBezTo>
                  <a:pt x="2853928" y="66973"/>
                  <a:pt x="2853035" y="66080"/>
                  <a:pt x="2853035" y="64294"/>
                </a:cubicBezTo>
                <a:lnTo>
                  <a:pt x="2853035" y="42863"/>
                </a:lnTo>
                <a:cubicBezTo>
                  <a:pt x="2853258" y="41077"/>
                  <a:pt x="2854151" y="40184"/>
                  <a:pt x="2855714" y="40184"/>
                </a:cubicBezTo>
                <a:close/>
                <a:moveTo>
                  <a:pt x="2815530" y="40184"/>
                </a:moveTo>
                <a:lnTo>
                  <a:pt x="2836961" y="40184"/>
                </a:lnTo>
                <a:cubicBezTo>
                  <a:pt x="2838747" y="40407"/>
                  <a:pt x="2839640" y="41300"/>
                  <a:pt x="2839640" y="42863"/>
                </a:cubicBezTo>
                <a:lnTo>
                  <a:pt x="2839640" y="64294"/>
                </a:lnTo>
                <a:cubicBezTo>
                  <a:pt x="2839640" y="66080"/>
                  <a:pt x="2838747" y="66973"/>
                  <a:pt x="2836961" y="66973"/>
                </a:cubicBezTo>
                <a:lnTo>
                  <a:pt x="2815530" y="66973"/>
                </a:lnTo>
                <a:cubicBezTo>
                  <a:pt x="2813744" y="66973"/>
                  <a:pt x="2812851" y="66080"/>
                  <a:pt x="2812851" y="64294"/>
                </a:cubicBezTo>
                <a:lnTo>
                  <a:pt x="2812851" y="42863"/>
                </a:lnTo>
                <a:cubicBezTo>
                  <a:pt x="2813075" y="41077"/>
                  <a:pt x="2813968" y="40184"/>
                  <a:pt x="2815530" y="40184"/>
                </a:cubicBezTo>
                <a:close/>
                <a:moveTo>
                  <a:pt x="2775347" y="40184"/>
                </a:moveTo>
                <a:lnTo>
                  <a:pt x="2796778" y="40184"/>
                </a:lnTo>
                <a:cubicBezTo>
                  <a:pt x="2798564" y="40407"/>
                  <a:pt x="2799457" y="41300"/>
                  <a:pt x="2799457" y="42863"/>
                </a:cubicBezTo>
                <a:lnTo>
                  <a:pt x="2799457" y="64294"/>
                </a:lnTo>
                <a:cubicBezTo>
                  <a:pt x="2799457" y="66080"/>
                  <a:pt x="2798564" y="66973"/>
                  <a:pt x="2796778" y="66973"/>
                </a:cubicBezTo>
                <a:lnTo>
                  <a:pt x="2775347" y="66973"/>
                </a:lnTo>
                <a:cubicBezTo>
                  <a:pt x="2773561" y="66973"/>
                  <a:pt x="2772668" y="66080"/>
                  <a:pt x="2772668" y="64294"/>
                </a:cubicBezTo>
                <a:lnTo>
                  <a:pt x="2772668" y="42863"/>
                </a:lnTo>
                <a:cubicBezTo>
                  <a:pt x="2772891" y="41077"/>
                  <a:pt x="2773784" y="40184"/>
                  <a:pt x="2775347" y="40184"/>
                </a:cubicBezTo>
                <a:close/>
                <a:moveTo>
                  <a:pt x="2735163" y="40184"/>
                </a:moveTo>
                <a:lnTo>
                  <a:pt x="2756594" y="40184"/>
                </a:lnTo>
                <a:cubicBezTo>
                  <a:pt x="2758380" y="40407"/>
                  <a:pt x="2759273" y="41300"/>
                  <a:pt x="2759273" y="42863"/>
                </a:cubicBezTo>
                <a:lnTo>
                  <a:pt x="2759273" y="64294"/>
                </a:lnTo>
                <a:cubicBezTo>
                  <a:pt x="2759273" y="66080"/>
                  <a:pt x="2758380" y="66973"/>
                  <a:pt x="2756594" y="66973"/>
                </a:cubicBezTo>
                <a:lnTo>
                  <a:pt x="2735163" y="66973"/>
                </a:lnTo>
                <a:cubicBezTo>
                  <a:pt x="2733377" y="66973"/>
                  <a:pt x="2732484" y="66080"/>
                  <a:pt x="2732484" y="64294"/>
                </a:cubicBezTo>
                <a:lnTo>
                  <a:pt x="2732484" y="42863"/>
                </a:lnTo>
                <a:cubicBezTo>
                  <a:pt x="2732707" y="41077"/>
                  <a:pt x="2733600" y="40184"/>
                  <a:pt x="2735163" y="40184"/>
                </a:cubicBezTo>
                <a:close/>
                <a:moveTo>
                  <a:pt x="2694979" y="40184"/>
                </a:moveTo>
                <a:lnTo>
                  <a:pt x="2716411" y="40184"/>
                </a:lnTo>
                <a:cubicBezTo>
                  <a:pt x="2718197" y="40407"/>
                  <a:pt x="2719090" y="41300"/>
                  <a:pt x="2719090" y="42863"/>
                </a:cubicBezTo>
                <a:lnTo>
                  <a:pt x="2719090" y="64294"/>
                </a:lnTo>
                <a:cubicBezTo>
                  <a:pt x="2719090" y="66080"/>
                  <a:pt x="2718197" y="66973"/>
                  <a:pt x="2716411" y="66973"/>
                </a:cubicBezTo>
                <a:lnTo>
                  <a:pt x="2694979" y="66973"/>
                </a:lnTo>
                <a:cubicBezTo>
                  <a:pt x="2693193" y="66973"/>
                  <a:pt x="2692301" y="66080"/>
                  <a:pt x="2692301" y="64294"/>
                </a:cubicBezTo>
                <a:lnTo>
                  <a:pt x="2692301" y="42863"/>
                </a:lnTo>
                <a:cubicBezTo>
                  <a:pt x="2692524" y="41077"/>
                  <a:pt x="2693417" y="40184"/>
                  <a:pt x="2694979" y="40184"/>
                </a:cubicBezTo>
                <a:close/>
                <a:moveTo>
                  <a:pt x="2654796" y="40184"/>
                </a:moveTo>
                <a:lnTo>
                  <a:pt x="2676227" y="40184"/>
                </a:lnTo>
                <a:cubicBezTo>
                  <a:pt x="2678013" y="40407"/>
                  <a:pt x="2678906" y="41300"/>
                  <a:pt x="2678906" y="42863"/>
                </a:cubicBezTo>
                <a:lnTo>
                  <a:pt x="2678906" y="64294"/>
                </a:lnTo>
                <a:cubicBezTo>
                  <a:pt x="2678906" y="66080"/>
                  <a:pt x="2678013" y="66973"/>
                  <a:pt x="2676227" y="66973"/>
                </a:cubicBezTo>
                <a:lnTo>
                  <a:pt x="2654796" y="66973"/>
                </a:lnTo>
                <a:cubicBezTo>
                  <a:pt x="2653010" y="66973"/>
                  <a:pt x="2652117" y="66080"/>
                  <a:pt x="2652117" y="64294"/>
                </a:cubicBezTo>
                <a:lnTo>
                  <a:pt x="2652117" y="42863"/>
                </a:lnTo>
                <a:cubicBezTo>
                  <a:pt x="2652340" y="41077"/>
                  <a:pt x="2653233" y="40184"/>
                  <a:pt x="2654796" y="40184"/>
                </a:cubicBezTo>
                <a:close/>
                <a:moveTo>
                  <a:pt x="2614612" y="40184"/>
                </a:moveTo>
                <a:lnTo>
                  <a:pt x="2636043" y="40184"/>
                </a:lnTo>
                <a:cubicBezTo>
                  <a:pt x="2637829" y="40407"/>
                  <a:pt x="2638722" y="41300"/>
                  <a:pt x="2638722" y="42863"/>
                </a:cubicBezTo>
                <a:lnTo>
                  <a:pt x="2638722" y="64294"/>
                </a:lnTo>
                <a:cubicBezTo>
                  <a:pt x="2638722" y="66080"/>
                  <a:pt x="2637829" y="66973"/>
                  <a:pt x="2636043" y="66973"/>
                </a:cubicBezTo>
                <a:lnTo>
                  <a:pt x="2614612" y="66973"/>
                </a:lnTo>
                <a:cubicBezTo>
                  <a:pt x="2612826" y="66973"/>
                  <a:pt x="2611933" y="66080"/>
                  <a:pt x="2611933" y="64294"/>
                </a:cubicBezTo>
                <a:lnTo>
                  <a:pt x="2611933" y="42863"/>
                </a:lnTo>
                <a:cubicBezTo>
                  <a:pt x="2612157" y="41077"/>
                  <a:pt x="2613050" y="40184"/>
                  <a:pt x="2614612" y="40184"/>
                </a:cubicBezTo>
                <a:close/>
                <a:moveTo>
                  <a:pt x="2574429" y="40184"/>
                </a:moveTo>
                <a:lnTo>
                  <a:pt x="2595860" y="40184"/>
                </a:lnTo>
                <a:cubicBezTo>
                  <a:pt x="2597646" y="40407"/>
                  <a:pt x="2598539" y="41300"/>
                  <a:pt x="2598539" y="42863"/>
                </a:cubicBezTo>
                <a:lnTo>
                  <a:pt x="2598539" y="64294"/>
                </a:lnTo>
                <a:cubicBezTo>
                  <a:pt x="2598539" y="66080"/>
                  <a:pt x="2597646" y="66973"/>
                  <a:pt x="2595860" y="66973"/>
                </a:cubicBezTo>
                <a:lnTo>
                  <a:pt x="2574429" y="66973"/>
                </a:lnTo>
                <a:cubicBezTo>
                  <a:pt x="2572643" y="66973"/>
                  <a:pt x="2571750" y="66080"/>
                  <a:pt x="2571750" y="64294"/>
                </a:cubicBezTo>
                <a:lnTo>
                  <a:pt x="2571750" y="42863"/>
                </a:lnTo>
                <a:cubicBezTo>
                  <a:pt x="2571973" y="41077"/>
                  <a:pt x="2572866" y="40184"/>
                  <a:pt x="2574429" y="40184"/>
                </a:cubicBezTo>
                <a:close/>
                <a:moveTo>
                  <a:pt x="2180629" y="40184"/>
                </a:moveTo>
                <a:lnTo>
                  <a:pt x="2202061" y="40184"/>
                </a:lnTo>
                <a:cubicBezTo>
                  <a:pt x="2203847" y="40407"/>
                  <a:pt x="2204740" y="41300"/>
                  <a:pt x="2204740" y="42863"/>
                </a:cubicBezTo>
                <a:lnTo>
                  <a:pt x="2204740" y="64294"/>
                </a:lnTo>
                <a:cubicBezTo>
                  <a:pt x="2204740" y="66080"/>
                  <a:pt x="2203847" y="66973"/>
                  <a:pt x="2202061" y="66973"/>
                </a:cubicBezTo>
                <a:lnTo>
                  <a:pt x="2180629" y="66973"/>
                </a:lnTo>
                <a:cubicBezTo>
                  <a:pt x="2178843" y="66973"/>
                  <a:pt x="2177951" y="66080"/>
                  <a:pt x="2177951" y="64294"/>
                </a:cubicBezTo>
                <a:lnTo>
                  <a:pt x="2177951" y="42863"/>
                </a:lnTo>
                <a:cubicBezTo>
                  <a:pt x="2178174" y="41077"/>
                  <a:pt x="2179067" y="40184"/>
                  <a:pt x="2180629" y="40184"/>
                </a:cubicBezTo>
                <a:close/>
                <a:moveTo>
                  <a:pt x="2140446" y="40184"/>
                </a:moveTo>
                <a:lnTo>
                  <a:pt x="2161877" y="40184"/>
                </a:lnTo>
                <a:cubicBezTo>
                  <a:pt x="2163663" y="40407"/>
                  <a:pt x="2164556" y="41300"/>
                  <a:pt x="2164556" y="42863"/>
                </a:cubicBezTo>
                <a:lnTo>
                  <a:pt x="2164556" y="64294"/>
                </a:lnTo>
                <a:cubicBezTo>
                  <a:pt x="2164556" y="66080"/>
                  <a:pt x="2163663" y="66973"/>
                  <a:pt x="2161877" y="66973"/>
                </a:cubicBezTo>
                <a:lnTo>
                  <a:pt x="2140446" y="66973"/>
                </a:lnTo>
                <a:cubicBezTo>
                  <a:pt x="2138660" y="66973"/>
                  <a:pt x="2137767" y="66080"/>
                  <a:pt x="2137767" y="64294"/>
                </a:cubicBezTo>
                <a:lnTo>
                  <a:pt x="2137767" y="42863"/>
                </a:lnTo>
                <a:cubicBezTo>
                  <a:pt x="2137990" y="41077"/>
                  <a:pt x="2138883" y="40184"/>
                  <a:pt x="2140446" y="40184"/>
                </a:cubicBezTo>
                <a:close/>
                <a:moveTo>
                  <a:pt x="2100262" y="40184"/>
                </a:moveTo>
                <a:lnTo>
                  <a:pt x="2121693" y="40184"/>
                </a:lnTo>
                <a:cubicBezTo>
                  <a:pt x="2123479" y="40407"/>
                  <a:pt x="2124372" y="41300"/>
                  <a:pt x="2124372" y="42863"/>
                </a:cubicBezTo>
                <a:lnTo>
                  <a:pt x="2124372" y="64294"/>
                </a:lnTo>
                <a:cubicBezTo>
                  <a:pt x="2124372" y="66080"/>
                  <a:pt x="2123479" y="66973"/>
                  <a:pt x="2121693" y="66973"/>
                </a:cubicBezTo>
                <a:lnTo>
                  <a:pt x="2100262" y="66973"/>
                </a:lnTo>
                <a:cubicBezTo>
                  <a:pt x="2098476" y="66973"/>
                  <a:pt x="2097583" y="66080"/>
                  <a:pt x="2097583" y="64294"/>
                </a:cubicBezTo>
                <a:lnTo>
                  <a:pt x="2097583" y="42863"/>
                </a:lnTo>
                <a:cubicBezTo>
                  <a:pt x="2097807" y="41077"/>
                  <a:pt x="2098700" y="40184"/>
                  <a:pt x="2100262" y="40184"/>
                </a:cubicBezTo>
                <a:close/>
                <a:moveTo>
                  <a:pt x="2060079" y="40184"/>
                </a:moveTo>
                <a:lnTo>
                  <a:pt x="2081510" y="40184"/>
                </a:lnTo>
                <a:cubicBezTo>
                  <a:pt x="2083296" y="40407"/>
                  <a:pt x="2084189" y="41300"/>
                  <a:pt x="2084189" y="42863"/>
                </a:cubicBezTo>
                <a:lnTo>
                  <a:pt x="2084189" y="64294"/>
                </a:lnTo>
                <a:cubicBezTo>
                  <a:pt x="2084189" y="66080"/>
                  <a:pt x="2083296" y="66973"/>
                  <a:pt x="2081510" y="66973"/>
                </a:cubicBezTo>
                <a:lnTo>
                  <a:pt x="2060079" y="66973"/>
                </a:lnTo>
                <a:cubicBezTo>
                  <a:pt x="2058293" y="66973"/>
                  <a:pt x="2057400" y="66080"/>
                  <a:pt x="2057400" y="64294"/>
                </a:cubicBezTo>
                <a:lnTo>
                  <a:pt x="2057400" y="42863"/>
                </a:lnTo>
                <a:cubicBezTo>
                  <a:pt x="2057623" y="41077"/>
                  <a:pt x="2058516" y="40184"/>
                  <a:pt x="2060079" y="40184"/>
                </a:cubicBezTo>
                <a:close/>
                <a:moveTo>
                  <a:pt x="1947564" y="40184"/>
                </a:moveTo>
                <a:lnTo>
                  <a:pt x="1968996" y="40184"/>
                </a:lnTo>
                <a:cubicBezTo>
                  <a:pt x="1970782" y="40407"/>
                  <a:pt x="1971675" y="41300"/>
                  <a:pt x="1971675" y="42863"/>
                </a:cubicBezTo>
                <a:lnTo>
                  <a:pt x="1971675" y="64294"/>
                </a:lnTo>
                <a:cubicBezTo>
                  <a:pt x="1971675" y="66080"/>
                  <a:pt x="1970782" y="66973"/>
                  <a:pt x="1968996" y="66973"/>
                </a:cubicBezTo>
                <a:lnTo>
                  <a:pt x="1947564" y="66973"/>
                </a:lnTo>
                <a:cubicBezTo>
                  <a:pt x="1945779" y="66973"/>
                  <a:pt x="1944886" y="66080"/>
                  <a:pt x="1944886" y="64294"/>
                </a:cubicBezTo>
                <a:lnTo>
                  <a:pt x="1944886" y="42863"/>
                </a:lnTo>
                <a:cubicBezTo>
                  <a:pt x="1945109" y="41077"/>
                  <a:pt x="1946002" y="40184"/>
                  <a:pt x="1947564" y="40184"/>
                </a:cubicBezTo>
                <a:close/>
                <a:moveTo>
                  <a:pt x="1907381" y="40184"/>
                </a:moveTo>
                <a:lnTo>
                  <a:pt x="1928812" y="40184"/>
                </a:lnTo>
                <a:cubicBezTo>
                  <a:pt x="1930598" y="40407"/>
                  <a:pt x="1931491" y="41300"/>
                  <a:pt x="1931491" y="42863"/>
                </a:cubicBezTo>
                <a:lnTo>
                  <a:pt x="1931491" y="64294"/>
                </a:lnTo>
                <a:cubicBezTo>
                  <a:pt x="1931491" y="66080"/>
                  <a:pt x="1930598" y="66973"/>
                  <a:pt x="1928812" y="66973"/>
                </a:cubicBezTo>
                <a:lnTo>
                  <a:pt x="1907381" y="66973"/>
                </a:lnTo>
                <a:cubicBezTo>
                  <a:pt x="1905595" y="66973"/>
                  <a:pt x="1904702" y="66080"/>
                  <a:pt x="1904702" y="64294"/>
                </a:cubicBezTo>
                <a:lnTo>
                  <a:pt x="1904702" y="42863"/>
                </a:lnTo>
                <a:cubicBezTo>
                  <a:pt x="1904925" y="41077"/>
                  <a:pt x="1905818" y="40184"/>
                  <a:pt x="1907381" y="40184"/>
                </a:cubicBezTo>
                <a:close/>
                <a:moveTo>
                  <a:pt x="1867197" y="40184"/>
                </a:moveTo>
                <a:lnTo>
                  <a:pt x="1888629" y="40184"/>
                </a:lnTo>
                <a:cubicBezTo>
                  <a:pt x="1890414" y="40407"/>
                  <a:pt x="1891307" y="41300"/>
                  <a:pt x="1891307" y="42863"/>
                </a:cubicBezTo>
                <a:lnTo>
                  <a:pt x="1891307" y="64294"/>
                </a:lnTo>
                <a:cubicBezTo>
                  <a:pt x="1891307" y="66080"/>
                  <a:pt x="1890414" y="66973"/>
                  <a:pt x="1888629" y="66973"/>
                </a:cubicBezTo>
                <a:lnTo>
                  <a:pt x="1867197" y="66973"/>
                </a:lnTo>
                <a:cubicBezTo>
                  <a:pt x="1865411" y="66973"/>
                  <a:pt x="1864518" y="66080"/>
                  <a:pt x="1864518" y="64294"/>
                </a:cubicBezTo>
                <a:lnTo>
                  <a:pt x="1864518" y="42863"/>
                </a:lnTo>
                <a:cubicBezTo>
                  <a:pt x="1864742" y="41077"/>
                  <a:pt x="1865635" y="40184"/>
                  <a:pt x="1867197" y="40184"/>
                </a:cubicBezTo>
                <a:close/>
                <a:moveTo>
                  <a:pt x="1827014" y="40184"/>
                </a:moveTo>
                <a:lnTo>
                  <a:pt x="1848445" y="40184"/>
                </a:lnTo>
                <a:cubicBezTo>
                  <a:pt x="1850231" y="40407"/>
                  <a:pt x="1851124" y="41300"/>
                  <a:pt x="1851124" y="42863"/>
                </a:cubicBezTo>
                <a:lnTo>
                  <a:pt x="1851124" y="64294"/>
                </a:lnTo>
                <a:cubicBezTo>
                  <a:pt x="1851124" y="66080"/>
                  <a:pt x="1850231" y="66973"/>
                  <a:pt x="1848445" y="66973"/>
                </a:cubicBezTo>
                <a:lnTo>
                  <a:pt x="1827014" y="66973"/>
                </a:lnTo>
                <a:cubicBezTo>
                  <a:pt x="1825228" y="66973"/>
                  <a:pt x="1824335" y="66080"/>
                  <a:pt x="1824335" y="64294"/>
                </a:cubicBezTo>
                <a:lnTo>
                  <a:pt x="1824335" y="42863"/>
                </a:lnTo>
                <a:cubicBezTo>
                  <a:pt x="1824558" y="41077"/>
                  <a:pt x="1825451" y="40184"/>
                  <a:pt x="1827014" y="40184"/>
                </a:cubicBezTo>
                <a:close/>
                <a:moveTo>
                  <a:pt x="1786830" y="40184"/>
                </a:moveTo>
                <a:lnTo>
                  <a:pt x="1808261" y="40184"/>
                </a:lnTo>
                <a:cubicBezTo>
                  <a:pt x="1810047" y="40407"/>
                  <a:pt x="1810940" y="41300"/>
                  <a:pt x="1810940" y="42863"/>
                </a:cubicBezTo>
                <a:lnTo>
                  <a:pt x="1810940" y="64294"/>
                </a:lnTo>
                <a:cubicBezTo>
                  <a:pt x="1810940" y="66080"/>
                  <a:pt x="1810047" y="66973"/>
                  <a:pt x="1808261" y="66973"/>
                </a:cubicBezTo>
                <a:lnTo>
                  <a:pt x="1786830" y="66973"/>
                </a:lnTo>
                <a:cubicBezTo>
                  <a:pt x="1785044" y="66973"/>
                  <a:pt x="1784151" y="66080"/>
                  <a:pt x="1784151" y="64294"/>
                </a:cubicBezTo>
                <a:lnTo>
                  <a:pt x="1784151" y="42863"/>
                </a:lnTo>
                <a:cubicBezTo>
                  <a:pt x="1784374" y="41077"/>
                  <a:pt x="1785267" y="40184"/>
                  <a:pt x="1786830" y="40184"/>
                </a:cubicBezTo>
                <a:close/>
                <a:moveTo>
                  <a:pt x="1746646" y="40184"/>
                </a:moveTo>
                <a:lnTo>
                  <a:pt x="1768078" y="40184"/>
                </a:lnTo>
                <a:cubicBezTo>
                  <a:pt x="1769864" y="40407"/>
                  <a:pt x="1770757" y="41300"/>
                  <a:pt x="1770757" y="42863"/>
                </a:cubicBezTo>
                <a:lnTo>
                  <a:pt x="1770757" y="64294"/>
                </a:lnTo>
                <a:cubicBezTo>
                  <a:pt x="1770757" y="66080"/>
                  <a:pt x="1769864" y="66973"/>
                  <a:pt x="1768078" y="66973"/>
                </a:cubicBezTo>
                <a:lnTo>
                  <a:pt x="1746646" y="66973"/>
                </a:lnTo>
                <a:cubicBezTo>
                  <a:pt x="1744861" y="66973"/>
                  <a:pt x="1743968" y="66080"/>
                  <a:pt x="1743968" y="64294"/>
                </a:cubicBezTo>
                <a:lnTo>
                  <a:pt x="1743968" y="42863"/>
                </a:lnTo>
                <a:cubicBezTo>
                  <a:pt x="1744191" y="41077"/>
                  <a:pt x="1745084" y="40184"/>
                  <a:pt x="1746646" y="40184"/>
                </a:cubicBezTo>
                <a:close/>
                <a:moveTo>
                  <a:pt x="1706463" y="40184"/>
                </a:moveTo>
                <a:lnTo>
                  <a:pt x="1727894" y="40184"/>
                </a:lnTo>
                <a:cubicBezTo>
                  <a:pt x="1729680" y="40407"/>
                  <a:pt x="1730573" y="41300"/>
                  <a:pt x="1730573" y="42863"/>
                </a:cubicBezTo>
                <a:lnTo>
                  <a:pt x="1730573" y="64294"/>
                </a:lnTo>
                <a:cubicBezTo>
                  <a:pt x="1730573" y="66080"/>
                  <a:pt x="1729680" y="66973"/>
                  <a:pt x="1727894" y="66973"/>
                </a:cubicBezTo>
                <a:lnTo>
                  <a:pt x="1706463" y="66973"/>
                </a:lnTo>
                <a:cubicBezTo>
                  <a:pt x="1704677" y="66973"/>
                  <a:pt x="1703784" y="66080"/>
                  <a:pt x="1703784" y="64294"/>
                </a:cubicBezTo>
                <a:lnTo>
                  <a:pt x="1703784" y="42863"/>
                </a:lnTo>
                <a:cubicBezTo>
                  <a:pt x="1704007" y="41077"/>
                  <a:pt x="1704900" y="40184"/>
                  <a:pt x="1706463" y="40184"/>
                </a:cubicBezTo>
                <a:close/>
                <a:moveTo>
                  <a:pt x="1666279" y="40184"/>
                </a:moveTo>
                <a:lnTo>
                  <a:pt x="1687711" y="40184"/>
                </a:lnTo>
                <a:cubicBezTo>
                  <a:pt x="1689497" y="40407"/>
                  <a:pt x="1690390" y="41300"/>
                  <a:pt x="1690390" y="42863"/>
                </a:cubicBezTo>
                <a:lnTo>
                  <a:pt x="1690390" y="64294"/>
                </a:lnTo>
                <a:cubicBezTo>
                  <a:pt x="1690390" y="66080"/>
                  <a:pt x="1689497" y="66973"/>
                  <a:pt x="1687711" y="66973"/>
                </a:cubicBezTo>
                <a:lnTo>
                  <a:pt x="1666279" y="66973"/>
                </a:lnTo>
                <a:cubicBezTo>
                  <a:pt x="1664493" y="66973"/>
                  <a:pt x="1663600" y="66080"/>
                  <a:pt x="1663600" y="64294"/>
                </a:cubicBezTo>
                <a:lnTo>
                  <a:pt x="1663600" y="42863"/>
                </a:lnTo>
                <a:cubicBezTo>
                  <a:pt x="1663824" y="41077"/>
                  <a:pt x="1664717" y="40184"/>
                  <a:pt x="1666279" y="40184"/>
                </a:cubicBezTo>
                <a:close/>
                <a:moveTo>
                  <a:pt x="1626096" y="40184"/>
                </a:moveTo>
                <a:lnTo>
                  <a:pt x="1647527" y="40184"/>
                </a:lnTo>
                <a:cubicBezTo>
                  <a:pt x="1649313" y="40407"/>
                  <a:pt x="1650206" y="41300"/>
                  <a:pt x="1650206" y="42863"/>
                </a:cubicBezTo>
                <a:lnTo>
                  <a:pt x="1650206" y="64294"/>
                </a:lnTo>
                <a:cubicBezTo>
                  <a:pt x="1650206" y="66080"/>
                  <a:pt x="1649313" y="66973"/>
                  <a:pt x="1647527" y="66973"/>
                </a:cubicBezTo>
                <a:lnTo>
                  <a:pt x="1626096" y="66973"/>
                </a:lnTo>
                <a:cubicBezTo>
                  <a:pt x="1624310" y="66973"/>
                  <a:pt x="1623417" y="66080"/>
                  <a:pt x="1623417" y="64294"/>
                </a:cubicBezTo>
                <a:lnTo>
                  <a:pt x="1623417" y="42863"/>
                </a:lnTo>
                <a:cubicBezTo>
                  <a:pt x="1623640" y="41077"/>
                  <a:pt x="1624533" y="40184"/>
                  <a:pt x="1626096" y="40184"/>
                </a:cubicBezTo>
                <a:close/>
                <a:moveTo>
                  <a:pt x="1585912" y="40184"/>
                </a:moveTo>
                <a:lnTo>
                  <a:pt x="1607343" y="40184"/>
                </a:lnTo>
                <a:cubicBezTo>
                  <a:pt x="1609129" y="40407"/>
                  <a:pt x="1610022" y="41300"/>
                  <a:pt x="1610022" y="42863"/>
                </a:cubicBezTo>
                <a:lnTo>
                  <a:pt x="1610022" y="64294"/>
                </a:lnTo>
                <a:cubicBezTo>
                  <a:pt x="1610022" y="66080"/>
                  <a:pt x="1609129" y="66973"/>
                  <a:pt x="1607343" y="66973"/>
                </a:cubicBezTo>
                <a:lnTo>
                  <a:pt x="1585912" y="66973"/>
                </a:lnTo>
                <a:cubicBezTo>
                  <a:pt x="1584126" y="66973"/>
                  <a:pt x="1583233" y="66080"/>
                  <a:pt x="1583233" y="64294"/>
                </a:cubicBezTo>
                <a:lnTo>
                  <a:pt x="1583233" y="42863"/>
                </a:lnTo>
                <a:cubicBezTo>
                  <a:pt x="1583456" y="41077"/>
                  <a:pt x="1584349" y="40184"/>
                  <a:pt x="1585912" y="40184"/>
                </a:cubicBezTo>
                <a:close/>
                <a:moveTo>
                  <a:pt x="1473398" y="40184"/>
                </a:moveTo>
                <a:lnTo>
                  <a:pt x="1494829" y="40184"/>
                </a:lnTo>
                <a:cubicBezTo>
                  <a:pt x="1496615" y="40407"/>
                  <a:pt x="1497508" y="41300"/>
                  <a:pt x="1497508" y="42863"/>
                </a:cubicBezTo>
                <a:lnTo>
                  <a:pt x="1497508" y="64294"/>
                </a:lnTo>
                <a:cubicBezTo>
                  <a:pt x="1497508" y="66080"/>
                  <a:pt x="1496615" y="66973"/>
                  <a:pt x="1494829" y="66973"/>
                </a:cubicBezTo>
                <a:lnTo>
                  <a:pt x="1473398" y="66973"/>
                </a:lnTo>
                <a:cubicBezTo>
                  <a:pt x="1471612" y="66973"/>
                  <a:pt x="1470719" y="66080"/>
                  <a:pt x="1470719" y="64294"/>
                </a:cubicBezTo>
                <a:lnTo>
                  <a:pt x="1470719" y="42863"/>
                </a:lnTo>
                <a:cubicBezTo>
                  <a:pt x="1470942" y="41077"/>
                  <a:pt x="1471835" y="40184"/>
                  <a:pt x="1473398" y="40184"/>
                </a:cubicBezTo>
                <a:close/>
                <a:moveTo>
                  <a:pt x="1433215" y="40184"/>
                </a:moveTo>
                <a:lnTo>
                  <a:pt x="1454646" y="40184"/>
                </a:lnTo>
                <a:cubicBezTo>
                  <a:pt x="1456432" y="40407"/>
                  <a:pt x="1457325" y="41300"/>
                  <a:pt x="1457325" y="42863"/>
                </a:cubicBezTo>
                <a:lnTo>
                  <a:pt x="1457325" y="64294"/>
                </a:lnTo>
                <a:cubicBezTo>
                  <a:pt x="1457325" y="66080"/>
                  <a:pt x="1456432" y="66973"/>
                  <a:pt x="1454646" y="66973"/>
                </a:cubicBezTo>
                <a:lnTo>
                  <a:pt x="1433215" y="66973"/>
                </a:lnTo>
                <a:cubicBezTo>
                  <a:pt x="1431429" y="66973"/>
                  <a:pt x="1430536" y="66080"/>
                  <a:pt x="1430536" y="64294"/>
                </a:cubicBezTo>
                <a:lnTo>
                  <a:pt x="1430536" y="42863"/>
                </a:lnTo>
                <a:cubicBezTo>
                  <a:pt x="1430759" y="41077"/>
                  <a:pt x="1431652" y="40184"/>
                  <a:pt x="1433215" y="40184"/>
                </a:cubicBezTo>
                <a:close/>
                <a:moveTo>
                  <a:pt x="1393031" y="40184"/>
                </a:moveTo>
                <a:lnTo>
                  <a:pt x="1414462" y="40184"/>
                </a:lnTo>
                <a:cubicBezTo>
                  <a:pt x="1416248" y="40407"/>
                  <a:pt x="1417141" y="41300"/>
                  <a:pt x="1417141" y="42863"/>
                </a:cubicBezTo>
                <a:lnTo>
                  <a:pt x="1417141" y="64294"/>
                </a:lnTo>
                <a:cubicBezTo>
                  <a:pt x="1417141" y="66080"/>
                  <a:pt x="1416248" y="66973"/>
                  <a:pt x="1414462" y="66973"/>
                </a:cubicBezTo>
                <a:lnTo>
                  <a:pt x="1393031" y="66973"/>
                </a:lnTo>
                <a:cubicBezTo>
                  <a:pt x="1391245" y="66973"/>
                  <a:pt x="1390352" y="66080"/>
                  <a:pt x="1390352" y="64294"/>
                </a:cubicBezTo>
                <a:lnTo>
                  <a:pt x="1390352" y="42863"/>
                </a:lnTo>
                <a:cubicBezTo>
                  <a:pt x="1390575" y="41077"/>
                  <a:pt x="1391468" y="40184"/>
                  <a:pt x="1393031" y="40184"/>
                </a:cubicBezTo>
                <a:close/>
                <a:moveTo>
                  <a:pt x="1352847" y="40184"/>
                </a:moveTo>
                <a:lnTo>
                  <a:pt x="1374279" y="40184"/>
                </a:lnTo>
                <a:cubicBezTo>
                  <a:pt x="1376065" y="40407"/>
                  <a:pt x="1376957" y="41300"/>
                  <a:pt x="1376957" y="42863"/>
                </a:cubicBezTo>
                <a:lnTo>
                  <a:pt x="1376957" y="64294"/>
                </a:lnTo>
                <a:cubicBezTo>
                  <a:pt x="1376957" y="66080"/>
                  <a:pt x="1376065" y="66973"/>
                  <a:pt x="1374279" y="66973"/>
                </a:cubicBezTo>
                <a:lnTo>
                  <a:pt x="1352847" y="66973"/>
                </a:lnTo>
                <a:cubicBezTo>
                  <a:pt x="1351061" y="66973"/>
                  <a:pt x="1350169" y="66080"/>
                  <a:pt x="1350169" y="64294"/>
                </a:cubicBezTo>
                <a:lnTo>
                  <a:pt x="1350169" y="42863"/>
                </a:lnTo>
                <a:cubicBezTo>
                  <a:pt x="1350392" y="41077"/>
                  <a:pt x="1351285" y="40184"/>
                  <a:pt x="1352847" y="40184"/>
                </a:cubicBezTo>
                <a:close/>
                <a:moveTo>
                  <a:pt x="1192113" y="40184"/>
                </a:moveTo>
                <a:lnTo>
                  <a:pt x="1213544" y="40184"/>
                </a:lnTo>
                <a:cubicBezTo>
                  <a:pt x="1215330" y="40407"/>
                  <a:pt x="1216223" y="41300"/>
                  <a:pt x="1216223" y="42863"/>
                </a:cubicBezTo>
                <a:lnTo>
                  <a:pt x="1216223" y="64294"/>
                </a:lnTo>
                <a:cubicBezTo>
                  <a:pt x="1216223" y="66080"/>
                  <a:pt x="1215330" y="66973"/>
                  <a:pt x="1213544" y="66973"/>
                </a:cubicBezTo>
                <a:lnTo>
                  <a:pt x="1192113" y="66973"/>
                </a:lnTo>
                <a:cubicBezTo>
                  <a:pt x="1190327" y="66973"/>
                  <a:pt x="1189434" y="66080"/>
                  <a:pt x="1189434" y="64294"/>
                </a:cubicBezTo>
                <a:lnTo>
                  <a:pt x="1189434" y="42863"/>
                </a:lnTo>
                <a:cubicBezTo>
                  <a:pt x="1189657" y="41077"/>
                  <a:pt x="1190550" y="40184"/>
                  <a:pt x="1192113" y="40184"/>
                </a:cubicBezTo>
                <a:close/>
                <a:moveTo>
                  <a:pt x="1151929" y="40184"/>
                </a:moveTo>
                <a:lnTo>
                  <a:pt x="1173361" y="40184"/>
                </a:lnTo>
                <a:cubicBezTo>
                  <a:pt x="1175147" y="40407"/>
                  <a:pt x="1176040" y="41300"/>
                  <a:pt x="1176040" y="42863"/>
                </a:cubicBezTo>
                <a:lnTo>
                  <a:pt x="1176040" y="64294"/>
                </a:lnTo>
                <a:cubicBezTo>
                  <a:pt x="1176040" y="66080"/>
                  <a:pt x="1175147" y="66973"/>
                  <a:pt x="1173361" y="66973"/>
                </a:cubicBezTo>
                <a:lnTo>
                  <a:pt x="1151929" y="66973"/>
                </a:lnTo>
                <a:cubicBezTo>
                  <a:pt x="1150144" y="66973"/>
                  <a:pt x="1149251" y="66080"/>
                  <a:pt x="1149251" y="64294"/>
                </a:cubicBezTo>
                <a:lnTo>
                  <a:pt x="1149251" y="42863"/>
                </a:lnTo>
                <a:cubicBezTo>
                  <a:pt x="1149474" y="41077"/>
                  <a:pt x="1150367" y="40184"/>
                  <a:pt x="1151929" y="40184"/>
                </a:cubicBezTo>
                <a:close/>
                <a:moveTo>
                  <a:pt x="1111746" y="40184"/>
                </a:moveTo>
                <a:lnTo>
                  <a:pt x="1133177" y="40184"/>
                </a:lnTo>
                <a:cubicBezTo>
                  <a:pt x="1134963" y="40407"/>
                  <a:pt x="1135856" y="41300"/>
                  <a:pt x="1135856" y="42863"/>
                </a:cubicBezTo>
                <a:lnTo>
                  <a:pt x="1135856" y="64294"/>
                </a:lnTo>
                <a:cubicBezTo>
                  <a:pt x="1135856" y="66080"/>
                  <a:pt x="1134963" y="66973"/>
                  <a:pt x="1133177" y="66973"/>
                </a:cubicBezTo>
                <a:lnTo>
                  <a:pt x="1111746" y="66973"/>
                </a:lnTo>
                <a:cubicBezTo>
                  <a:pt x="1109960" y="66973"/>
                  <a:pt x="1109067" y="66080"/>
                  <a:pt x="1109067" y="64294"/>
                </a:cubicBezTo>
                <a:lnTo>
                  <a:pt x="1109067" y="42863"/>
                </a:lnTo>
                <a:cubicBezTo>
                  <a:pt x="1109290" y="41077"/>
                  <a:pt x="1110183" y="40184"/>
                  <a:pt x="1111746" y="40184"/>
                </a:cubicBezTo>
                <a:close/>
                <a:moveTo>
                  <a:pt x="1071562" y="40184"/>
                </a:moveTo>
                <a:lnTo>
                  <a:pt x="1092994" y="40184"/>
                </a:lnTo>
                <a:cubicBezTo>
                  <a:pt x="1094780" y="40407"/>
                  <a:pt x="1095673" y="41300"/>
                  <a:pt x="1095673" y="42863"/>
                </a:cubicBezTo>
                <a:lnTo>
                  <a:pt x="1095673" y="64294"/>
                </a:lnTo>
                <a:cubicBezTo>
                  <a:pt x="1095673" y="66080"/>
                  <a:pt x="1094780" y="66973"/>
                  <a:pt x="1092994" y="66973"/>
                </a:cubicBezTo>
                <a:lnTo>
                  <a:pt x="1071562" y="66973"/>
                </a:lnTo>
                <a:cubicBezTo>
                  <a:pt x="1069776" y="66973"/>
                  <a:pt x="1068883" y="66080"/>
                  <a:pt x="1068883" y="64294"/>
                </a:cubicBezTo>
                <a:lnTo>
                  <a:pt x="1068883" y="42863"/>
                </a:lnTo>
                <a:cubicBezTo>
                  <a:pt x="1069106" y="41077"/>
                  <a:pt x="1070000" y="40184"/>
                  <a:pt x="1071562" y="40184"/>
                </a:cubicBezTo>
                <a:close/>
                <a:moveTo>
                  <a:pt x="1031379" y="40184"/>
                </a:moveTo>
                <a:lnTo>
                  <a:pt x="1052810" y="40184"/>
                </a:lnTo>
                <a:cubicBezTo>
                  <a:pt x="1054596" y="40407"/>
                  <a:pt x="1055489" y="41300"/>
                  <a:pt x="1055489" y="42863"/>
                </a:cubicBezTo>
                <a:lnTo>
                  <a:pt x="1055489" y="64294"/>
                </a:lnTo>
                <a:cubicBezTo>
                  <a:pt x="1055489" y="66080"/>
                  <a:pt x="1054596" y="66973"/>
                  <a:pt x="1052810" y="66973"/>
                </a:cubicBezTo>
                <a:lnTo>
                  <a:pt x="1031379" y="66973"/>
                </a:lnTo>
                <a:cubicBezTo>
                  <a:pt x="1029593" y="66973"/>
                  <a:pt x="1028700" y="66080"/>
                  <a:pt x="1028700" y="64294"/>
                </a:cubicBezTo>
                <a:lnTo>
                  <a:pt x="1028700" y="42863"/>
                </a:lnTo>
                <a:cubicBezTo>
                  <a:pt x="1028923" y="41077"/>
                  <a:pt x="1029816" y="40184"/>
                  <a:pt x="1031379" y="40184"/>
                </a:cubicBezTo>
                <a:close/>
                <a:moveTo>
                  <a:pt x="959048" y="40184"/>
                </a:moveTo>
                <a:lnTo>
                  <a:pt x="980479" y="40184"/>
                </a:lnTo>
                <a:cubicBezTo>
                  <a:pt x="982265" y="40407"/>
                  <a:pt x="983159" y="41300"/>
                  <a:pt x="983159" y="42863"/>
                </a:cubicBezTo>
                <a:lnTo>
                  <a:pt x="983159" y="64294"/>
                </a:lnTo>
                <a:cubicBezTo>
                  <a:pt x="983159" y="66080"/>
                  <a:pt x="982265" y="66973"/>
                  <a:pt x="980479" y="66973"/>
                </a:cubicBezTo>
                <a:lnTo>
                  <a:pt x="959048" y="66973"/>
                </a:lnTo>
                <a:cubicBezTo>
                  <a:pt x="957262" y="66973"/>
                  <a:pt x="956370" y="66080"/>
                  <a:pt x="956370" y="64294"/>
                </a:cubicBezTo>
                <a:lnTo>
                  <a:pt x="956370" y="42863"/>
                </a:lnTo>
                <a:cubicBezTo>
                  <a:pt x="956593" y="41077"/>
                  <a:pt x="957486" y="40184"/>
                  <a:pt x="959048" y="40184"/>
                </a:cubicBezTo>
                <a:close/>
                <a:moveTo>
                  <a:pt x="918865" y="40184"/>
                </a:moveTo>
                <a:lnTo>
                  <a:pt x="940296" y="40184"/>
                </a:lnTo>
                <a:cubicBezTo>
                  <a:pt x="942082" y="40407"/>
                  <a:pt x="942975" y="41300"/>
                  <a:pt x="942975" y="42863"/>
                </a:cubicBezTo>
                <a:lnTo>
                  <a:pt x="942975" y="64294"/>
                </a:lnTo>
                <a:cubicBezTo>
                  <a:pt x="942975" y="66080"/>
                  <a:pt x="942082" y="66973"/>
                  <a:pt x="940296" y="66973"/>
                </a:cubicBezTo>
                <a:lnTo>
                  <a:pt x="918865" y="66973"/>
                </a:lnTo>
                <a:cubicBezTo>
                  <a:pt x="917079" y="66973"/>
                  <a:pt x="916186" y="66080"/>
                  <a:pt x="916186" y="64294"/>
                </a:cubicBezTo>
                <a:lnTo>
                  <a:pt x="916186" y="42863"/>
                </a:lnTo>
                <a:cubicBezTo>
                  <a:pt x="916409" y="41077"/>
                  <a:pt x="917302" y="40184"/>
                  <a:pt x="918865" y="40184"/>
                </a:cubicBezTo>
                <a:close/>
                <a:moveTo>
                  <a:pt x="878681" y="40184"/>
                </a:moveTo>
                <a:lnTo>
                  <a:pt x="900112" y="40184"/>
                </a:lnTo>
                <a:cubicBezTo>
                  <a:pt x="901898" y="40407"/>
                  <a:pt x="902791" y="41300"/>
                  <a:pt x="902791" y="42863"/>
                </a:cubicBezTo>
                <a:lnTo>
                  <a:pt x="902791" y="64294"/>
                </a:lnTo>
                <a:cubicBezTo>
                  <a:pt x="902791" y="66080"/>
                  <a:pt x="901898" y="66973"/>
                  <a:pt x="900112" y="66973"/>
                </a:cubicBezTo>
                <a:lnTo>
                  <a:pt x="878681" y="66973"/>
                </a:lnTo>
                <a:cubicBezTo>
                  <a:pt x="876895" y="66973"/>
                  <a:pt x="876002" y="66080"/>
                  <a:pt x="876002" y="64294"/>
                </a:cubicBezTo>
                <a:lnTo>
                  <a:pt x="876002" y="42863"/>
                </a:lnTo>
                <a:cubicBezTo>
                  <a:pt x="876225" y="41077"/>
                  <a:pt x="877119" y="40184"/>
                  <a:pt x="878681" y="40184"/>
                </a:cubicBezTo>
                <a:close/>
                <a:moveTo>
                  <a:pt x="838497" y="40184"/>
                </a:moveTo>
                <a:lnTo>
                  <a:pt x="859929" y="40184"/>
                </a:lnTo>
                <a:cubicBezTo>
                  <a:pt x="861715" y="40407"/>
                  <a:pt x="862608" y="41300"/>
                  <a:pt x="862608" y="42863"/>
                </a:cubicBezTo>
                <a:lnTo>
                  <a:pt x="862608" y="64294"/>
                </a:lnTo>
                <a:cubicBezTo>
                  <a:pt x="862608" y="66080"/>
                  <a:pt x="861715" y="66973"/>
                  <a:pt x="859929" y="66973"/>
                </a:cubicBezTo>
                <a:lnTo>
                  <a:pt x="838497" y="66973"/>
                </a:lnTo>
                <a:cubicBezTo>
                  <a:pt x="836712" y="66973"/>
                  <a:pt x="835819" y="66080"/>
                  <a:pt x="835819" y="64294"/>
                </a:cubicBezTo>
                <a:lnTo>
                  <a:pt x="835819" y="42863"/>
                </a:lnTo>
                <a:cubicBezTo>
                  <a:pt x="836042" y="41077"/>
                  <a:pt x="836935" y="40184"/>
                  <a:pt x="838497" y="40184"/>
                </a:cubicBezTo>
                <a:close/>
                <a:moveTo>
                  <a:pt x="798314" y="40184"/>
                </a:moveTo>
                <a:lnTo>
                  <a:pt x="819745" y="40184"/>
                </a:lnTo>
                <a:cubicBezTo>
                  <a:pt x="821531" y="40407"/>
                  <a:pt x="822424" y="41300"/>
                  <a:pt x="822424" y="42863"/>
                </a:cubicBezTo>
                <a:lnTo>
                  <a:pt x="822424" y="64294"/>
                </a:lnTo>
                <a:cubicBezTo>
                  <a:pt x="822424" y="66080"/>
                  <a:pt x="821531" y="66973"/>
                  <a:pt x="819745" y="66973"/>
                </a:cubicBezTo>
                <a:lnTo>
                  <a:pt x="798314" y="66973"/>
                </a:lnTo>
                <a:cubicBezTo>
                  <a:pt x="796528" y="66973"/>
                  <a:pt x="795635" y="66080"/>
                  <a:pt x="795635" y="64294"/>
                </a:cubicBezTo>
                <a:lnTo>
                  <a:pt x="795635" y="42863"/>
                </a:lnTo>
                <a:cubicBezTo>
                  <a:pt x="795858" y="41077"/>
                  <a:pt x="796751" y="40184"/>
                  <a:pt x="798314" y="40184"/>
                </a:cubicBezTo>
                <a:close/>
                <a:moveTo>
                  <a:pt x="758130" y="40184"/>
                </a:moveTo>
                <a:lnTo>
                  <a:pt x="779562" y="40184"/>
                </a:lnTo>
                <a:cubicBezTo>
                  <a:pt x="781347" y="40407"/>
                  <a:pt x="782241" y="41300"/>
                  <a:pt x="782241" y="42863"/>
                </a:cubicBezTo>
                <a:lnTo>
                  <a:pt x="782241" y="64294"/>
                </a:lnTo>
                <a:cubicBezTo>
                  <a:pt x="782241" y="66080"/>
                  <a:pt x="781347" y="66973"/>
                  <a:pt x="779562" y="66973"/>
                </a:cubicBezTo>
                <a:lnTo>
                  <a:pt x="758130" y="66973"/>
                </a:lnTo>
                <a:cubicBezTo>
                  <a:pt x="756344" y="66973"/>
                  <a:pt x="755451" y="66080"/>
                  <a:pt x="755451" y="64294"/>
                </a:cubicBezTo>
                <a:lnTo>
                  <a:pt x="755451" y="42863"/>
                </a:lnTo>
                <a:cubicBezTo>
                  <a:pt x="755675" y="41077"/>
                  <a:pt x="756568" y="40184"/>
                  <a:pt x="758130" y="40184"/>
                </a:cubicBezTo>
                <a:close/>
                <a:moveTo>
                  <a:pt x="717947" y="40184"/>
                </a:moveTo>
                <a:lnTo>
                  <a:pt x="739378" y="40184"/>
                </a:lnTo>
                <a:cubicBezTo>
                  <a:pt x="741164" y="40407"/>
                  <a:pt x="742057" y="41300"/>
                  <a:pt x="742057" y="42863"/>
                </a:cubicBezTo>
                <a:lnTo>
                  <a:pt x="742057" y="64294"/>
                </a:lnTo>
                <a:cubicBezTo>
                  <a:pt x="742057" y="66080"/>
                  <a:pt x="741164" y="66973"/>
                  <a:pt x="739378" y="66973"/>
                </a:cubicBezTo>
                <a:lnTo>
                  <a:pt x="717947" y="66973"/>
                </a:lnTo>
                <a:cubicBezTo>
                  <a:pt x="716161" y="66973"/>
                  <a:pt x="715268" y="66080"/>
                  <a:pt x="715268" y="64294"/>
                </a:cubicBezTo>
                <a:lnTo>
                  <a:pt x="715268" y="42863"/>
                </a:lnTo>
                <a:cubicBezTo>
                  <a:pt x="715491" y="41077"/>
                  <a:pt x="716384" y="40184"/>
                  <a:pt x="717947" y="40184"/>
                </a:cubicBezTo>
                <a:close/>
                <a:moveTo>
                  <a:pt x="677763" y="40184"/>
                </a:moveTo>
                <a:lnTo>
                  <a:pt x="699194" y="40184"/>
                </a:lnTo>
                <a:cubicBezTo>
                  <a:pt x="700980" y="40407"/>
                  <a:pt x="701873" y="41300"/>
                  <a:pt x="701873" y="42863"/>
                </a:cubicBezTo>
                <a:lnTo>
                  <a:pt x="701873" y="64294"/>
                </a:lnTo>
                <a:cubicBezTo>
                  <a:pt x="701873" y="66080"/>
                  <a:pt x="700980" y="66973"/>
                  <a:pt x="699194" y="66973"/>
                </a:cubicBezTo>
                <a:lnTo>
                  <a:pt x="677763" y="66973"/>
                </a:lnTo>
                <a:cubicBezTo>
                  <a:pt x="675977" y="66973"/>
                  <a:pt x="675084" y="66080"/>
                  <a:pt x="675084" y="64294"/>
                </a:cubicBezTo>
                <a:lnTo>
                  <a:pt x="675084" y="42863"/>
                </a:lnTo>
                <a:cubicBezTo>
                  <a:pt x="675307" y="41077"/>
                  <a:pt x="676200" y="40184"/>
                  <a:pt x="677763" y="40184"/>
                </a:cubicBezTo>
                <a:close/>
                <a:moveTo>
                  <a:pt x="637580" y="40184"/>
                </a:moveTo>
                <a:lnTo>
                  <a:pt x="659011" y="40184"/>
                </a:lnTo>
                <a:cubicBezTo>
                  <a:pt x="660797" y="40407"/>
                  <a:pt x="661690" y="41300"/>
                  <a:pt x="661690" y="42863"/>
                </a:cubicBezTo>
                <a:lnTo>
                  <a:pt x="661690" y="64294"/>
                </a:lnTo>
                <a:cubicBezTo>
                  <a:pt x="661690" y="66080"/>
                  <a:pt x="660797" y="66973"/>
                  <a:pt x="659011" y="66973"/>
                </a:cubicBezTo>
                <a:lnTo>
                  <a:pt x="637580" y="66973"/>
                </a:lnTo>
                <a:cubicBezTo>
                  <a:pt x="635794" y="66973"/>
                  <a:pt x="634900" y="66080"/>
                  <a:pt x="634900" y="64294"/>
                </a:cubicBezTo>
                <a:lnTo>
                  <a:pt x="634900" y="42863"/>
                </a:lnTo>
                <a:cubicBezTo>
                  <a:pt x="635124" y="41077"/>
                  <a:pt x="636017" y="40184"/>
                  <a:pt x="637580" y="40184"/>
                </a:cubicBezTo>
                <a:close/>
                <a:moveTo>
                  <a:pt x="597396" y="40184"/>
                </a:moveTo>
                <a:lnTo>
                  <a:pt x="618827" y="40184"/>
                </a:lnTo>
                <a:cubicBezTo>
                  <a:pt x="620613" y="40407"/>
                  <a:pt x="621506" y="41300"/>
                  <a:pt x="621506" y="42863"/>
                </a:cubicBezTo>
                <a:lnTo>
                  <a:pt x="621506" y="64294"/>
                </a:lnTo>
                <a:cubicBezTo>
                  <a:pt x="621506" y="66080"/>
                  <a:pt x="620613" y="66973"/>
                  <a:pt x="618827" y="66973"/>
                </a:cubicBezTo>
                <a:lnTo>
                  <a:pt x="597396" y="66973"/>
                </a:lnTo>
                <a:cubicBezTo>
                  <a:pt x="595610" y="66973"/>
                  <a:pt x="594717" y="66080"/>
                  <a:pt x="594717" y="64294"/>
                </a:cubicBezTo>
                <a:lnTo>
                  <a:pt x="594717" y="42863"/>
                </a:lnTo>
                <a:cubicBezTo>
                  <a:pt x="594940" y="41077"/>
                  <a:pt x="595833" y="40184"/>
                  <a:pt x="597396" y="40184"/>
                </a:cubicBezTo>
                <a:close/>
                <a:moveTo>
                  <a:pt x="557212" y="40184"/>
                </a:moveTo>
                <a:lnTo>
                  <a:pt x="578644" y="40184"/>
                </a:lnTo>
                <a:cubicBezTo>
                  <a:pt x="580430" y="40407"/>
                  <a:pt x="581322" y="41300"/>
                  <a:pt x="581322" y="42863"/>
                </a:cubicBezTo>
                <a:lnTo>
                  <a:pt x="581322" y="64294"/>
                </a:lnTo>
                <a:cubicBezTo>
                  <a:pt x="581322" y="66080"/>
                  <a:pt x="580430" y="66973"/>
                  <a:pt x="578644" y="66973"/>
                </a:cubicBezTo>
                <a:lnTo>
                  <a:pt x="557212" y="66973"/>
                </a:lnTo>
                <a:cubicBezTo>
                  <a:pt x="555426" y="66973"/>
                  <a:pt x="554533" y="66080"/>
                  <a:pt x="554533" y="64294"/>
                </a:cubicBezTo>
                <a:lnTo>
                  <a:pt x="554533" y="42863"/>
                </a:lnTo>
                <a:cubicBezTo>
                  <a:pt x="554757" y="41077"/>
                  <a:pt x="555650" y="40184"/>
                  <a:pt x="557212" y="40184"/>
                </a:cubicBezTo>
                <a:close/>
                <a:moveTo>
                  <a:pt x="517029" y="40184"/>
                </a:moveTo>
                <a:lnTo>
                  <a:pt x="538460" y="40184"/>
                </a:lnTo>
                <a:cubicBezTo>
                  <a:pt x="540246" y="40407"/>
                  <a:pt x="541139" y="41300"/>
                  <a:pt x="541139" y="42863"/>
                </a:cubicBezTo>
                <a:lnTo>
                  <a:pt x="541139" y="64294"/>
                </a:lnTo>
                <a:cubicBezTo>
                  <a:pt x="541139" y="66080"/>
                  <a:pt x="540246" y="66973"/>
                  <a:pt x="538460" y="66973"/>
                </a:cubicBezTo>
                <a:lnTo>
                  <a:pt x="517029" y="66973"/>
                </a:lnTo>
                <a:cubicBezTo>
                  <a:pt x="515243" y="66973"/>
                  <a:pt x="514350" y="66080"/>
                  <a:pt x="514350" y="64294"/>
                </a:cubicBezTo>
                <a:lnTo>
                  <a:pt x="514350" y="42863"/>
                </a:lnTo>
                <a:cubicBezTo>
                  <a:pt x="514573" y="41077"/>
                  <a:pt x="515466" y="40184"/>
                  <a:pt x="517029" y="40184"/>
                </a:cubicBezTo>
                <a:close/>
                <a:moveTo>
                  <a:pt x="404515" y="40184"/>
                </a:moveTo>
                <a:lnTo>
                  <a:pt x="425946" y="40184"/>
                </a:lnTo>
                <a:cubicBezTo>
                  <a:pt x="427732" y="40407"/>
                  <a:pt x="428625" y="41300"/>
                  <a:pt x="428625" y="42863"/>
                </a:cubicBezTo>
                <a:lnTo>
                  <a:pt x="428625" y="64294"/>
                </a:lnTo>
                <a:cubicBezTo>
                  <a:pt x="428625" y="66080"/>
                  <a:pt x="427732" y="66973"/>
                  <a:pt x="425946" y="66973"/>
                </a:cubicBezTo>
                <a:lnTo>
                  <a:pt x="404515" y="66973"/>
                </a:lnTo>
                <a:cubicBezTo>
                  <a:pt x="402729" y="66973"/>
                  <a:pt x="401836" y="66080"/>
                  <a:pt x="401836" y="64294"/>
                </a:cubicBezTo>
                <a:lnTo>
                  <a:pt x="401836" y="42863"/>
                </a:lnTo>
                <a:cubicBezTo>
                  <a:pt x="402059" y="41077"/>
                  <a:pt x="402952" y="40184"/>
                  <a:pt x="404515" y="40184"/>
                </a:cubicBezTo>
                <a:close/>
                <a:moveTo>
                  <a:pt x="364331" y="40184"/>
                </a:moveTo>
                <a:lnTo>
                  <a:pt x="385763" y="40184"/>
                </a:lnTo>
                <a:cubicBezTo>
                  <a:pt x="387549" y="40407"/>
                  <a:pt x="388441" y="41300"/>
                  <a:pt x="388441" y="42863"/>
                </a:cubicBezTo>
                <a:lnTo>
                  <a:pt x="388441" y="64294"/>
                </a:lnTo>
                <a:cubicBezTo>
                  <a:pt x="388441" y="66080"/>
                  <a:pt x="387549" y="66973"/>
                  <a:pt x="385763" y="66973"/>
                </a:cubicBezTo>
                <a:lnTo>
                  <a:pt x="364331" y="66973"/>
                </a:lnTo>
                <a:cubicBezTo>
                  <a:pt x="362546" y="66973"/>
                  <a:pt x="361652" y="66080"/>
                  <a:pt x="361652" y="64294"/>
                </a:cubicBezTo>
                <a:lnTo>
                  <a:pt x="361652" y="42863"/>
                </a:lnTo>
                <a:cubicBezTo>
                  <a:pt x="361875" y="41077"/>
                  <a:pt x="362768" y="40184"/>
                  <a:pt x="364331" y="40184"/>
                </a:cubicBezTo>
                <a:close/>
                <a:moveTo>
                  <a:pt x="324148" y="40184"/>
                </a:moveTo>
                <a:lnTo>
                  <a:pt x="345579" y="40184"/>
                </a:lnTo>
                <a:cubicBezTo>
                  <a:pt x="347365" y="40407"/>
                  <a:pt x="348258" y="41300"/>
                  <a:pt x="348258" y="42863"/>
                </a:cubicBezTo>
                <a:lnTo>
                  <a:pt x="348258" y="64294"/>
                </a:lnTo>
                <a:cubicBezTo>
                  <a:pt x="348258" y="66080"/>
                  <a:pt x="347365" y="66973"/>
                  <a:pt x="345579" y="66973"/>
                </a:cubicBezTo>
                <a:lnTo>
                  <a:pt x="324148" y="66973"/>
                </a:lnTo>
                <a:cubicBezTo>
                  <a:pt x="322362" y="66973"/>
                  <a:pt x="321469" y="66080"/>
                  <a:pt x="321469" y="64294"/>
                </a:cubicBezTo>
                <a:lnTo>
                  <a:pt x="321469" y="42863"/>
                </a:lnTo>
                <a:cubicBezTo>
                  <a:pt x="321692" y="41077"/>
                  <a:pt x="322585" y="40184"/>
                  <a:pt x="324148" y="40184"/>
                </a:cubicBezTo>
                <a:close/>
                <a:moveTo>
                  <a:pt x="283964" y="40184"/>
                </a:moveTo>
                <a:lnTo>
                  <a:pt x="305395" y="40184"/>
                </a:lnTo>
                <a:cubicBezTo>
                  <a:pt x="307181" y="40407"/>
                  <a:pt x="308074" y="41300"/>
                  <a:pt x="308074" y="42863"/>
                </a:cubicBezTo>
                <a:lnTo>
                  <a:pt x="308074" y="64294"/>
                </a:lnTo>
                <a:cubicBezTo>
                  <a:pt x="308074" y="66080"/>
                  <a:pt x="307181" y="66973"/>
                  <a:pt x="305395" y="66973"/>
                </a:cubicBezTo>
                <a:lnTo>
                  <a:pt x="283964" y="66973"/>
                </a:lnTo>
                <a:cubicBezTo>
                  <a:pt x="282178" y="66973"/>
                  <a:pt x="281285" y="66080"/>
                  <a:pt x="281285" y="64294"/>
                </a:cubicBezTo>
                <a:lnTo>
                  <a:pt x="281285" y="42863"/>
                </a:lnTo>
                <a:cubicBezTo>
                  <a:pt x="281509" y="41077"/>
                  <a:pt x="282401" y="40184"/>
                  <a:pt x="283964" y="40184"/>
                </a:cubicBezTo>
                <a:close/>
                <a:moveTo>
                  <a:pt x="243780" y="40184"/>
                </a:moveTo>
                <a:lnTo>
                  <a:pt x="265211" y="40184"/>
                </a:lnTo>
                <a:cubicBezTo>
                  <a:pt x="266998" y="40407"/>
                  <a:pt x="267890" y="41300"/>
                  <a:pt x="267890" y="42863"/>
                </a:cubicBezTo>
                <a:lnTo>
                  <a:pt x="267890" y="64294"/>
                </a:lnTo>
                <a:cubicBezTo>
                  <a:pt x="267890" y="66080"/>
                  <a:pt x="266998" y="66973"/>
                  <a:pt x="265211" y="66973"/>
                </a:cubicBezTo>
                <a:lnTo>
                  <a:pt x="243780" y="66973"/>
                </a:lnTo>
                <a:cubicBezTo>
                  <a:pt x="241994" y="66973"/>
                  <a:pt x="241102" y="66080"/>
                  <a:pt x="241102" y="64294"/>
                </a:cubicBezTo>
                <a:lnTo>
                  <a:pt x="241102" y="42863"/>
                </a:lnTo>
                <a:cubicBezTo>
                  <a:pt x="241325" y="41077"/>
                  <a:pt x="242218" y="40184"/>
                  <a:pt x="243780" y="40184"/>
                </a:cubicBezTo>
                <a:close/>
                <a:moveTo>
                  <a:pt x="203597" y="40184"/>
                </a:moveTo>
                <a:lnTo>
                  <a:pt x="225028" y="40184"/>
                </a:lnTo>
                <a:cubicBezTo>
                  <a:pt x="226814" y="40407"/>
                  <a:pt x="227707" y="41300"/>
                  <a:pt x="227707" y="42863"/>
                </a:cubicBezTo>
                <a:lnTo>
                  <a:pt x="227707" y="64294"/>
                </a:lnTo>
                <a:cubicBezTo>
                  <a:pt x="227707" y="66080"/>
                  <a:pt x="226814" y="66973"/>
                  <a:pt x="225028" y="66973"/>
                </a:cubicBezTo>
                <a:lnTo>
                  <a:pt x="203597" y="66973"/>
                </a:lnTo>
                <a:cubicBezTo>
                  <a:pt x="201811" y="66973"/>
                  <a:pt x="200918" y="66080"/>
                  <a:pt x="200918" y="64294"/>
                </a:cubicBezTo>
                <a:lnTo>
                  <a:pt x="200918" y="42863"/>
                </a:lnTo>
                <a:cubicBezTo>
                  <a:pt x="201141" y="41077"/>
                  <a:pt x="202034" y="40184"/>
                  <a:pt x="203597" y="40184"/>
                </a:cubicBezTo>
                <a:close/>
                <a:moveTo>
                  <a:pt x="163413" y="40184"/>
                </a:moveTo>
                <a:lnTo>
                  <a:pt x="184844" y="40184"/>
                </a:lnTo>
                <a:cubicBezTo>
                  <a:pt x="186630" y="40407"/>
                  <a:pt x="187523" y="41300"/>
                  <a:pt x="187523" y="42863"/>
                </a:cubicBezTo>
                <a:lnTo>
                  <a:pt x="187523" y="64294"/>
                </a:lnTo>
                <a:cubicBezTo>
                  <a:pt x="187523" y="66080"/>
                  <a:pt x="186630" y="66973"/>
                  <a:pt x="184844" y="66973"/>
                </a:cubicBezTo>
                <a:lnTo>
                  <a:pt x="163413" y="66973"/>
                </a:lnTo>
                <a:cubicBezTo>
                  <a:pt x="161627" y="66973"/>
                  <a:pt x="160735" y="66080"/>
                  <a:pt x="160735" y="64294"/>
                </a:cubicBezTo>
                <a:lnTo>
                  <a:pt x="160735" y="42863"/>
                </a:lnTo>
                <a:cubicBezTo>
                  <a:pt x="160957" y="41077"/>
                  <a:pt x="161850" y="40184"/>
                  <a:pt x="163413" y="40184"/>
                </a:cubicBezTo>
                <a:close/>
                <a:moveTo>
                  <a:pt x="123229" y="40184"/>
                </a:moveTo>
                <a:lnTo>
                  <a:pt x="144661" y="40184"/>
                </a:lnTo>
                <a:cubicBezTo>
                  <a:pt x="146447" y="40407"/>
                  <a:pt x="147340" y="41300"/>
                  <a:pt x="147340" y="42863"/>
                </a:cubicBezTo>
                <a:lnTo>
                  <a:pt x="147340" y="64294"/>
                </a:lnTo>
                <a:cubicBezTo>
                  <a:pt x="147340" y="66080"/>
                  <a:pt x="146447" y="66973"/>
                  <a:pt x="144661" y="66973"/>
                </a:cubicBezTo>
                <a:lnTo>
                  <a:pt x="123229" y="66973"/>
                </a:lnTo>
                <a:cubicBezTo>
                  <a:pt x="121443" y="66973"/>
                  <a:pt x="120551" y="66080"/>
                  <a:pt x="120551" y="64294"/>
                </a:cubicBezTo>
                <a:lnTo>
                  <a:pt x="120551" y="42863"/>
                </a:lnTo>
                <a:cubicBezTo>
                  <a:pt x="120774" y="41077"/>
                  <a:pt x="121667" y="40184"/>
                  <a:pt x="123229" y="40184"/>
                </a:cubicBezTo>
                <a:close/>
                <a:moveTo>
                  <a:pt x="83046" y="40184"/>
                </a:moveTo>
                <a:lnTo>
                  <a:pt x="104477" y="40184"/>
                </a:lnTo>
                <a:cubicBezTo>
                  <a:pt x="106263" y="40407"/>
                  <a:pt x="107156" y="41300"/>
                  <a:pt x="107156" y="42863"/>
                </a:cubicBezTo>
                <a:lnTo>
                  <a:pt x="107156" y="64294"/>
                </a:lnTo>
                <a:cubicBezTo>
                  <a:pt x="107156" y="66080"/>
                  <a:pt x="106263" y="66973"/>
                  <a:pt x="104477" y="66973"/>
                </a:cubicBezTo>
                <a:lnTo>
                  <a:pt x="83046" y="66973"/>
                </a:lnTo>
                <a:cubicBezTo>
                  <a:pt x="81260" y="66973"/>
                  <a:pt x="80367" y="66080"/>
                  <a:pt x="80367" y="64294"/>
                </a:cubicBezTo>
                <a:lnTo>
                  <a:pt x="80367" y="42863"/>
                </a:lnTo>
                <a:cubicBezTo>
                  <a:pt x="80590" y="41077"/>
                  <a:pt x="81484" y="40184"/>
                  <a:pt x="83046" y="40184"/>
                </a:cubicBezTo>
                <a:close/>
                <a:moveTo>
                  <a:pt x="42862" y="40184"/>
                </a:moveTo>
                <a:lnTo>
                  <a:pt x="64293" y="40184"/>
                </a:lnTo>
                <a:cubicBezTo>
                  <a:pt x="66079" y="40407"/>
                  <a:pt x="66973" y="41300"/>
                  <a:pt x="66973" y="42863"/>
                </a:cubicBezTo>
                <a:lnTo>
                  <a:pt x="66973" y="64294"/>
                </a:lnTo>
                <a:cubicBezTo>
                  <a:pt x="66973" y="66080"/>
                  <a:pt x="66079" y="66973"/>
                  <a:pt x="64293" y="66973"/>
                </a:cubicBezTo>
                <a:lnTo>
                  <a:pt x="42862" y="66973"/>
                </a:lnTo>
                <a:cubicBezTo>
                  <a:pt x="41076" y="66973"/>
                  <a:pt x="40183" y="66080"/>
                  <a:pt x="40183" y="64294"/>
                </a:cubicBezTo>
                <a:lnTo>
                  <a:pt x="40183" y="42863"/>
                </a:lnTo>
                <a:cubicBezTo>
                  <a:pt x="40407" y="41077"/>
                  <a:pt x="41300" y="40184"/>
                  <a:pt x="42862" y="40184"/>
                </a:cubicBezTo>
                <a:close/>
                <a:moveTo>
                  <a:pt x="6626423" y="0"/>
                </a:moveTo>
                <a:lnTo>
                  <a:pt x="6647854" y="0"/>
                </a:lnTo>
                <a:cubicBezTo>
                  <a:pt x="6649640" y="223"/>
                  <a:pt x="6650533" y="1116"/>
                  <a:pt x="6650533" y="2679"/>
                </a:cubicBezTo>
                <a:lnTo>
                  <a:pt x="6650533" y="24110"/>
                </a:lnTo>
                <a:cubicBezTo>
                  <a:pt x="6650533" y="25896"/>
                  <a:pt x="6649640" y="26789"/>
                  <a:pt x="6647854" y="26789"/>
                </a:cubicBezTo>
                <a:lnTo>
                  <a:pt x="6626423" y="26789"/>
                </a:lnTo>
                <a:cubicBezTo>
                  <a:pt x="6624637" y="26789"/>
                  <a:pt x="6623744" y="25896"/>
                  <a:pt x="6623744" y="24110"/>
                </a:cubicBezTo>
                <a:lnTo>
                  <a:pt x="6623744" y="2679"/>
                </a:lnTo>
                <a:cubicBezTo>
                  <a:pt x="6623968" y="893"/>
                  <a:pt x="6624860" y="0"/>
                  <a:pt x="6626423" y="0"/>
                </a:cubicBezTo>
                <a:close/>
                <a:moveTo>
                  <a:pt x="6586240" y="0"/>
                </a:moveTo>
                <a:lnTo>
                  <a:pt x="6607670" y="0"/>
                </a:lnTo>
                <a:cubicBezTo>
                  <a:pt x="6609456" y="223"/>
                  <a:pt x="6610350" y="1116"/>
                  <a:pt x="6610350" y="2679"/>
                </a:cubicBezTo>
                <a:lnTo>
                  <a:pt x="6610350" y="24110"/>
                </a:lnTo>
                <a:cubicBezTo>
                  <a:pt x="6610350" y="25896"/>
                  <a:pt x="6609456" y="26789"/>
                  <a:pt x="6607670" y="26789"/>
                </a:cubicBezTo>
                <a:lnTo>
                  <a:pt x="6586240" y="26789"/>
                </a:lnTo>
                <a:cubicBezTo>
                  <a:pt x="6584454" y="26789"/>
                  <a:pt x="6583560" y="25896"/>
                  <a:pt x="6583560" y="24110"/>
                </a:cubicBezTo>
                <a:lnTo>
                  <a:pt x="6583560" y="2679"/>
                </a:lnTo>
                <a:cubicBezTo>
                  <a:pt x="6583784" y="893"/>
                  <a:pt x="6584677" y="0"/>
                  <a:pt x="6586240" y="0"/>
                </a:cubicBezTo>
                <a:close/>
                <a:moveTo>
                  <a:pt x="6546056" y="0"/>
                </a:moveTo>
                <a:lnTo>
                  <a:pt x="6567487" y="0"/>
                </a:lnTo>
                <a:cubicBezTo>
                  <a:pt x="6569273" y="223"/>
                  <a:pt x="6570166" y="1116"/>
                  <a:pt x="6570166" y="2679"/>
                </a:cubicBezTo>
                <a:lnTo>
                  <a:pt x="6570166" y="24110"/>
                </a:lnTo>
                <a:cubicBezTo>
                  <a:pt x="6570166" y="25896"/>
                  <a:pt x="6569273" y="26789"/>
                  <a:pt x="6567487" y="26789"/>
                </a:cubicBezTo>
                <a:lnTo>
                  <a:pt x="6546056" y="26789"/>
                </a:lnTo>
                <a:cubicBezTo>
                  <a:pt x="6544270" y="26789"/>
                  <a:pt x="6543377" y="25896"/>
                  <a:pt x="6543377" y="24110"/>
                </a:cubicBezTo>
                <a:lnTo>
                  <a:pt x="6543377" y="2679"/>
                </a:lnTo>
                <a:cubicBezTo>
                  <a:pt x="6543600" y="893"/>
                  <a:pt x="6544493" y="0"/>
                  <a:pt x="6546056" y="0"/>
                </a:cubicBezTo>
                <a:close/>
                <a:moveTo>
                  <a:pt x="6505872" y="0"/>
                </a:moveTo>
                <a:lnTo>
                  <a:pt x="6527304" y="0"/>
                </a:lnTo>
                <a:cubicBezTo>
                  <a:pt x="6529090" y="223"/>
                  <a:pt x="6529982" y="1116"/>
                  <a:pt x="6529982" y="2679"/>
                </a:cubicBezTo>
                <a:lnTo>
                  <a:pt x="6529982" y="24110"/>
                </a:lnTo>
                <a:cubicBezTo>
                  <a:pt x="6529982" y="25896"/>
                  <a:pt x="6529090" y="26789"/>
                  <a:pt x="6527304" y="26789"/>
                </a:cubicBezTo>
                <a:lnTo>
                  <a:pt x="6505872" y="26789"/>
                </a:lnTo>
                <a:cubicBezTo>
                  <a:pt x="6504086" y="26789"/>
                  <a:pt x="6503194" y="25896"/>
                  <a:pt x="6503194" y="24110"/>
                </a:cubicBezTo>
                <a:lnTo>
                  <a:pt x="6503194" y="2679"/>
                </a:lnTo>
                <a:cubicBezTo>
                  <a:pt x="6503416" y="893"/>
                  <a:pt x="6504310" y="0"/>
                  <a:pt x="6505872" y="0"/>
                </a:cubicBezTo>
                <a:close/>
                <a:moveTo>
                  <a:pt x="6465688" y="0"/>
                </a:moveTo>
                <a:lnTo>
                  <a:pt x="6487120" y="0"/>
                </a:lnTo>
                <a:cubicBezTo>
                  <a:pt x="6488906" y="223"/>
                  <a:pt x="6489799" y="1116"/>
                  <a:pt x="6489799" y="2679"/>
                </a:cubicBezTo>
                <a:lnTo>
                  <a:pt x="6489799" y="24110"/>
                </a:lnTo>
                <a:cubicBezTo>
                  <a:pt x="6489799" y="25896"/>
                  <a:pt x="6488906" y="26789"/>
                  <a:pt x="6487120" y="26789"/>
                </a:cubicBezTo>
                <a:lnTo>
                  <a:pt x="6465688" y="26789"/>
                </a:lnTo>
                <a:cubicBezTo>
                  <a:pt x="6463902" y="26789"/>
                  <a:pt x="6463010" y="25896"/>
                  <a:pt x="6463010" y="24110"/>
                </a:cubicBezTo>
                <a:lnTo>
                  <a:pt x="6463010" y="2679"/>
                </a:lnTo>
                <a:cubicBezTo>
                  <a:pt x="6463233" y="893"/>
                  <a:pt x="6464126" y="0"/>
                  <a:pt x="6465688" y="0"/>
                </a:cubicBezTo>
                <a:close/>
                <a:moveTo>
                  <a:pt x="6425505" y="0"/>
                </a:moveTo>
                <a:lnTo>
                  <a:pt x="6446936" y="0"/>
                </a:lnTo>
                <a:cubicBezTo>
                  <a:pt x="6448722" y="223"/>
                  <a:pt x="6449615" y="1116"/>
                  <a:pt x="6449615" y="2679"/>
                </a:cubicBezTo>
                <a:lnTo>
                  <a:pt x="6449615" y="24110"/>
                </a:lnTo>
                <a:cubicBezTo>
                  <a:pt x="6449615" y="25896"/>
                  <a:pt x="6448722" y="26789"/>
                  <a:pt x="6446936" y="26789"/>
                </a:cubicBezTo>
                <a:lnTo>
                  <a:pt x="6425505" y="26789"/>
                </a:lnTo>
                <a:cubicBezTo>
                  <a:pt x="6423719" y="26789"/>
                  <a:pt x="6422826" y="25896"/>
                  <a:pt x="6422826" y="24110"/>
                </a:cubicBezTo>
                <a:lnTo>
                  <a:pt x="6422826" y="2679"/>
                </a:lnTo>
                <a:cubicBezTo>
                  <a:pt x="6423050" y="893"/>
                  <a:pt x="6423942" y="0"/>
                  <a:pt x="6425505" y="0"/>
                </a:cubicBezTo>
                <a:close/>
                <a:moveTo>
                  <a:pt x="6385322" y="0"/>
                </a:moveTo>
                <a:lnTo>
                  <a:pt x="6406752" y="0"/>
                </a:lnTo>
                <a:cubicBezTo>
                  <a:pt x="6408538" y="223"/>
                  <a:pt x="6409432" y="1116"/>
                  <a:pt x="6409432" y="2679"/>
                </a:cubicBezTo>
                <a:lnTo>
                  <a:pt x="6409432" y="24110"/>
                </a:lnTo>
                <a:cubicBezTo>
                  <a:pt x="6409432" y="25896"/>
                  <a:pt x="6408538" y="26789"/>
                  <a:pt x="6406752" y="26789"/>
                </a:cubicBezTo>
                <a:lnTo>
                  <a:pt x="6385322" y="26789"/>
                </a:lnTo>
                <a:cubicBezTo>
                  <a:pt x="6383536" y="26789"/>
                  <a:pt x="6382642" y="25896"/>
                  <a:pt x="6382642" y="24110"/>
                </a:cubicBezTo>
                <a:lnTo>
                  <a:pt x="6382642" y="2679"/>
                </a:lnTo>
                <a:cubicBezTo>
                  <a:pt x="6382866" y="893"/>
                  <a:pt x="6383759" y="0"/>
                  <a:pt x="6385322" y="0"/>
                </a:cubicBezTo>
                <a:close/>
                <a:moveTo>
                  <a:pt x="6345138" y="0"/>
                </a:moveTo>
                <a:lnTo>
                  <a:pt x="6366569" y="0"/>
                </a:lnTo>
                <a:cubicBezTo>
                  <a:pt x="6368355" y="223"/>
                  <a:pt x="6369248" y="1116"/>
                  <a:pt x="6369248" y="2679"/>
                </a:cubicBezTo>
                <a:lnTo>
                  <a:pt x="6369248" y="24110"/>
                </a:lnTo>
                <a:cubicBezTo>
                  <a:pt x="6369248" y="25896"/>
                  <a:pt x="6368355" y="26789"/>
                  <a:pt x="6366569" y="26789"/>
                </a:cubicBezTo>
                <a:lnTo>
                  <a:pt x="6345138" y="26789"/>
                </a:lnTo>
                <a:cubicBezTo>
                  <a:pt x="6343352" y="26789"/>
                  <a:pt x="6342459" y="25896"/>
                  <a:pt x="6342459" y="24110"/>
                </a:cubicBezTo>
                <a:lnTo>
                  <a:pt x="6342459" y="2679"/>
                </a:lnTo>
                <a:cubicBezTo>
                  <a:pt x="6342682" y="893"/>
                  <a:pt x="6343575" y="0"/>
                  <a:pt x="6345138" y="0"/>
                </a:cubicBezTo>
                <a:close/>
                <a:moveTo>
                  <a:pt x="6304954" y="0"/>
                </a:moveTo>
                <a:lnTo>
                  <a:pt x="6326386" y="0"/>
                </a:lnTo>
                <a:cubicBezTo>
                  <a:pt x="6328172" y="223"/>
                  <a:pt x="6329064" y="1116"/>
                  <a:pt x="6329064" y="2679"/>
                </a:cubicBezTo>
                <a:lnTo>
                  <a:pt x="6329064" y="24110"/>
                </a:lnTo>
                <a:cubicBezTo>
                  <a:pt x="6329064" y="25896"/>
                  <a:pt x="6328172" y="26789"/>
                  <a:pt x="6326386" y="26789"/>
                </a:cubicBezTo>
                <a:lnTo>
                  <a:pt x="6304954" y="26789"/>
                </a:lnTo>
                <a:cubicBezTo>
                  <a:pt x="6303168" y="26789"/>
                  <a:pt x="6302276" y="25896"/>
                  <a:pt x="6302276" y="24110"/>
                </a:cubicBezTo>
                <a:lnTo>
                  <a:pt x="6302276" y="2679"/>
                </a:lnTo>
                <a:cubicBezTo>
                  <a:pt x="6302498" y="893"/>
                  <a:pt x="6303392" y="0"/>
                  <a:pt x="6304954" y="0"/>
                </a:cubicBezTo>
                <a:close/>
                <a:moveTo>
                  <a:pt x="6264770" y="0"/>
                </a:moveTo>
                <a:lnTo>
                  <a:pt x="6286202" y="0"/>
                </a:lnTo>
                <a:cubicBezTo>
                  <a:pt x="6287988" y="223"/>
                  <a:pt x="6288881" y="1116"/>
                  <a:pt x="6288881" y="2679"/>
                </a:cubicBezTo>
                <a:lnTo>
                  <a:pt x="6288881" y="24110"/>
                </a:lnTo>
                <a:cubicBezTo>
                  <a:pt x="6288881" y="25896"/>
                  <a:pt x="6287988" y="26789"/>
                  <a:pt x="6286202" y="26789"/>
                </a:cubicBezTo>
                <a:lnTo>
                  <a:pt x="6264770" y="26789"/>
                </a:lnTo>
                <a:cubicBezTo>
                  <a:pt x="6262985" y="26789"/>
                  <a:pt x="6262092" y="25896"/>
                  <a:pt x="6262092" y="24110"/>
                </a:cubicBezTo>
                <a:lnTo>
                  <a:pt x="6262092" y="2679"/>
                </a:lnTo>
                <a:cubicBezTo>
                  <a:pt x="6262315" y="893"/>
                  <a:pt x="6263208" y="0"/>
                  <a:pt x="6264770" y="0"/>
                </a:cubicBezTo>
                <a:close/>
                <a:moveTo>
                  <a:pt x="6224587" y="0"/>
                </a:moveTo>
                <a:lnTo>
                  <a:pt x="6246018" y="0"/>
                </a:lnTo>
                <a:cubicBezTo>
                  <a:pt x="6247804" y="223"/>
                  <a:pt x="6248698" y="1116"/>
                  <a:pt x="6248698" y="2679"/>
                </a:cubicBezTo>
                <a:lnTo>
                  <a:pt x="6248698" y="24110"/>
                </a:lnTo>
                <a:cubicBezTo>
                  <a:pt x="6248698" y="25896"/>
                  <a:pt x="6247804" y="26789"/>
                  <a:pt x="6246018" y="26789"/>
                </a:cubicBezTo>
                <a:lnTo>
                  <a:pt x="6224587" y="26789"/>
                </a:lnTo>
                <a:cubicBezTo>
                  <a:pt x="6222801" y="26789"/>
                  <a:pt x="6221908" y="25896"/>
                  <a:pt x="6221908" y="24110"/>
                </a:cubicBezTo>
                <a:lnTo>
                  <a:pt x="6221908" y="2679"/>
                </a:lnTo>
                <a:cubicBezTo>
                  <a:pt x="6222132" y="893"/>
                  <a:pt x="6223024" y="0"/>
                  <a:pt x="6224587" y="0"/>
                </a:cubicBezTo>
                <a:close/>
                <a:moveTo>
                  <a:pt x="6184404" y="0"/>
                </a:moveTo>
                <a:lnTo>
                  <a:pt x="6205835" y="0"/>
                </a:lnTo>
                <a:cubicBezTo>
                  <a:pt x="6207620" y="223"/>
                  <a:pt x="6208514" y="1116"/>
                  <a:pt x="6208514" y="2679"/>
                </a:cubicBezTo>
                <a:lnTo>
                  <a:pt x="6208514" y="24110"/>
                </a:lnTo>
                <a:cubicBezTo>
                  <a:pt x="6208514" y="25896"/>
                  <a:pt x="6207620" y="26789"/>
                  <a:pt x="6205835" y="26789"/>
                </a:cubicBezTo>
                <a:lnTo>
                  <a:pt x="6184404" y="26789"/>
                </a:lnTo>
                <a:cubicBezTo>
                  <a:pt x="6182618" y="26789"/>
                  <a:pt x="6181724" y="25896"/>
                  <a:pt x="6181724" y="24110"/>
                </a:cubicBezTo>
                <a:lnTo>
                  <a:pt x="6181724" y="2679"/>
                </a:lnTo>
                <a:cubicBezTo>
                  <a:pt x="6181948" y="893"/>
                  <a:pt x="6182841" y="0"/>
                  <a:pt x="6184404" y="0"/>
                </a:cubicBezTo>
                <a:close/>
                <a:moveTo>
                  <a:pt x="6112073" y="0"/>
                </a:moveTo>
                <a:lnTo>
                  <a:pt x="6133504" y="0"/>
                </a:lnTo>
                <a:cubicBezTo>
                  <a:pt x="6135290" y="223"/>
                  <a:pt x="6136183" y="1116"/>
                  <a:pt x="6136183" y="2679"/>
                </a:cubicBezTo>
                <a:lnTo>
                  <a:pt x="6136183" y="24110"/>
                </a:lnTo>
                <a:cubicBezTo>
                  <a:pt x="6136183" y="25896"/>
                  <a:pt x="6135290" y="26789"/>
                  <a:pt x="6133504" y="26789"/>
                </a:cubicBezTo>
                <a:lnTo>
                  <a:pt x="6112073" y="26789"/>
                </a:lnTo>
                <a:cubicBezTo>
                  <a:pt x="6110287" y="26789"/>
                  <a:pt x="6109394" y="25896"/>
                  <a:pt x="6109394" y="24110"/>
                </a:cubicBezTo>
                <a:lnTo>
                  <a:pt x="6109394" y="2679"/>
                </a:lnTo>
                <a:cubicBezTo>
                  <a:pt x="6109618" y="893"/>
                  <a:pt x="6110510" y="0"/>
                  <a:pt x="6112073" y="0"/>
                </a:cubicBezTo>
                <a:close/>
                <a:moveTo>
                  <a:pt x="6071890" y="0"/>
                </a:moveTo>
                <a:lnTo>
                  <a:pt x="6093320" y="0"/>
                </a:lnTo>
                <a:cubicBezTo>
                  <a:pt x="6095106" y="223"/>
                  <a:pt x="6096000" y="1116"/>
                  <a:pt x="6096000" y="2679"/>
                </a:cubicBezTo>
                <a:lnTo>
                  <a:pt x="6096000" y="24110"/>
                </a:lnTo>
                <a:cubicBezTo>
                  <a:pt x="6096000" y="25896"/>
                  <a:pt x="6095106" y="26789"/>
                  <a:pt x="6093320" y="26789"/>
                </a:cubicBezTo>
                <a:lnTo>
                  <a:pt x="6071890" y="26789"/>
                </a:lnTo>
                <a:cubicBezTo>
                  <a:pt x="6070104" y="26789"/>
                  <a:pt x="6069210" y="25896"/>
                  <a:pt x="6069210" y="24110"/>
                </a:cubicBezTo>
                <a:lnTo>
                  <a:pt x="6069210" y="2679"/>
                </a:lnTo>
                <a:cubicBezTo>
                  <a:pt x="6069434" y="893"/>
                  <a:pt x="6070327" y="0"/>
                  <a:pt x="6071890" y="0"/>
                </a:cubicBezTo>
                <a:close/>
                <a:moveTo>
                  <a:pt x="6031706" y="0"/>
                </a:moveTo>
                <a:lnTo>
                  <a:pt x="6053137" y="0"/>
                </a:lnTo>
                <a:cubicBezTo>
                  <a:pt x="6054923" y="223"/>
                  <a:pt x="6055816" y="1116"/>
                  <a:pt x="6055816" y="2679"/>
                </a:cubicBezTo>
                <a:lnTo>
                  <a:pt x="6055816" y="24110"/>
                </a:lnTo>
                <a:cubicBezTo>
                  <a:pt x="6055816" y="25896"/>
                  <a:pt x="6054923" y="26789"/>
                  <a:pt x="6053137" y="26789"/>
                </a:cubicBezTo>
                <a:lnTo>
                  <a:pt x="6031706" y="26789"/>
                </a:lnTo>
                <a:cubicBezTo>
                  <a:pt x="6029920" y="26789"/>
                  <a:pt x="6029027" y="25896"/>
                  <a:pt x="6029027" y="24110"/>
                </a:cubicBezTo>
                <a:lnTo>
                  <a:pt x="6029027" y="2679"/>
                </a:lnTo>
                <a:cubicBezTo>
                  <a:pt x="6029250" y="893"/>
                  <a:pt x="6030143" y="0"/>
                  <a:pt x="6031706" y="0"/>
                </a:cubicBezTo>
                <a:close/>
                <a:moveTo>
                  <a:pt x="5991522" y="0"/>
                </a:moveTo>
                <a:lnTo>
                  <a:pt x="6012954" y="0"/>
                </a:lnTo>
                <a:cubicBezTo>
                  <a:pt x="6014740" y="223"/>
                  <a:pt x="6015632" y="1116"/>
                  <a:pt x="6015632" y="2679"/>
                </a:cubicBezTo>
                <a:lnTo>
                  <a:pt x="6015632" y="24110"/>
                </a:lnTo>
                <a:cubicBezTo>
                  <a:pt x="6015632" y="25896"/>
                  <a:pt x="6014740" y="26789"/>
                  <a:pt x="6012954" y="26789"/>
                </a:cubicBezTo>
                <a:lnTo>
                  <a:pt x="5991522" y="26789"/>
                </a:lnTo>
                <a:cubicBezTo>
                  <a:pt x="5989736" y="26789"/>
                  <a:pt x="5988844" y="25896"/>
                  <a:pt x="5988844" y="24110"/>
                </a:cubicBezTo>
                <a:lnTo>
                  <a:pt x="5988844" y="2679"/>
                </a:lnTo>
                <a:cubicBezTo>
                  <a:pt x="5989066" y="893"/>
                  <a:pt x="5989960" y="0"/>
                  <a:pt x="5991522" y="0"/>
                </a:cubicBezTo>
                <a:close/>
                <a:moveTo>
                  <a:pt x="5790604" y="0"/>
                </a:moveTo>
                <a:lnTo>
                  <a:pt x="5812036" y="0"/>
                </a:lnTo>
                <a:cubicBezTo>
                  <a:pt x="5813822" y="223"/>
                  <a:pt x="5814714" y="1116"/>
                  <a:pt x="5814714" y="2679"/>
                </a:cubicBezTo>
                <a:lnTo>
                  <a:pt x="5814714" y="24110"/>
                </a:lnTo>
                <a:cubicBezTo>
                  <a:pt x="5814714" y="25896"/>
                  <a:pt x="5813822" y="26789"/>
                  <a:pt x="5812036" y="26789"/>
                </a:cubicBezTo>
                <a:lnTo>
                  <a:pt x="5790604" y="26789"/>
                </a:lnTo>
                <a:cubicBezTo>
                  <a:pt x="5788818" y="26789"/>
                  <a:pt x="5787926" y="25896"/>
                  <a:pt x="5787926" y="24110"/>
                </a:cubicBezTo>
                <a:lnTo>
                  <a:pt x="5787926" y="2679"/>
                </a:lnTo>
                <a:cubicBezTo>
                  <a:pt x="5788148" y="893"/>
                  <a:pt x="5789042" y="0"/>
                  <a:pt x="5790604" y="0"/>
                </a:cubicBezTo>
                <a:close/>
                <a:moveTo>
                  <a:pt x="5750420" y="0"/>
                </a:moveTo>
                <a:lnTo>
                  <a:pt x="5771852" y="0"/>
                </a:lnTo>
                <a:cubicBezTo>
                  <a:pt x="5773638" y="223"/>
                  <a:pt x="5774531" y="1116"/>
                  <a:pt x="5774531" y="2679"/>
                </a:cubicBezTo>
                <a:lnTo>
                  <a:pt x="5774531" y="24110"/>
                </a:lnTo>
                <a:cubicBezTo>
                  <a:pt x="5774531" y="25896"/>
                  <a:pt x="5773638" y="26789"/>
                  <a:pt x="5771852" y="26789"/>
                </a:cubicBezTo>
                <a:lnTo>
                  <a:pt x="5750420" y="26789"/>
                </a:lnTo>
                <a:cubicBezTo>
                  <a:pt x="5748635" y="26789"/>
                  <a:pt x="5747742" y="25896"/>
                  <a:pt x="5747742" y="24110"/>
                </a:cubicBezTo>
                <a:lnTo>
                  <a:pt x="5747742" y="2679"/>
                </a:lnTo>
                <a:cubicBezTo>
                  <a:pt x="5747965" y="893"/>
                  <a:pt x="5748858" y="0"/>
                  <a:pt x="5750420" y="0"/>
                </a:cubicBezTo>
                <a:close/>
                <a:moveTo>
                  <a:pt x="5710237" y="0"/>
                </a:moveTo>
                <a:lnTo>
                  <a:pt x="5731668" y="0"/>
                </a:lnTo>
                <a:cubicBezTo>
                  <a:pt x="5733454" y="223"/>
                  <a:pt x="5734348" y="1116"/>
                  <a:pt x="5734348" y="2679"/>
                </a:cubicBezTo>
                <a:lnTo>
                  <a:pt x="5734348" y="24110"/>
                </a:lnTo>
                <a:cubicBezTo>
                  <a:pt x="5734348" y="25896"/>
                  <a:pt x="5733454" y="26789"/>
                  <a:pt x="5731668" y="26789"/>
                </a:cubicBezTo>
                <a:lnTo>
                  <a:pt x="5710237" y="26789"/>
                </a:lnTo>
                <a:cubicBezTo>
                  <a:pt x="5708451" y="26789"/>
                  <a:pt x="5707558" y="25896"/>
                  <a:pt x="5707558" y="24110"/>
                </a:cubicBezTo>
                <a:lnTo>
                  <a:pt x="5707558" y="2679"/>
                </a:lnTo>
                <a:cubicBezTo>
                  <a:pt x="5707782" y="893"/>
                  <a:pt x="5708674" y="0"/>
                  <a:pt x="5710237" y="0"/>
                </a:cubicBezTo>
                <a:close/>
                <a:moveTo>
                  <a:pt x="5670054" y="0"/>
                </a:moveTo>
                <a:lnTo>
                  <a:pt x="5691485" y="0"/>
                </a:lnTo>
                <a:cubicBezTo>
                  <a:pt x="5693270" y="223"/>
                  <a:pt x="5694164" y="1116"/>
                  <a:pt x="5694164" y="2679"/>
                </a:cubicBezTo>
                <a:lnTo>
                  <a:pt x="5694164" y="24110"/>
                </a:lnTo>
                <a:cubicBezTo>
                  <a:pt x="5694164" y="25896"/>
                  <a:pt x="5693270" y="26789"/>
                  <a:pt x="5691485" y="26789"/>
                </a:cubicBezTo>
                <a:lnTo>
                  <a:pt x="5670054" y="26789"/>
                </a:lnTo>
                <a:cubicBezTo>
                  <a:pt x="5668268" y="26789"/>
                  <a:pt x="5667374" y="25896"/>
                  <a:pt x="5667374" y="24110"/>
                </a:cubicBezTo>
                <a:lnTo>
                  <a:pt x="5667374" y="2679"/>
                </a:lnTo>
                <a:cubicBezTo>
                  <a:pt x="5667598" y="893"/>
                  <a:pt x="5668491" y="0"/>
                  <a:pt x="5670054" y="0"/>
                </a:cubicBezTo>
                <a:close/>
                <a:moveTo>
                  <a:pt x="5588198" y="0"/>
                </a:moveTo>
                <a:lnTo>
                  <a:pt x="5609630" y="0"/>
                </a:lnTo>
                <a:cubicBezTo>
                  <a:pt x="5611415" y="223"/>
                  <a:pt x="5612308" y="1116"/>
                  <a:pt x="5612308" y="2679"/>
                </a:cubicBezTo>
                <a:lnTo>
                  <a:pt x="5612308" y="24110"/>
                </a:lnTo>
                <a:cubicBezTo>
                  <a:pt x="5612308" y="25896"/>
                  <a:pt x="5611415" y="26789"/>
                  <a:pt x="5609630" y="26789"/>
                </a:cubicBezTo>
                <a:lnTo>
                  <a:pt x="5588198" y="26789"/>
                </a:lnTo>
                <a:cubicBezTo>
                  <a:pt x="5586412" y="26789"/>
                  <a:pt x="5585519" y="25896"/>
                  <a:pt x="5585519" y="24110"/>
                </a:cubicBezTo>
                <a:lnTo>
                  <a:pt x="5585519" y="2679"/>
                </a:lnTo>
                <a:cubicBezTo>
                  <a:pt x="5585742" y="893"/>
                  <a:pt x="5586636" y="0"/>
                  <a:pt x="5588198" y="0"/>
                </a:cubicBezTo>
                <a:close/>
                <a:moveTo>
                  <a:pt x="5548014" y="0"/>
                </a:moveTo>
                <a:lnTo>
                  <a:pt x="5569446" y="0"/>
                </a:lnTo>
                <a:cubicBezTo>
                  <a:pt x="5571232" y="223"/>
                  <a:pt x="5572124" y="1116"/>
                  <a:pt x="5572124" y="2679"/>
                </a:cubicBezTo>
                <a:lnTo>
                  <a:pt x="5572124" y="24110"/>
                </a:lnTo>
                <a:cubicBezTo>
                  <a:pt x="5572124" y="25896"/>
                  <a:pt x="5571232" y="26789"/>
                  <a:pt x="5569446" y="26789"/>
                </a:cubicBezTo>
                <a:lnTo>
                  <a:pt x="5548014" y="26789"/>
                </a:lnTo>
                <a:cubicBezTo>
                  <a:pt x="5546228" y="26789"/>
                  <a:pt x="5545336" y="25896"/>
                  <a:pt x="5545336" y="24110"/>
                </a:cubicBezTo>
                <a:lnTo>
                  <a:pt x="5545336" y="2679"/>
                </a:lnTo>
                <a:cubicBezTo>
                  <a:pt x="5545559" y="893"/>
                  <a:pt x="5546452" y="0"/>
                  <a:pt x="5548014" y="0"/>
                </a:cubicBezTo>
                <a:close/>
                <a:moveTo>
                  <a:pt x="5507831" y="0"/>
                </a:moveTo>
                <a:lnTo>
                  <a:pt x="5529262" y="0"/>
                </a:lnTo>
                <a:cubicBezTo>
                  <a:pt x="5531048" y="223"/>
                  <a:pt x="5531941" y="1116"/>
                  <a:pt x="5531941" y="2679"/>
                </a:cubicBezTo>
                <a:lnTo>
                  <a:pt x="5531941" y="24110"/>
                </a:lnTo>
                <a:cubicBezTo>
                  <a:pt x="5531941" y="25896"/>
                  <a:pt x="5531048" y="26789"/>
                  <a:pt x="5529262" y="26789"/>
                </a:cubicBezTo>
                <a:lnTo>
                  <a:pt x="5507831" y="26789"/>
                </a:lnTo>
                <a:cubicBezTo>
                  <a:pt x="5506045" y="26789"/>
                  <a:pt x="5505152" y="25896"/>
                  <a:pt x="5505152" y="24110"/>
                </a:cubicBezTo>
                <a:lnTo>
                  <a:pt x="5505152" y="2679"/>
                </a:lnTo>
                <a:cubicBezTo>
                  <a:pt x="5505375" y="893"/>
                  <a:pt x="5506268" y="0"/>
                  <a:pt x="5507831" y="0"/>
                </a:cubicBezTo>
                <a:close/>
                <a:moveTo>
                  <a:pt x="5467648" y="0"/>
                </a:moveTo>
                <a:lnTo>
                  <a:pt x="5489079" y="0"/>
                </a:lnTo>
                <a:cubicBezTo>
                  <a:pt x="5490865" y="223"/>
                  <a:pt x="5491758" y="1116"/>
                  <a:pt x="5491758" y="2679"/>
                </a:cubicBezTo>
                <a:lnTo>
                  <a:pt x="5491758" y="24110"/>
                </a:lnTo>
                <a:cubicBezTo>
                  <a:pt x="5491758" y="25896"/>
                  <a:pt x="5490865" y="26789"/>
                  <a:pt x="5489079" y="26789"/>
                </a:cubicBezTo>
                <a:lnTo>
                  <a:pt x="5467648" y="26789"/>
                </a:lnTo>
                <a:cubicBezTo>
                  <a:pt x="5465862" y="26789"/>
                  <a:pt x="5464969" y="25896"/>
                  <a:pt x="5464969" y="24110"/>
                </a:cubicBezTo>
                <a:lnTo>
                  <a:pt x="5464969" y="2679"/>
                </a:lnTo>
                <a:cubicBezTo>
                  <a:pt x="5465192" y="893"/>
                  <a:pt x="5466085" y="0"/>
                  <a:pt x="5467648" y="0"/>
                </a:cubicBezTo>
                <a:close/>
                <a:moveTo>
                  <a:pt x="5427464" y="0"/>
                </a:moveTo>
                <a:lnTo>
                  <a:pt x="5448895" y="0"/>
                </a:lnTo>
                <a:cubicBezTo>
                  <a:pt x="5450681" y="223"/>
                  <a:pt x="5451574" y="1116"/>
                  <a:pt x="5451574" y="2679"/>
                </a:cubicBezTo>
                <a:lnTo>
                  <a:pt x="5451574" y="24110"/>
                </a:lnTo>
                <a:cubicBezTo>
                  <a:pt x="5451574" y="25896"/>
                  <a:pt x="5450681" y="26789"/>
                  <a:pt x="5448895" y="26789"/>
                </a:cubicBezTo>
                <a:lnTo>
                  <a:pt x="5427464" y="26789"/>
                </a:lnTo>
                <a:cubicBezTo>
                  <a:pt x="5425678" y="26789"/>
                  <a:pt x="5424785" y="25896"/>
                  <a:pt x="5424785" y="24110"/>
                </a:cubicBezTo>
                <a:lnTo>
                  <a:pt x="5424785" y="2679"/>
                </a:lnTo>
                <a:cubicBezTo>
                  <a:pt x="5425008" y="893"/>
                  <a:pt x="5425901" y="0"/>
                  <a:pt x="5427464" y="0"/>
                </a:cubicBezTo>
                <a:close/>
                <a:moveTo>
                  <a:pt x="5387280" y="0"/>
                </a:moveTo>
                <a:lnTo>
                  <a:pt x="5408712" y="0"/>
                </a:lnTo>
                <a:cubicBezTo>
                  <a:pt x="5410498" y="223"/>
                  <a:pt x="5411390" y="1116"/>
                  <a:pt x="5411390" y="2679"/>
                </a:cubicBezTo>
                <a:lnTo>
                  <a:pt x="5411390" y="24110"/>
                </a:lnTo>
                <a:cubicBezTo>
                  <a:pt x="5411390" y="25896"/>
                  <a:pt x="5410498" y="26789"/>
                  <a:pt x="5408712" y="26789"/>
                </a:cubicBezTo>
                <a:lnTo>
                  <a:pt x="5387280" y="26789"/>
                </a:lnTo>
                <a:cubicBezTo>
                  <a:pt x="5385494" y="26789"/>
                  <a:pt x="5384601" y="25896"/>
                  <a:pt x="5384601" y="24110"/>
                </a:cubicBezTo>
                <a:lnTo>
                  <a:pt x="5384601" y="2679"/>
                </a:lnTo>
                <a:cubicBezTo>
                  <a:pt x="5384825" y="893"/>
                  <a:pt x="5385718" y="0"/>
                  <a:pt x="5387280" y="0"/>
                </a:cubicBezTo>
                <a:close/>
                <a:moveTo>
                  <a:pt x="5347097" y="0"/>
                </a:moveTo>
                <a:lnTo>
                  <a:pt x="5368528" y="0"/>
                </a:lnTo>
                <a:cubicBezTo>
                  <a:pt x="5370314" y="223"/>
                  <a:pt x="5371207" y="1116"/>
                  <a:pt x="5371207" y="2679"/>
                </a:cubicBezTo>
                <a:lnTo>
                  <a:pt x="5371207" y="24110"/>
                </a:lnTo>
                <a:cubicBezTo>
                  <a:pt x="5371207" y="25896"/>
                  <a:pt x="5370314" y="26789"/>
                  <a:pt x="5368528" y="26789"/>
                </a:cubicBezTo>
                <a:lnTo>
                  <a:pt x="5347097" y="26789"/>
                </a:lnTo>
                <a:cubicBezTo>
                  <a:pt x="5345311" y="26789"/>
                  <a:pt x="5344418" y="25896"/>
                  <a:pt x="5344418" y="24110"/>
                </a:cubicBezTo>
                <a:lnTo>
                  <a:pt x="5344418" y="2679"/>
                </a:lnTo>
                <a:cubicBezTo>
                  <a:pt x="5344641" y="893"/>
                  <a:pt x="5345534" y="0"/>
                  <a:pt x="5347097" y="0"/>
                </a:cubicBezTo>
                <a:close/>
                <a:moveTo>
                  <a:pt x="5306913" y="0"/>
                </a:moveTo>
                <a:lnTo>
                  <a:pt x="5328344" y="0"/>
                </a:lnTo>
                <a:cubicBezTo>
                  <a:pt x="5330130" y="223"/>
                  <a:pt x="5331023" y="1116"/>
                  <a:pt x="5331023" y="2679"/>
                </a:cubicBezTo>
                <a:lnTo>
                  <a:pt x="5331023" y="24110"/>
                </a:lnTo>
                <a:cubicBezTo>
                  <a:pt x="5331023" y="25896"/>
                  <a:pt x="5330130" y="26789"/>
                  <a:pt x="5328344" y="26789"/>
                </a:cubicBezTo>
                <a:lnTo>
                  <a:pt x="5306913" y="26789"/>
                </a:lnTo>
                <a:cubicBezTo>
                  <a:pt x="5305127" y="26789"/>
                  <a:pt x="5304234" y="25896"/>
                  <a:pt x="5304234" y="24110"/>
                </a:cubicBezTo>
                <a:lnTo>
                  <a:pt x="5304234" y="2679"/>
                </a:lnTo>
                <a:cubicBezTo>
                  <a:pt x="5304457" y="893"/>
                  <a:pt x="5305350" y="0"/>
                  <a:pt x="5306913" y="0"/>
                </a:cubicBezTo>
                <a:close/>
                <a:moveTo>
                  <a:pt x="5266730" y="0"/>
                </a:moveTo>
                <a:lnTo>
                  <a:pt x="5288161" y="0"/>
                </a:lnTo>
                <a:cubicBezTo>
                  <a:pt x="5289947" y="223"/>
                  <a:pt x="5290840" y="1116"/>
                  <a:pt x="5290840" y="2679"/>
                </a:cubicBezTo>
                <a:lnTo>
                  <a:pt x="5290840" y="24110"/>
                </a:lnTo>
                <a:cubicBezTo>
                  <a:pt x="5290840" y="25896"/>
                  <a:pt x="5289947" y="26789"/>
                  <a:pt x="5288161" y="26789"/>
                </a:cubicBezTo>
                <a:lnTo>
                  <a:pt x="5266730" y="26789"/>
                </a:lnTo>
                <a:cubicBezTo>
                  <a:pt x="5264944" y="26789"/>
                  <a:pt x="5264051" y="25896"/>
                  <a:pt x="5264051" y="24110"/>
                </a:cubicBezTo>
                <a:lnTo>
                  <a:pt x="5264051" y="2679"/>
                </a:lnTo>
                <a:cubicBezTo>
                  <a:pt x="5264274" y="893"/>
                  <a:pt x="5265167" y="0"/>
                  <a:pt x="5266730" y="0"/>
                </a:cubicBezTo>
                <a:close/>
                <a:moveTo>
                  <a:pt x="5226546" y="0"/>
                </a:moveTo>
                <a:lnTo>
                  <a:pt x="5247977" y="0"/>
                </a:lnTo>
                <a:cubicBezTo>
                  <a:pt x="5249763" y="223"/>
                  <a:pt x="5250656" y="1116"/>
                  <a:pt x="5250656" y="2679"/>
                </a:cubicBezTo>
                <a:lnTo>
                  <a:pt x="5250656" y="24110"/>
                </a:lnTo>
                <a:cubicBezTo>
                  <a:pt x="5250656" y="25896"/>
                  <a:pt x="5249763" y="26789"/>
                  <a:pt x="5247977" y="26789"/>
                </a:cubicBezTo>
                <a:lnTo>
                  <a:pt x="5226546" y="26789"/>
                </a:lnTo>
                <a:cubicBezTo>
                  <a:pt x="5224760" y="26789"/>
                  <a:pt x="5223867" y="25896"/>
                  <a:pt x="5223867" y="24110"/>
                </a:cubicBezTo>
                <a:lnTo>
                  <a:pt x="5223867" y="2679"/>
                </a:lnTo>
                <a:cubicBezTo>
                  <a:pt x="5224090" y="893"/>
                  <a:pt x="5224983" y="0"/>
                  <a:pt x="5226546" y="0"/>
                </a:cubicBezTo>
                <a:close/>
                <a:moveTo>
                  <a:pt x="5186362" y="0"/>
                </a:moveTo>
                <a:lnTo>
                  <a:pt x="5207794" y="0"/>
                </a:lnTo>
                <a:cubicBezTo>
                  <a:pt x="5209580" y="223"/>
                  <a:pt x="5210473" y="1116"/>
                  <a:pt x="5210473" y="2679"/>
                </a:cubicBezTo>
                <a:lnTo>
                  <a:pt x="5210473" y="24110"/>
                </a:lnTo>
                <a:cubicBezTo>
                  <a:pt x="5210473" y="25896"/>
                  <a:pt x="5209580" y="26789"/>
                  <a:pt x="5207794" y="26789"/>
                </a:cubicBezTo>
                <a:lnTo>
                  <a:pt x="5186362" y="26789"/>
                </a:lnTo>
                <a:cubicBezTo>
                  <a:pt x="5184576" y="26789"/>
                  <a:pt x="5183683" y="25896"/>
                  <a:pt x="5183683" y="24110"/>
                </a:cubicBezTo>
                <a:lnTo>
                  <a:pt x="5183683" y="2679"/>
                </a:lnTo>
                <a:cubicBezTo>
                  <a:pt x="5183907" y="893"/>
                  <a:pt x="5184800" y="0"/>
                  <a:pt x="5186362" y="0"/>
                </a:cubicBezTo>
                <a:close/>
                <a:moveTo>
                  <a:pt x="5146179" y="0"/>
                </a:moveTo>
                <a:lnTo>
                  <a:pt x="5167610" y="0"/>
                </a:lnTo>
                <a:cubicBezTo>
                  <a:pt x="5169396" y="223"/>
                  <a:pt x="5170289" y="1116"/>
                  <a:pt x="5170289" y="2679"/>
                </a:cubicBezTo>
                <a:lnTo>
                  <a:pt x="5170289" y="24110"/>
                </a:lnTo>
                <a:cubicBezTo>
                  <a:pt x="5170289" y="25896"/>
                  <a:pt x="5169396" y="26789"/>
                  <a:pt x="5167610" y="26789"/>
                </a:cubicBezTo>
                <a:lnTo>
                  <a:pt x="5146179" y="26789"/>
                </a:lnTo>
                <a:cubicBezTo>
                  <a:pt x="5144393" y="26789"/>
                  <a:pt x="5143500" y="25896"/>
                  <a:pt x="5143500" y="24110"/>
                </a:cubicBezTo>
                <a:lnTo>
                  <a:pt x="5143500" y="2679"/>
                </a:lnTo>
                <a:cubicBezTo>
                  <a:pt x="5143723" y="893"/>
                  <a:pt x="5144616" y="0"/>
                  <a:pt x="5146179" y="0"/>
                </a:cubicBezTo>
                <a:close/>
                <a:moveTo>
                  <a:pt x="4993481" y="0"/>
                </a:moveTo>
                <a:lnTo>
                  <a:pt x="5014912" y="0"/>
                </a:lnTo>
                <a:cubicBezTo>
                  <a:pt x="5016698" y="223"/>
                  <a:pt x="5017591" y="1116"/>
                  <a:pt x="5017591" y="2679"/>
                </a:cubicBezTo>
                <a:lnTo>
                  <a:pt x="5017591" y="24110"/>
                </a:lnTo>
                <a:cubicBezTo>
                  <a:pt x="5017591" y="25896"/>
                  <a:pt x="5016698" y="26789"/>
                  <a:pt x="5014912" y="26789"/>
                </a:cubicBezTo>
                <a:lnTo>
                  <a:pt x="4993481" y="26789"/>
                </a:lnTo>
                <a:cubicBezTo>
                  <a:pt x="4991695" y="26789"/>
                  <a:pt x="4990802" y="25896"/>
                  <a:pt x="4990802" y="24110"/>
                </a:cubicBezTo>
                <a:lnTo>
                  <a:pt x="4990802" y="2679"/>
                </a:lnTo>
                <a:cubicBezTo>
                  <a:pt x="4991025" y="893"/>
                  <a:pt x="4991918" y="0"/>
                  <a:pt x="4993481" y="0"/>
                </a:cubicBezTo>
                <a:close/>
                <a:moveTo>
                  <a:pt x="4953298" y="0"/>
                </a:moveTo>
                <a:lnTo>
                  <a:pt x="4974729" y="0"/>
                </a:lnTo>
                <a:cubicBezTo>
                  <a:pt x="4976515" y="223"/>
                  <a:pt x="4977408" y="1116"/>
                  <a:pt x="4977408" y="2679"/>
                </a:cubicBezTo>
                <a:lnTo>
                  <a:pt x="4977408" y="24110"/>
                </a:lnTo>
                <a:cubicBezTo>
                  <a:pt x="4977408" y="25896"/>
                  <a:pt x="4976515" y="26789"/>
                  <a:pt x="4974729" y="26789"/>
                </a:cubicBezTo>
                <a:lnTo>
                  <a:pt x="4953298" y="26789"/>
                </a:lnTo>
                <a:cubicBezTo>
                  <a:pt x="4951512" y="26789"/>
                  <a:pt x="4950619" y="25896"/>
                  <a:pt x="4950619" y="24110"/>
                </a:cubicBezTo>
                <a:lnTo>
                  <a:pt x="4950619" y="2679"/>
                </a:lnTo>
                <a:cubicBezTo>
                  <a:pt x="4950842" y="893"/>
                  <a:pt x="4951735" y="0"/>
                  <a:pt x="4953298" y="0"/>
                </a:cubicBezTo>
                <a:close/>
                <a:moveTo>
                  <a:pt x="4913114" y="0"/>
                </a:moveTo>
                <a:lnTo>
                  <a:pt x="4934545" y="0"/>
                </a:lnTo>
                <a:cubicBezTo>
                  <a:pt x="4936331" y="223"/>
                  <a:pt x="4937224" y="1116"/>
                  <a:pt x="4937224" y="2679"/>
                </a:cubicBezTo>
                <a:lnTo>
                  <a:pt x="4937224" y="24110"/>
                </a:lnTo>
                <a:cubicBezTo>
                  <a:pt x="4937224" y="25896"/>
                  <a:pt x="4936331" y="26789"/>
                  <a:pt x="4934545" y="26789"/>
                </a:cubicBezTo>
                <a:lnTo>
                  <a:pt x="4913114" y="26789"/>
                </a:lnTo>
                <a:cubicBezTo>
                  <a:pt x="4911328" y="26789"/>
                  <a:pt x="4910435" y="25896"/>
                  <a:pt x="4910435" y="24110"/>
                </a:cubicBezTo>
                <a:lnTo>
                  <a:pt x="4910435" y="2679"/>
                </a:lnTo>
                <a:cubicBezTo>
                  <a:pt x="4910658" y="893"/>
                  <a:pt x="4911551" y="0"/>
                  <a:pt x="4913114" y="0"/>
                </a:cubicBezTo>
                <a:close/>
                <a:moveTo>
                  <a:pt x="4872930" y="0"/>
                </a:moveTo>
                <a:lnTo>
                  <a:pt x="4894362" y="0"/>
                </a:lnTo>
                <a:cubicBezTo>
                  <a:pt x="4896148" y="223"/>
                  <a:pt x="4897040" y="1116"/>
                  <a:pt x="4897040" y="2679"/>
                </a:cubicBezTo>
                <a:lnTo>
                  <a:pt x="4897040" y="24110"/>
                </a:lnTo>
                <a:cubicBezTo>
                  <a:pt x="4897040" y="25896"/>
                  <a:pt x="4896148" y="26789"/>
                  <a:pt x="4894362" y="26789"/>
                </a:cubicBezTo>
                <a:lnTo>
                  <a:pt x="4872930" y="26789"/>
                </a:lnTo>
                <a:cubicBezTo>
                  <a:pt x="4871144" y="26789"/>
                  <a:pt x="4870251" y="25896"/>
                  <a:pt x="4870251" y="24110"/>
                </a:cubicBezTo>
                <a:lnTo>
                  <a:pt x="4870251" y="2679"/>
                </a:lnTo>
                <a:cubicBezTo>
                  <a:pt x="4870475" y="893"/>
                  <a:pt x="4871368" y="0"/>
                  <a:pt x="4872930" y="0"/>
                </a:cubicBezTo>
                <a:close/>
                <a:moveTo>
                  <a:pt x="4832747" y="0"/>
                </a:moveTo>
                <a:lnTo>
                  <a:pt x="4854178" y="0"/>
                </a:lnTo>
                <a:cubicBezTo>
                  <a:pt x="4855964" y="223"/>
                  <a:pt x="4856857" y="1116"/>
                  <a:pt x="4856857" y="2679"/>
                </a:cubicBezTo>
                <a:lnTo>
                  <a:pt x="4856857" y="24110"/>
                </a:lnTo>
                <a:cubicBezTo>
                  <a:pt x="4856857" y="25896"/>
                  <a:pt x="4855964" y="26789"/>
                  <a:pt x="4854178" y="26789"/>
                </a:cubicBezTo>
                <a:lnTo>
                  <a:pt x="4832747" y="26789"/>
                </a:lnTo>
                <a:cubicBezTo>
                  <a:pt x="4830961" y="26789"/>
                  <a:pt x="4830068" y="25896"/>
                  <a:pt x="4830068" y="24110"/>
                </a:cubicBezTo>
                <a:lnTo>
                  <a:pt x="4830068" y="2679"/>
                </a:lnTo>
                <a:cubicBezTo>
                  <a:pt x="4830291" y="893"/>
                  <a:pt x="4831184" y="0"/>
                  <a:pt x="4832747" y="0"/>
                </a:cubicBezTo>
                <a:close/>
                <a:moveTo>
                  <a:pt x="4792563" y="0"/>
                </a:moveTo>
                <a:lnTo>
                  <a:pt x="4813994" y="0"/>
                </a:lnTo>
                <a:cubicBezTo>
                  <a:pt x="4815780" y="223"/>
                  <a:pt x="4816673" y="1116"/>
                  <a:pt x="4816673" y="2679"/>
                </a:cubicBezTo>
                <a:lnTo>
                  <a:pt x="4816673" y="24110"/>
                </a:lnTo>
                <a:cubicBezTo>
                  <a:pt x="4816673" y="25896"/>
                  <a:pt x="4815780" y="26789"/>
                  <a:pt x="4813994" y="26789"/>
                </a:cubicBezTo>
                <a:lnTo>
                  <a:pt x="4792563" y="26789"/>
                </a:lnTo>
                <a:cubicBezTo>
                  <a:pt x="4790777" y="26789"/>
                  <a:pt x="4789884" y="25896"/>
                  <a:pt x="4789884" y="24110"/>
                </a:cubicBezTo>
                <a:lnTo>
                  <a:pt x="4789884" y="2679"/>
                </a:lnTo>
                <a:cubicBezTo>
                  <a:pt x="4790107" y="893"/>
                  <a:pt x="4791000" y="0"/>
                  <a:pt x="4792563" y="0"/>
                </a:cubicBezTo>
                <a:close/>
                <a:moveTo>
                  <a:pt x="4752380" y="0"/>
                </a:moveTo>
                <a:lnTo>
                  <a:pt x="4773811" y="0"/>
                </a:lnTo>
                <a:cubicBezTo>
                  <a:pt x="4775597" y="223"/>
                  <a:pt x="4776490" y="1116"/>
                  <a:pt x="4776490" y="2679"/>
                </a:cubicBezTo>
                <a:lnTo>
                  <a:pt x="4776490" y="24110"/>
                </a:lnTo>
                <a:cubicBezTo>
                  <a:pt x="4776490" y="25896"/>
                  <a:pt x="4775597" y="26789"/>
                  <a:pt x="4773811" y="26789"/>
                </a:cubicBezTo>
                <a:lnTo>
                  <a:pt x="4752380" y="26789"/>
                </a:lnTo>
                <a:cubicBezTo>
                  <a:pt x="4750594" y="26789"/>
                  <a:pt x="4749701" y="25896"/>
                  <a:pt x="4749701" y="24110"/>
                </a:cubicBezTo>
                <a:lnTo>
                  <a:pt x="4749701" y="2679"/>
                </a:lnTo>
                <a:cubicBezTo>
                  <a:pt x="4749924" y="893"/>
                  <a:pt x="4750817" y="0"/>
                  <a:pt x="4752380" y="0"/>
                </a:cubicBezTo>
                <a:close/>
                <a:moveTo>
                  <a:pt x="4712196" y="0"/>
                </a:moveTo>
                <a:lnTo>
                  <a:pt x="4733627" y="0"/>
                </a:lnTo>
                <a:cubicBezTo>
                  <a:pt x="4735413" y="223"/>
                  <a:pt x="4736306" y="1116"/>
                  <a:pt x="4736306" y="2679"/>
                </a:cubicBezTo>
                <a:lnTo>
                  <a:pt x="4736306" y="24110"/>
                </a:lnTo>
                <a:cubicBezTo>
                  <a:pt x="4736306" y="25896"/>
                  <a:pt x="4735413" y="26789"/>
                  <a:pt x="4733627" y="26789"/>
                </a:cubicBezTo>
                <a:lnTo>
                  <a:pt x="4712196" y="26789"/>
                </a:lnTo>
                <a:cubicBezTo>
                  <a:pt x="4710410" y="26789"/>
                  <a:pt x="4709517" y="25896"/>
                  <a:pt x="4709517" y="24110"/>
                </a:cubicBezTo>
                <a:lnTo>
                  <a:pt x="4709517" y="2679"/>
                </a:lnTo>
                <a:cubicBezTo>
                  <a:pt x="4709740" y="893"/>
                  <a:pt x="4710633" y="0"/>
                  <a:pt x="4712196" y="0"/>
                </a:cubicBezTo>
                <a:close/>
                <a:moveTo>
                  <a:pt x="4559498" y="0"/>
                </a:moveTo>
                <a:lnTo>
                  <a:pt x="4580930" y="0"/>
                </a:lnTo>
                <a:cubicBezTo>
                  <a:pt x="4582715" y="223"/>
                  <a:pt x="4583608" y="1116"/>
                  <a:pt x="4583608" y="2679"/>
                </a:cubicBezTo>
                <a:lnTo>
                  <a:pt x="4583608" y="24110"/>
                </a:lnTo>
                <a:cubicBezTo>
                  <a:pt x="4583608" y="25896"/>
                  <a:pt x="4582715" y="26789"/>
                  <a:pt x="4580930" y="26789"/>
                </a:cubicBezTo>
                <a:lnTo>
                  <a:pt x="4559498" y="26789"/>
                </a:lnTo>
                <a:cubicBezTo>
                  <a:pt x="4557712" y="26789"/>
                  <a:pt x="4556819" y="25896"/>
                  <a:pt x="4556819" y="24110"/>
                </a:cubicBezTo>
                <a:lnTo>
                  <a:pt x="4556819" y="2679"/>
                </a:lnTo>
                <a:cubicBezTo>
                  <a:pt x="4557043" y="893"/>
                  <a:pt x="4557936" y="0"/>
                  <a:pt x="4559498" y="0"/>
                </a:cubicBezTo>
                <a:close/>
                <a:moveTo>
                  <a:pt x="4519315" y="0"/>
                </a:moveTo>
                <a:lnTo>
                  <a:pt x="4540746" y="0"/>
                </a:lnTo>
                <a:cubicBezTo>
                  <a:pt x="4542532" y="223"/>
                  <a:pt x="4543425" y="1116"/>
                  <a:pt x="4543425" y="2679"/>
                </a:cubicBezTo>
                <a:lnTo>
                  <a:pt x="4543425" y="24110"/>
                </a:lnTo>
                <a:cubicBezTo>
                  <a:pt x="4543425" y="25896"/>
                  <a:pt x="4542532" y="26789"/>
                  <a:pt x="4540746" y="26789"/>
                </a:cubicBezTo>
                <a:lnTo>
                  <a:pt x="4519315" y="26789"/>
                </a:lnTo>
                <a:cubicBezTo>
                  <a:pt x="4517529" y="26789"/>
                  <a:pt x="4516636" y="25896"/>
                  <a:pt x="4516636" y="24110"/>
                </a:cubicBezTo>
                <a:lnTo>
                  <a:pt x="4516636" y="2679"/>
                </a:lnTo>
                <a:cubicBezTo>
                  <a:pt x="4516859" y="893"/>
                  <a:pt x="4517752" y="0"/>
                  <a:pt x="4519315" y="0"/>
                </a:cubicBezTo>
                <a:close/>
                <a:moveTo>
                  <a:pt x="4479131" y="0"/>
                </a:moveTo>
                <a:lnTo>
                  <a:pt x="4500562" y="0"/>
                </a:lnTo>
                <a:cubicBezTo>
                  <a:pt x="4502348" y="223"/>
                  <a:pt x="4503241" y="1116"/>
                  <a:pt x="4503241" y="2679"/>
                </a:cubicBezTo>
                <a:lnTo>
                  <a:pt x="4503241" y="24110"/>
                </a:lnTo>
                <a:cubicBezTo>
                  <a:pt x="4503241" y="25896"/>
                  <a:pt x="4502348" y="26789"/>
                  <a:pt x="4500562" y="26789"/>
                </a:cubicBezTo>
                <a:lnTo>
                  <a:pt x="4479131" y="26789"/>
                </a:lnTo>
                <a:cubicBezTo>
                  <a:pt x="4477345" y="26789"/>
                  <a:pt x="4476452" y="25896"/>
                  <a:pt x="4476452" y="24110"/>
                </a:cubicBezTo>
                <a:lnTo>
                  <a:pt x="4476452" y="2679"/>
                </a:lnTo>
                <a:cubicBezTo>
                  <a:pt x="4476675" y="893"/>
                  <a:pt x="4477568" y="0"/>
                  <a:pt x="4479131" y="0"/>
                </a:cubicBezTo>
                <a:close/>
                <a:moveTo>
                  <a:pt x="4438948" y="0"/>
                </a:moveTo>
                <a:lnTo>
                  <a:pt x="4460379" y="0"/>
                </a:lnTo>
                <a:cubicBezTo>
                  <a:pt x="4462165" y="223"/>
                  <a:pt x="4463058" y="1116"/>
                  <a:pt x="4463058" y="2679"/>
                </a:cubicBezTo>
                <a:lnTo>
                  <a:pt x="4463058" y="24110"/>
                </a:lnTo>
                <a:cubicBezTo>
                  <a:pt x="4463058" y="25896"/>
                  <a:pt x="4462165" y="26789"/>
                  <a:pt x="4460379" y="26789"/>
                </a:cubicBezTo>
                <a:lnTo>
                  <a:pt x="4438948" y="26789"/>
                </a:lnTo>
                <a:cubicBezTo>
                  <a:pt x="4437162" y="26789"/>
                  <a:pt x="4436269" y="25896"/>
                  <a:pt x="4436269" y="24110"/>
                </a:cubicBezTo>
                <a:lnTo>
                  <a:pt x="4436269" y="2679"/>
                </a:lnTo>
                <a:cubicBezTo>
                  <a:pt x="4436492" y="893"/>
                  <a:pt x="4437385" y="0"/>
                  <a:pt x="4438948" y="0"/>
                </a:cubicBezTo>
                <a:close/>
                <a:moveTo>
                  <a:pt x="4238030" y="0"/>
                </a:moveTo>
                <a:lnTo>
                  <a:pt x="4259461" y="0"/>
                </a:lnTo>
                <a:cubicBezTo>
                  <a:pt x="4261247" y="223"/>
                  <a:pt x="4262140" y="1116"/>
                  <a:pt x="4262140" y="2679"/>
                </a:cubicBezTo>
                <a:lnTo>
                  <a:pt x="4262140" y="24110"/>
                </a:lnTo>
                <a:cubicBezTo>
                  <a:pt x="4262140" y="25896"/>
                  <a:pt x="4261247" y="26789"/>
                  <a:pt x="4259461" y="26789"/>
                </a:cubicBezTo>
                <a:lnTo>
                  <a:pt x="4238030" y="26789"/>
                </a:lnTo>
                <a:cubicBezTo>
                  <a:pt x="4236244" y="26789"/>
                  <a:pt x="4235351" y="25896"/>
                  <a:pt x="4235351" y="24110"/>
                </a:cubicBezTo>
                <a:lnTo>
                  <a:pt x="4235351" y="2679"/>
                </a:lnTo>
                <a:cubicBezTo>
                  <a:pt x="4235574" y="893"/>
                  <a:pt x="4236467" y="0"/>
                  <a:pt x="4238030" y="0"/>
                </a:cubicBezTo>
                <a:close/>
                <a:moveTo>
                  <a:pt x="4197846" y="0"/>
                </a:moveTo>
                <a:lnTo>
                  <a:pt x="4219277" y="0"/>
                </a:lnTo>
                <a:cubicBezTo>
                  <a:pt x="4221063" y="223"/>
                  <a:pt x="4221956" y="1116"/>
                  <a:pt x="4221956" y="2679"/>
                </a:cubicBezTo>
                <a:lnTo>
                  <a:pt x="4221956" y="24110"/>
                </a:lnTo>
                <a:cubicBezTo>
                  <a:pt x="4221956" y="25896"/>
                  <a:pt x="4221063" y="26789"/>
                  <a:pt x="4219277" y="26789"/>
                </a:cubicBezTo>
                <a:lnTo>
                  <a:pt x="4197846" y="26789"/>
                </a:lnTo>
                <a:cubicBezTo>
                  <a:pt x="4196060" y="26789"/>
                  <a:pt x="4195167" y="25896"/>
                  <a:pt x="4195167" y="24110"/>
                </a:cubicBezTo>
                <a:lnTo>
                  <a:pt x="4195167" y="2679"/>
                </a:lnTo>
                <a:cubicBezTo>
                  <a:pt x="4195390" y="893"/>
                  <a:pt x="4196283" y="0"/>
                  <a:pt x="4197846" y="0"/>
                </a:cubicBezTo>
                <a:close/>
                <a:moveTo>
                  <a:pt x="4157662" y="0"/>
                </a:moveTo>
                <a:lnTo>
                  <a:pt x="4179094" y="0"/>
                </a:lnTo>
                <a:cubicBezTo>
                  <a:pt x="4180880" y="223"/>
                  <a:pt x="4181773" y="1116"/>
                  <a:pt x="4181773" y="2679"/>
                </a:cubicBezTo>
                <a:lnTo>
                  <a:pt x="4181773" y="24110"/>
                </a:lnTo>
                <a:cubicBezTo>
                  <a:pt x="4181773" y="25896"/>
                  <a:pt x="4180880" y="26789"/>
                  <a:pt x="4179094" y="26789"/>
                </a:cubicBezTo>
                <a:lnTo>
                  <a:pt x="4157662" y="26789"/>
                </a:lnTo>
                <a:cubicBezTo>
                  <a:pt x="4155876" y="26789"/>
                  <a:pt x="4154983" y="25896"/>
                  <a:pt x="4154983" y="24110"/>
                </a:cubicBezTo>
                <a:lnTo>
                  <a:pt x="4154983" y="2679"/>
                </a:lnTo>
                <a:cubicBezTo>
                  <a:pt x="4155207" y="893"/>
                  <a:pt x="4156100" y="0"/>
                  <a:pt x="4157662" y="0"/>
                </a:cubicBezTo>
                <a:close/>
                <a:moveTo>
                  <a:pt x="4117479" y="0"/>
                </a:moveTo>
                <a:lnTo>
                  <a:pt x="4138910" y="0"/>
                </a:lnTo>
                <a:cubicBezTo>
                  <a:pt x="4140696" y="223"/>
                  <a:pt x="4141589" y="1116"/>
                  <a:pt x="4141589" y="2679"/>
                </a:cubicBezTo>
                <a:lnTo>
                  <a:pt x="4141589" y="24110"/>
                </a:lnTo>
                <a:cubicBezTo>
                  <a:pt x="4141589" y="25896"/>
                  <a:pt x="4140696" y="26789"/>
                  <a:pt x="4138910" y="26789"/>
                </a:cubicBezTo>
                <a:lnTo>
                  <a:pt x="4117479" y="26789"/>
                </a:lnTo>
                <a:cubicBezTo>
                  <a:pt x="4115693" y="26789"/>
                  <a:pt x="4114800" y="25896"/>
                  <a:pt x="4114800" y="24110"/>
                </a:cubicBezTo>
                <a:lnTo>
                  <a:pt x="4114800" y="2679"/>
                </a:lnTo>
                <a:cubicBezTo>
                  <a:pt x="4115023" y="893"/>
                  <a:pt x="4115916" y="0"/>
                  <a:pt x="4117479" y="0"/>
                </a:cubicBezTo>
                <a:close/>
                <a:moveTo>
                  <a:pt x="4045148" y="0"/>
                </a:moveTo>
                <a:lnTo>
                  <a:pt x="4066580" y="0"/>
                </a:lnTo>
                <a:cubicBezTo>
                  <a:pt x="4068365" y="223"/>
                  <a:pt x="4069258" y="1116"/>
                  <a:pt x="4069258" y="2679"/>
                </a:cubicBezTo>
                <a:lnTo>
                  <a:pt x="4069258" y="24110"/>
                </a:lnTo>
                <a:cubicBezTo>
                  <a:pt x="4069258" y="25896"/>
                  <a:pt x="4068365" y="26789"/>
                  <a:pt x="4066580" y="26789"/>
                </a:cubicBezTo>
                <a:lnTo>
                  <a:pt x="4045148" y="26789"/>
                </a:lnTo>
                <a:cubicBezTo>
                  <a:pt x="4043362" y="26789"/>
                  <a:pt x="4042469" y="25896"/>
                  <a:pt x="4042469" y="24110"/>
                </a:cubicBezTo>
                <a:lnTo>
                  <a:pt x="4042469" y="2679"/>
                </a:lnTo>
                <a:cubicBezTo>
                  <a:pt x="4042693" y="893"/>
                  <a:pt x="4043586" y="0"/>
                  <a:pt x="4045148" y="0"/>
                </a:cubicBezTo>
                <a:close/>
                <a:moveTo>
                  <a:pt x="4004965" y="0"/>
                </a:moveTo>
                <a:lnTo>
                  <a:pt x="4026396" y="0"/>
                </a:lnTo>
                <a:cubicBezTo>
                  <a:pt x="4028182" y="223"/>
                  <a:pt x="4029075" y="1116"/>
                  <a:pt x="4029075" y="2679"/>
                </a:cubicBezTo>
                <a:lnTo>
                  <a:pt x="4029075" y="24110"/>
                </a:lnTo>
                <a:cubicBezTo>
                  <a:pt x="4029075" y="25896"/>
                  <a:pt x="4028182" y="26789"/>
                  <a:pt x="4026396" y="26789"/>
                </a:cubicBezTo>
                <a:lnTo>
                  <a:pt x="4004965" y="26789"/>
                </a:lnTo>
                <a:cubicBezTo>
                  <a:pt x="4003179" y="26789"/>
                  <a:pt x="4002286" y="25896"/>
                  <a:pt x="4002286" y="24110"/>
                </a:cubicBezTo>
                <a:lnTo>
                  <a:pt x="4002286" y="2679"/>
                </a:lnTo>
                <a:cubicBezTo>
                  <a:pt x="4002509" y="893"/>
                  <a:pt x="4003402" y="0"/>
                  <a:pt x="4004965" y="0"/>
                </a:cubicBezTo>
                <a:close/>
                <a:moveTo>
                  <a:pt x="3964781" y="0"/>
                </a:moveTo>
                <a:lnTo>
                  <a:pt x="3986212" y="0"/>
                </a:lnTo>
                <a:cubicBezTo>
                  <a:pt x="3987998" y="223"/>
                  <a:pt x="3988891" y="1116"/>
                  <a:pt x="3988891" y="2679"/>
                </a:cubicBezTo>
                <a:lnTo>
                  <a:pt x="3988891" y="24110"/>
                </a:lnTo>
                <a:cubicBezTo>
                  <a:pt x="3988891" y="25896"/>
                  <a:pt x="3987998" y="26789"/>
                  <a:pt x="3986212" y="26789"/>
                </a:cubicBezTo>
                <a:lnTo>
                  <a:pt x="3964781" y="26789"/>
                </a:lnTo>
                <a:cubicBezTo>
                  <a:pt x="3962995" y="26789"/>
                  <a:pt x="3962102" y="25896"/>
                  <a:pt x="3962102" y="24110"/>
                </a:cubicBezTo>
                <a:lnTo>
                  <a:pt x="3962102" y="2679"/>
                </a:lnTo>
                <a:cubicBezTo>
                  <a:pt x="3962325" y="893"/>
                  <a:pt x="3963218" y="0"/>
                  <a:pt x="3964781" y="0"/>
                </a:cubicBezTo>
                <a:close/>
                <a:moveTo>
                  <a:pt x="3924598" y="0"/>
                </a:moveTo>
                <a:lnTo>
                  <a:pt x="3946029" y="0"/>
                </a:lnTo>
                <a:cubicBezTo>
                  <a:pt x="3947815" y="223"/>
                  <a:pt x="3948708" y="1116"/>
                  <a:pt x="3948708" y="2679"/>
                </a:cubicBezTo>
                <a:lnTo>
                  <a:pt x="3948708" y="24110"/>
                </a:lnTo>
                <a:cubicBezTo>
                  <a:pt x="3948708" y="25896"/>
                  <a:pt x="3947815" y="26789"/>
                  <a:pt x="3946029" y="26789"/>
                </a:cubicBezTo>
                <a:lnTo>
                  <a:pt x="3924598" y="26789"/>
                </a:lnTo>
                <a:cubicBezTo>
                  <a:pt x="3922812" y="26789"/>
                  <a:pt x="3921919" y="25896"/>
                  <a:pt x="3921919" y="24110"/>
                </a:cubicBezTo>
                <a:lnTo>
                  <a:pt x="3921919" y="2679"/>
                </a:lnTo>
                <a:cubicBezTo>
                  <a:pt x="3922142" y="893"/>
                  <a:pt x="3923035" y="0"/>
                  <a:pt x="3924598" y="0"/>
                </a:cubicBezTo>
                <a:close/>
                <a:moveTo>
                  <a:pt x="3884414" y="0"/>
                </a:moveTo>
                <a:lnTo>
                  <a:pt x="3905845" y="0"/>
                </a:lnTo>
                <a:cubicBezTo>
                  <a:pt x="3907631" y="223"/>
                  <a:pt x="3908524" y="1116"/>
                  <a:pt x="3908524" y="2679"/>
                </a:cubicBezTo>
                <a:lnTo>
                  <a:pt x="3908524" y="24110"/>
                </a:lnTo>
                <a:cubicBezTo>
                  <a:pt x="3908524" y="25896"/>
                  <a:pt x="3907631" y="26789"/>
                  <a:pt x="3905845" y="26789"/>
                </a:cubicBezTo>
                <a:lnTo>
                  <a:pt x="3884414" y="26789"/>
                </a:lnTo>
                <a:cubicBezTo>
                  <a:pt x="3882628" y="26789"/>
                  <a:pt x="3881735" y="25896"/>
                  <a:pt x="3881735" y="24110"/>
                </a:cubicBezTo>
                <a:lnTo>
                  <a:pt x="3881735" y="2679"/>
                </a:lnTo>
                <a:cubicBezTo>
                  <a:pt x="3881958" y="893"/>
                  <a:pt x="3882851" y="0"/>
                  <a:pt x="3884414" y="0"/>
                </a:cubicBezTo>
                <a:close/>
                <a:moveTo>
                  <a:pt x="3844230" y="0"/>
                </a:moveTo>
                <a:lnTo>
                  <a:pt x="3865662" y="0"/>
                </a:lnTo>
                <a:cubicBezTo>
                  <a:pt x="3867448" y="223"/>
                  <a:pt x="3868340" y="1116"/>
                  <a:pt x="3868340" y="2679"/>
                </a:cubicBezTo>
                <a:lnTo>
                  <a:pt x="3868340" y="24110"/>
                </a:lnTo>
                <a:cubicBezTo>
                  <a:pt x="3868340" y="25896"/>
                  <a:pt x="3867448" y="26789"/>
                  <a:pt x="3865662" y="26789"/>
                </a:cubicBezTo>
                <a:lnTo>
                  <a:pt x="3844230" y="26789"/>
                </a:lnTo>
                <a:cubicBezTo>
                  <a:pt x="3842444" y="26789"/>
                  <a:pt x="3841551" y="25896"/>
                  <a:pt x="3841551" y="24110"/>
                </a:cubicBezTo>
                <a:lnTo>
                  <a:pt x="3841551" y="2679"/>
                </a:lnTo>
                <a:cubicBezTo>
                  <a:pt x="3841775" y="893"/>
                  <a:pt x="3842668" y="0"/>
                  <a:pt x="3844230" y="0"/>
                </a:cubicBezTo>
                <a:close/>
                <a:moveTo>
                  <a:pt x="3804047" y="0"/>
                </a:moveTo>
                <a:lnTo>
                  <a:pt x="3825478" y="0"/>
                </a:lnTo>
                <a:cubicBezTo>
                  <a:pt x="3827264" y="223"/>
                  <a:pt x="3828157" y="1116"/>
                  <a:pt x="3828157" y="2679"/>
                </a:cubicBezTo>
                <a:lnTo>
                  <a:pt x="3828157" y="24110"/>
                </a:lnTo>
                <a:cubicBezTo>
                  <a:pt x="3828157" y="25896"/>
                  <a:pt x="3827264" y="26789"/>
                  <a:pt x="3825478" y="26789"/>
                </a:cubicBezTo>
                <a:lnTo>
                  <a:pt x="3804047" y="26789"/>
                </a:lnTo>
                <a:cubicBezTo>
                  <a:pt x="3802261" y="26789"/>
                  <a:pt x="3801368" y="25896"/>
                  <a:pt x="3801368" y="24110"/>
                </a:cubicBezTo>
                <a:lnTo>
                  <a:pt x="3801368" y="2679"/>
                </a:lnTo>
                <a:cubicBezTo>
                  <a:pt x="3801591" y="893"/>
                  <a:pt x="3802484" y="0"/>
                  <a:pt x="3804047" y="0"/>
                </a:cubicBezTo>
                <a:close/>
                <a:moveTo>
                  <a:pt x="3763863" y="0"/>
                </a:moveTo>
                <a:lnTo>
                  <a:pt x="3785294" y="0"/>
                </a:lnTo>
                <a:cubicBezTo>
                  <a:pt x="3787080" y="223"/>
                  <a:pt x="3787973" y="1116"/>
                  <a:pt x="3787973" y="2679"/>
                </a:cubicBezTo>
                <a:lnTo>
                  <a:pt x="3787973" y="24110"/>
                </a:lnTo>
                <a:cubicBezTo>
                  <a:pt x="3787973" y="25896"/>
                  <a:pt x="3787080" y="26789"/>
                  <a:pt x="3785294" y="26789"/>
                </a:cubicBezTo>
                <a:lnTo>
                  <a:pt x="3763863" y="26789"/>
                </a:lnTo>
                <a:cubicBezTo>
                  <a:pt x="3762077" y="26789"/>
                  <a:pt x="3761184" y="25896"/>
                  <a:pt x="3761184" y="24110"/>
                </a:cubicBezTo>
                <a:lnTo>
                  <a:pt x="3761184" y="2679"/>
                </a:lnTo>
                <a:cubicBezTo>
                  <a:pt x="3761407" y="893"/>
                  <a:pt x="3762300" y="0"/>
                  <a:pt x="3763863" y="0"/>
                </a:cubicBezTo>
                <a:close/>
                <a:moveTo>
                  <a:pt x="3723679" y="0"/>
                </a:moveTo>
                <a:lnTo>
                  <a:pt x="3745111" y="0"/>
                </a:lnTo>
                <a:cubicBezTo>
                  <a:pt x="3746897" y="223"/>
                  <a:pt x="3747790" y="1116"/>
                  <a:pt x="3747790" y="2679"/>
                </a:cubicBezTo>
                <a:lnTo>
                  <a:pt x="3747790" y="24110"/>
                </a:lnTo>
                <a:cubicBezTo>
                  <a:pt x="3747790" y="25896"/>
                  <a:pt x="3746897" y="26789"/>
                  <a:pt x="3745111" y="26789"/>
                </a:cubicBezTo>
                <a:lnTo>
                  <a:pt x="3723679" y="26789"/>
                </a:lnTo>
                <a:cubicBezTo>
                  <a:pt x="3721893" y="26789"/>
                  <a:pt x="3721001" y="25896"/>
                  <a:pt x="3721001" y="24110"/>
                </a:cubicBezTo>
                <a:lnTo>
                  <a:pt x="3721001" y="2679"/>
                </a:lnTo>
                <a:cubicBezTo>
                  <a:pt x="3721224" y="893"/>
                  <a:pt x="3722117" y="0"/>
                  <a:pt x="3723679" y="0"/>
                </a:cubicBezTo>
                <a:close/>
                <a:moveTo>
                  <a:pt x="3683496" y="0"/>
                </a:moveTo>
                <a:lnTo>
                  <a:pt x="3704927" y="0"/>
                </a:lnTo>
                <a:cubicBezTo>
                  <a:pt x="3706713" y="223"/>
                  <a:pt x="3707606" y="1116"/>
                  <a:pt x="3707606" y="2679"/>
                </a:cubicBezTo>
                <a:lnTo>
                  <a:pt x="3707606" y="24110"/>
                </a:lnTo>
                <a:cubicBezTo>
                  <a:pt x="3707606" y="25896"/>
                  <a:pt x="3706713" y="26789"/>
                  <a:pt x="3704927" y="26789"/>
                </a:cubicBezTo>
                <a:lnTo>
                  <a:pt x="3683496" y="26789"/>
                </a:lnTo>
                <a:cubicBezTo>
                  <a:pt x="3681710" y="26789"/>
                  <a:pt x="3680817" y="25896"/>
                  <a:pt x="3680817" y="24110"/>
                </a:cubicBezTo>
                <a:lnTo>
                  <a:pt x="3680817" y="2679"/>
                </a:lnTo>
                <a:cubicBezTo>
                  <a:pt x="3681040" y="893"/>
                  <a:pt x="3681933" y="0"/>
                  <a:pt x="3683496" y="0"/>
                </a:cubicBezTo>
                <a:close/>
                <a:moveTo>
                  <a:pt x="3643312" y="0"/>
                </a:moveTo>
                <a:lnTo>
                  <a:pt x="3664743" y="0"/>
                </a:lnTo>
                <a:cubicBezTo>
                  <a:pt x="3666529" y="223"/>
                  <a:pt x="3667422" y="1116"/>
                  <a:pt x="3667422" y="2679"/>
                </a:cubicBezTo>
                <a:lnTo>
                  <a:pt x="3667422" y="24110"/>
                </a:lnTo>
                <a:cubicBezTo>
                  <a:pt x="3667422" y="25896"/>
                  <a:pt x="3666529" y="26789"/>
                  <a:pt x="3664743" y="26789"/>
                </a:cubicBezTo>
                <a:lnTo>
                  <a:pt x="3643312" y="26789"/>
                </a:lnTo>
                <a:cubicBezTo>
                  <a:pt x="3641526" y="26789"/>
                  <a:pt x="3640633" y="25896"/>
                  <a:pt x="3640633" y="24110"/>
                </a:cubicBezTo>
                <a:lnTo>
                  <a:pt x="3640633" y="2679"/>
                </a:lnTo>
                <a:cubicBezTo>
                  <a:pt x="3640857" y="893"/>
                  <a:pt x="3641750" y="0"/>
                  <a:pt x="3643312" y="0"/>
                </a:cubicBezTo>
                <a:close/>
                <a:moveTo>
                  <a:pt x="3603129" y="0"/>
                </a:moveTo>
                <a:lnTo>
                  <a:pt x="3624560" y="0"/>
                </a:lnTo>
                <a:cubicBezTo>
                  <a:pt x="3626346" y="223"/>
                  <a:pt x="3627239" y="1116"/>
                  <a:pt x="3627239" y="2679"/>
                </a:cubicBezTo>
                <a:lnTo>
                  <a:pt x="3627239" y="24110"/>
                </a:lnTo>
                <a:cubicBezTo>
                  <a:pt x="3627239" y="25896"/>
                  <a:pt x="3626346" y="26789"/>
                  <a:pt x="3624560" y="26789"/>
                </a:cubicBezTo>
                <a:lnTo>
                  <a:pt x="3603129" y="26789"/>
                </a:lnTo>
                <a:cubicBezTo>
                  <a:pt x="3601343" y="26789"/>
                  <a:pt x="3600450" y="25896"/>
                  <a:pt x="3600450" y="24110"/>
                </a:cubicBezTo>
                <a:lnTo>
                  <a:pt x="3600450" y="2679"/>
                </a:lnTo>
                <a:cubicBezTo>
                  <a:pt x="3600673" y="893"/>
                  <a:pt x="3601566" y="0"/>
                  <a:pt x="3603129" y="0"/>
                </a:cubicBezTo>
                <a:close/>
                <a:moveTo>
                  <a:pt x="3016448" y="0"/>
                </a:moveTo>
                <a:lnTo>
                  <a:pt x="3037879" y="0"/>
                </a:lnTo>
                <a:cubicBezTo>
                  <a:pt x="3039665" y="223"/>
                  <a:pt x="3040558" y="1116"/>
                  <a:pt x="3040558" y="2679"/>
                </a:cubicBezTo>
                <a:lnTo>
                  <a:pt x="3040558" y="24110"/>
                </a:lnTo>
                <a:cubicBezTo>
                  <a:pt x="3040558" y="25896"/>
                  <a:pt x="3039665" y="26789"/>
                  <a:pt x="3037879" y="26789"/>
                </a:cubicBezTo>
                <a:lnTo>
                  <a:pt x="3016448" y="26789"/>
                </a:lnTo>
                <a:cubicBezTo>
                  <a:pt x="3014662" y="26789"/>
                  <a:pt x="3013769" y="25896"/>
                  <a:pt x="3013769" y="24110"/>
                </a:cubicBezTo>
                <a:lnTo>
                  <a:pt x="3013769" y="2679"/>
                </a:lnTo>
                <a:cubicBezTo>
                  <a:pt x="3013993" y="893"/>
                  <a:pt x="3014885" y="0"/>
                  <a:pt x="3016448" y="0"/>
                </a:cubicBezTo>
                <a:close/>
                <a:moveTo>
                  <a:pt x="2976265" y="0"/>
                </a:moveTo>
                <a:lnTo>
                  <a:pt x="2997696" y="0"/>
                </a:lnTo>
                <a:cubicBezTo>
                  <a:pt x="2999482" y="223"/>
                  <a:pt x="3000375" y="1116"/>
                  <a:pt x="3000375" y="2679"/>
                </a:cubicBezTo>
                <a:lnTo>
                  <a:pt x="3000375" y="24110"/>
                </a:lnTo>
                <a:cubicBezTo>
                  <a:pt x="3000375" y="25896"/>
                  <a:pt x="2999482" y="26789"/>
                  <a:pt x="2997696" y="26789"/>
                </a:cubicBezTo>
                <a:lnTo>
                  <a:pt x="2976265" y="26789"/>
                </a:lnTo>
                <a:cubicBezTo>
                  <a:pt x="2974479" y="26789"/>
                  <a:pt x="2973586" y="25896"/>
                  <a:pt x="2973586" y="24110"/>
                </a:cubicBezTo>
                <a:lnTo>
                  <a:pt x="2973586" y="2679"/>
                </a:lnTo>
                <a:cubicBezTo>
                  <a:pt x="2973809" y="893"/>
                  <a:pt x="2974702" y="0"/>
                  <a:pt x="2976265" y="0"/>
                </a:cubicBezTo>
                <a:close/>
                <a:moveTo>
                  <a:pt x="2936081" y="0"/>
                </a:moveTo>
                <a:lnTo>
                  <a:pt x="2957512" y="0"/>
                </a:lnTo>
                <a:cubicBezTo>
                  <a:pt x="2959298" y="223"/>
                  <a:pt x="2960191" y="1116"/>
                  <a:pt x="2960191" y="2679"/>
                </a:cubicBezTo>
                <a:lnTo>
                  <a:pt x="2960191" y="24110"/>
                </a:lnTo>
                <a:cubicBezTo>
                  <a:pt x="2960191" y="25896"/>
                  <a:pt x="2959298" y="26789"/>
                  <a:pt x="2957512" y="26789"/>
                </a:cubicBezTo>
                <a:lnTo>
                  <a:pt x="2936081" y="26789"/>
                </a:lnTo>
                <a:cubicBezTo>
                  <a:pt x="2934295" y="26789"/>
                  <a:pt x="2933402" y="25896"/>
                  <a:pt x="2933402" y="24110"/>
                </a:cubicBezTo>
                <a:lnTo>
                  <a:pt x="2933402" y="2679"/>
                </a:lnTo>
                <a:cubicBezTo>
                  <a:pt x="2933625" y="893"/>
                  <a:pt x="2934518" y="0"/>
                  <a:pt x="2936081" y="0"/>
                </a:cubicBezTo>
                <a:close/>
                <a:moveTo>
                  <a:pt x="2895897" y="0"/>
                </a:moveTo>
                <a:lnTo>
                  <a:pt x="2917329" y="0"/>
                </a:lnTo>
                <a:cubicBezTo>
                  <a:pt x="2919115" y="223"/>
                  <a:pt x="2920008" y="1116"/>
                  <a:pt x="2920008" y="2679"/>
                </a:cubicBezTo>
                <a:lnTo>
                  <a:pt x="2920008" y="24110"/>
                </a:lnTo>
                <a:cubicBezTo>
                  <a:pt x="2920008" y="25896"/>
                  <a:pt x="2919115" y="26789"/>
                  <a:pt x="2917329" y="26789"/>
                </a:cubicBezTo>
                <a:lnTo>
                  <a:pt x="2895897" y="26789"/>
                </a:lnTo>
                <a:cubicBezTo>
                  <a:pt x="2894111" y="26789"/>
                  <a:pt x="2893218" y="25896"/>
                  <a:pt x="2893218" y="24110"/>
                </a:cubicBezTo>
                <a:lnTo>
                  <a:pt x="2893218" y="2679"/>
                </a:lnTo>
                <a:cubicBezTo>
                  <a:pt x="2893442" y="893"/>
                  <a:pt x="2894335" y="0"/>
                  <a:pt x="2895897" y="0"/>
                </a:cubicBezTo>
                <a:close/>
                <a:moveTo>
                  <a:pt x="2855714" y="0"/>
                </a:moveTo>
                <a:lnTo>
                  <a:pt x="2877145" y="0"/>
                </a:lnTo>
                <a:cubicBezTo>
                  <a:pt x="2878931" y="223"/>
                  <a:pt x="2879824" y="1116"/>
                  <a:pt x="2879824" y="2679"/>
                </a:cubicBezTo>
                <a:lnTo>
                  <a:pt x="2879824" y="24110"/>
                </a:lnTo>
                <a:cubicBezTo>
                  <a:pt x="2879824" y="25896"/>
                  <a:pt x="2878931" y="26789"/>
                  <a:pt x="2877145" y="26789"/>
                </a:cubicBezTo>
                <a:lnTo>
                  <a:pt x="2855714" y="26789"/>
                </a:lnTo>
                <a:cubicBezTo>
                  <a:pt x="2853928" y="26789"/>
                  <a:pt x="2853035" y="25896"/>
                  <a:pt x="2853035" y="24110"/>
                </a:cubicBezTo>
                <a:lnTo>
                  <a:pt x="2853035" y="2679"/>
                </a:lnTo>
                <a:cubicBezTo>
                  <a:pt x="2853258" y="893"/>
                  <a:pt x="2854151" y="0"/>
                  <a:pt x="2855714" y="0"/>
                </a:cubicBezTo>
                <a:close/>
                <a:moveTo>
                  <a:pt x="2815530" y="0"/>
                </a:moveTo>
                <a:lnTo>
                  <a:pt x="2836961" y="0"/>
                </a:lnTo>
                <a:cubicBezTo>
                  <a:pt x="2838747" y="223"/>
                  <a:pt x="2839640" y="1116"/>
                  <a:pt x="2839640" y="2679"/>
                </a:cubicBezTo>
                <a:lnTo>
                  <a:pt x="2839640" y="24110"/>
                </a:lnTo>
                <a:cubicBezTo>
                  <a:pt x="2839640" y="25896"/>
                  <a:pt x="2838747" y="26789"/>
                  <a:pt x="2836961" y="26789"/>
                </a:cubicBezTo>
                <a:lnTo>
                  <a:pt x="2815530" y="26789"/>
                </a:lnTo>
                <a:cubicBezTo>
                  <a:pt x="2813744" y="26789"/>
                  <a:pt x="2812851" y="25896"/>
                  <a:pt x="2812851" y="24110"/>
                </a:cubicBezTo>
                <a:lnTo>
                  <a:pt x="2812851" y="2679"/>
                </a:lnTo>
                <a:cubicBezTo>
                  <a:pt x="2813075" y="893"/>
                  <a:pt x="2813968" y="0"/>
                  <a:pt x="2815530" y="0"/>
                </a:cubicBezTo>
                <a:close/>
                <a:moveTo>
                  <a:pt x="2775347" y="0"/>
                </a:moveTo>
                <a:lnTo>
                  <a:pt x="2796778" y="0"/>
                </a:lnTo>
                <a:cubicBezTo>
                  <a:pt x="2798564" y="223"/>
                  <a:pt x="2799457" y="1116"/>
                  <a:pt x="2799457" y="2679"/>
                </a:cubicBezTo>
                <a:lnTo>
                  <a:pt x="2799457" y="24110"/>
                </a:lnTo>
                <a:cubicBezTo>
                  <a:pt x="2799457" y="25896"/>
                  <a:pt x="2798564" y="26789"/>
                  <a:pt x="2796778" y="26789"/>
                </a:cubicBezTo>
                <a:lnTo>
                  <a:pt x="2775347" y="26789"/>
                </a:lnTo>
                <a:cubicBezTo>
                  <a:pt x="2773561" y="26789"/>
                  <a:pt x="2772668" y="25896"/>
                  <a:pt x="2772668" y="24110"/>
                </a:cubicBezTo>
                <a:lnTo>
                  <a:pt x="2772668" y="2679"/>
                </a:lnTo>
                <a:cubicBezTo>
                  <a:pt x="2772891" y="893"/>
                  <a:pt x="2773784" y="0"/>
                  <a:pt x="2775347" y="0"/>
                </a:cubicBezTo>
                <a:close/>
                <a:moveTo>
                  <a:pt x="2735163" y="0"/>
                </a:moveTo>
                <a:lnTo>
                  <a:pt x="2756594" y="0"/>
                </a:lnTo>
                <a:cubicBezTo>
                  <a:pt x="2758380" y="223"/>
                  <a:pt x="2759273" y="1116"/>
                  <a:pt x="2759273" y="2679"/>
                </a:cubicBezTo>
                <a:lnTo>
                  <a:pt x="2759273" y="24110"/>
                </a:lnTo>
                <a:cubicBezTo>
                  <a:pt x="2759273" y="25896"/>
                  <a:pt x="2758380" y="26789"/>
                  <a:pt x="2756594" y="26789"/>
                </a:cubicBezTo>
                <a:lnTo>
                  <a:pt x="2735163" y="26789"/>
                </a:lnTo>
                <a:cubicBezTo>
                  <a:pt x="2733377" y="26789"/>
                  <a:pt x="2732484" y="25896"/>
                  <a:pt x="2732484" y="24110"/>
                </a:cubicBezTo>
                <a:lnTo>
                  <a:pt x="2732484" y="2679"/>
                </a:lnTo>
                <a:cubicBezTo>
                  <a:pt x="2732707" y="893"/>
                  <a:pt x="2733600" y="0"/>
                  <a:pt x="2735163" y="0"/>
                </a:cubicBezTo>
                <a:close/>
                <a:moveTo>
                  <a:pt x="2694979" y="0"/>
                </a:moveTo>
                <a:lnTo>
                  <a:pt x="2716411" y="0"/>
                </a:lnTo>
                <a:cubicBezTo>
                  <a:pt x="2718197" y="223"/>
                  <a:pt x="2719090" y="1116"/>
                  <a:pt x="2719090" y="2679"/>
                </a:cubicBezTo>
                <a:lnTo>
                  <a:pt x="2719090" y="24110"/>
                </a:lnTo>
                <a:cubicBezTo>
                  <a:pt x="2719090" y="25896"/>
                  <a:pt x="2718197" y="26789"/>
                  <a:pt x="2716411" y="26789"/>
                </a:cubicBezTo>
                <a:lnTo>
                  <a:pt x="2694979" y="26789"/>
                </a:lnTo>
                <a:cubicBezTo>
                  <a:pt x="2693193" y="26789"/>
                  <a:pt x="2692301" y="25896"/>
                  <a:pt x="2692301" y="24110"/>
                </a:cubicBezTo>
                <a:lnTo>
                  <a:pt x="2692301" y="2679"/>
                </a:lnTo>
                <a:cubicBezTo>
                  <a:pt x="2692524" y="893"/>
                  <a:pt x="2693417" y="0"/>
                  <a:pt x="2694979" y="0"/>
                </a:cubicBezTo>
                <a:close/>
                <a:moveTo>
                  <a:pt x="2654796" y="0"/>
                </a:moveTo>
                <a:lnTo>
                  <a:pt x="2676227" y="0"/>
                </a:lnTo>
                <a:cubicBezTo>
                  <a:pt x="2678013" y="223"/>
                  <a:pt x="2678906" y="1116"/>
                  <a:pt x="2678906" y="2679"/>
                </a:cubicBezTo>
                <a:lnTo>
                  <a:pt x="2678906" y="24110"/>
                </a:lnTo>
                <a:cubicBezTo>
                  <a:pt x="2678906" y="25896"/>
                  <a:pt x="2678013" y="26789"/>
                  <a:pt x="2676227" y="26789"/>
                </a:cubicBezTo>
                <a:lnTo>
                  <a:pt x="2654796" y="26789"/>
                </a:lnTo>
                <a:cubicBezTo>
                  <a:pt x="2653010" y="26789"/>
                  <a:pt x="2652117" y="25896"/>
                  <a:pt x="2652117" y="24110"/>
                </a:cubicBezTo>
                <a:lnTo>
                  <a:pt x="2652117" y="2679"/>
                </a:lnTo>
                <a:cubicBezTo>
                  <a:pt x="2652340" y="893"/>
                  <a:pt x="2653233" y="0"/>
                  <a:pt x="2654796" y="0"/>
                </a:cubicBezTo>
                <a:close/>
                <a:moveTo>
                  <a:pt x="2614612" y="0"/>
                </a:moveTo>
                <a:lnTo>
                  <a:pt x="2636043" y="0"/>
                </a:lnTo>
                <a:cubicBezTo>
                  <a:pt x="2637829" y="223"/>
                  <a:pt x="2638722" y="1116"/>
                  <a:pt x="2638722" y="2679"/>
                </a:cubicBezTo>
                <a:lnTo>
                  <a:pt x="2638722" y="24110"/>
                </a:lnTo>
                <a:cubicBezTo>
                  <a:pt x="2638722" y="25896"/>
                  <a:pt x="2637829" y="26789"/>
                  <a:pt x="2636043" y="26789"/>
                </a:cubicBezTo>
                <a:lnTo>
                  <a:pt x="2614612" y="26789"/>
                </a:lnTo>
                <a:cubicBezTo>
                  <a:pt x="2612826" y="26789"/>
                  <a:pt x="2611933" y="25896"/>
                  <a:pt x="2611933" y="24110"/>
                </a:cubicBezTo>
                <a:lnTo>
                  <a:pt x="2611933" y="2679"/>
                </a:lnTo>
                <a:cubicBezTo>
                  <a:pt x="2612157" y="893"/>
                  <a:pt x="2613050" y="0"/>
                  <a:pt x="2614612" y="0"/>
                </a:cubicBezTo>
                <a:close/>
                <a:moveTo>
                  <a:pt x="2574429" y="0"/>
                </a:moveTo>
                <a:lnTo>
                  <a:pt x="2595860" y="0"/>
                </a:lnTo>
                <a:cubicBezTo>
                  <a:pt x="2597646" y="223"/>
                  <a:pt x="2598539" y="1116"/>
                  <a:pt x="2598539" y="2679"/>
                </a:cubicBezTo>
                <a:lnTo>
                  <a:pt x="2598539" y="24110"/>
                </a:lnTo>
                <a:cubicBezTo>
                  <a:pt x="2598539" y="25896"/>
                  <a:pt x="2597646" y="26789"/>
                  <a:pt x="2595860" y="26789"/>
                </a:cubicBezTo>
                <a:lnTo>
                  <a:pt x="2574429" y="26789"/>
                </a:lnTo>
                <a:cubicBezTo>
                  <a:pt x="2572643" y="26789"/>
                  <a:pt x="2571750" y="25896"/>
                  <a:pt x="2571750" y="24110"/>
                </a:cubicBezTo>
                <a:lnTo>
                  <a:pt x="2571750" y="2679"/>
                </a:lnTo>
                <a:cubicBezTo>
                  <a:pt x="2571973" y="893"/>
                  <a:pt x="2572866" y="0"/>
                  <a:pt x="2574429" y="0"/>
                </a:cubicBezTo>
                <a:close/>
                <a:moveTo>
                  <a:pt x="2180629" y="0"/>
                </a:moveTo>
                <a:lnTo>
                  <a:pt x="2202061" y="0"/>
                </a:lnTo>
                <a:cubicBezTo>
                  <a:pt x="2203847" y="223"/>
                  <a:pt x="2204740" y="1116"/>
                  <a:pt x="2204740" y="2679"/>
                </a:cubicBezTo>
                <a:lnTo>
                  <a:pt x="2204740" y="24110"/>
                </a:lnTo>
                <a:cubicBezTo>
                  <a:pt x="2204740" y="25896"/>
                  <a:pt x="2203847" y="26789"/>
                  <a:pt x="2202061" y="26789"/>
                </a:cubicBezTo>
                <a:lnTo>
                  <a:pt x="2180629" y="26789"/>
                </a:lnTo>
                <a:cubicBezTo>
                  <a:pt x="2178843" y="26789"/>
                  <a:pt x="2177951" y="25896"/>
                  <a:pt x="2177951" y="24110"/>
                </a:cubicBezTo>
                <a:lnTo>
                  <a:pt x="2177951" y="2679"/>
                </a:lnTo>
                <a:cubicBezTo>
                  <a:pt x="2178174" y="893"/>
                  <a:pt x="2179067" y="0"/>
                  <a:pt x="2180629" y="0"/>
                </a:cubicBezTo>
                <a:close/>
                <a:moveTo>
                  <a:pt x="2140446" y="0"/>
                </a:moveTo>
                <a:lnTo>
                  <a:pt x="2161877" y="0"/>
                </a:lnTo>
                <a:cubicBezTo>
                  <a:pt x="2163663" y="223"/>
                  <a:pt x="2164556" y="1116"/>
                  <a:pt x="2164556" y="2679"/>
                </a:cubicBezTo>
                <a:lnTo>
                  <a:pt x="2164556" y="24110"/>
                </a:lnTo>
                <a:cubicBezTo>
                  <a:pt x="2164556" y="25896"/>
                  <a:pt x="2163663" y="26789"/>
                  <a:pt x="2161877" y="26789"/>
                </a:cubicBezTo>
                <a:lnTo>
                  <a:pt x="2140446" y="26789"/>
                </a:lnTo>
                <a:cubicBezTo>
                  <a:pt x="2138660" y="26789"/>
                  <a:pt x="2137767" y="25896"/>
                  <a:pt x="2137767" y="24110"/>
                </a:cubicBezTo>
                <a:lnTo>
                  <a:pt x="2137767" y="2679"/>
                </a:lnTo>
                <a:cubicBezTo>
                  <a:pt x="2137990" y="893"/>
                  <a:pt x="2138883" y="0"/>
                  <a:pt x="2140446" y="0"/>
                </a:cubicBezTo>
                <a:close/>
                <a:moveTo>
                  <a:pt x="2100262" y="0"/>
                </a:moveTo>
                <a:lnTo>
                  <a:pt x="2121693" y="0"/>
                </a:lnTo>
                <a:cubicBezTo>
                  <a:pt x="2123479" y="223"/>
                  <a:pt x="2124372" y="1116"/>
                  <a:pt x="2124372" y="2679"/>
                </a:cubicBezTo>
                <a:lnTo>
                  <a:pt x="2124372" y="24110"/>
                </a:lnTo>
                <a:cubicBezTo>
                  <a:pt x="2124372" y="25896"/>
                  <a:pt x="2123479" y="26789"/>
                  <a:pt x="2121693" y="26789"/>
                </a:cubicBezTo>
                <a:lnTo>
                  <a:pt x="2100262" y="26789"/>
                </a:lnTo>
                <a:cubicBezTo>
                  <a:pt x="2098476" y="26789"/>
                  <a:pt x="2097583" y="25896"/>
                  <a:pt x="2097583" y="24110"/>
                </a:cubicBezTo>
                <a:lnTo>
                  <a:pt x="2097583" y="2679"/>
                </a:lnTo>
                <a:cubicBezTo>
                  <a:pt x="2097807" y="893"/>
                  <a:pt x="2098700" y="0"/>
                  <a:pt x="2100262" y="0"/>
                </a:cubicBezTo>
                <a:close/>
                <a:moveTo>
                  <a:pt x="2060079" y="0"/>
                </a:moveTo>
                <a:lnTo>
                  <a:pt x="2081510" y="0"/>
                </a:lnTo>
                <a:cubicBezTo>
                  <a:pt x="2083296" y="223"/>
                  <a:pt x="2084189" y="1116"/>
                  <a:pt x="2084189" y="2679"/>
                </a:cubicBezTo>
                <a:lnTo>
                  <a:pt x="2084189" y="24110"/>
                </a:lnTo>
                <a:cubicBezTo>
                  <a:pt x="2084189" y="25896"/>
                  <a:pt x="2083296" y="26789"/>
                  <a:pt x="2081510" y="26789"/>
                </a:cubicBezTo>
                <a:lnTo>
                  <a:pt x="2060079" y="26789"/>
                </a:lnTo>
                <a:cubicBezTo>
                  <a:pt x="2058293" y="26789"/>
                  <a:pt x="2057400" y="25896"/>
                  <a:pt x="2057400" y="24110"/>
                </a:cubicBezTo>
                <a:lnTo>
                  <a:pt x="2057400" y="2679"/>
                </a:lnTo>
                <a:cubicBezTo>
                  <a:pt x="2057623" y="893"/>
                  <a:pt x="2058516" y="0"/>
                  <a:pt x="2060079" y="0"/>
                </a:cubicBezTo>
                <a:close/>
                <a:moveTo>
                  <a:pt x="1907381" y="0"/>
                </a:moveTo>
                <a:lnTo>
                  <a:pt x="1928812" y="0"/>
                </a:lnTo>
                <a:cubicBezTo>
                  <a:pt x="1930598" y="223"/>
                  <a:pt x="1931491" y="1116"/>
                  <a:pt x="1931491" y="2679"/>
                </a:cubicBezTo>
                <a:lnTo>
                  <a:pt x="1931491" y="24110"/>
                </a:lnTo>
                <a:cubicBezTo>
                  <a:pt x="1931491" y="25896"/>
                  <a:pt x="1930598" y="26789"/>
                  <a:pt x="1928812" y="26789"/>
                </a:cubicBezTo>
                <a:lnTo>
                  <a:pt x="1907381" y="26789"/>
                </a:lnTo>
                <a:cubicBezTo>
                  <a:pt x="1905595" y="26789"/>
                  <a:pt x="1904702" y="25896"/>
                  <a:pt x="1904702" y="24110"/>
                </a:cubicBezTo>
                <a:lnTo>
                  <a:pt x="1904702" y="2679"/>
                </a:lnTo>
                <a:cubicBezTo>
                  <a:pt x="1904925" y="893"/>
                  <a:pt x="1905818" y="0"/>
                  <a:pt x="1907381" y="0"/>
                </a:cubicBezTo>
                <a:close/>
                <a:moveTo>
                  <a:pt x="1867197" y="0"/>
                </a:moveTo>
                <a:lnTo>
                  <a:pt x="1888629" y="0"/>
                </a:lnTo>
                <a:cubicBezTo>
                  <a:pt x="1890414" y="223"/>
                  <a:pt x="1891307" y="1116"/>
                  <a:pt x="1891307" y="2679"/>
                </a:cubicBezTo>
                <a:lnTo>
                  <a:pt x="1891307" y="24110"/>
                </a:lnTo>
                <a:cubicBezTo>
                  <a:pt x="1891307" y="25896"/>
                  <a:pt x="1890414" y="26789"/>
                  <a:pt x="1888629" y="26789"/>
                </a:cubicBezTo>
                <a:lnTo>
                  <a:pt x="1867197" y="26789"/>
                </a:lnTo>
                <a:cubicBezTo>
                  <a:pt x="1865411" y="26789"/>
                  <a:pt x="1864518" y="25896"/>
                  <a:pt x="1864518" y="24110"/>
                </a:cubicBezTo>
                <a:lnTo>
                  <a:pt x="1864518" y="2679"/>
                </a:lnTo>
                <a:cubicBezTo>
                  <a:pt x="1864742" y="893"/>
                  <a:pt x="1865635" y="0"/>
                  <a:pt x="1867197" y="0"/>
                </a:cubicBezTo>
                <a:close/>
                <a:moveTo>
                  <a:pt x="1827014" y="0"/>
                </a:moveTo>
                <a:lnTo>
                  <a:pt x="1848445" y="0"/>
                </a:lnTo>
                <a:cubicBezTo>
                  <a:pt x="1850231" y="223"/>
                  <a:pt x="1851124" y="1116"/>
                  <a:pt x="1851124" y="2679"/>
                </a:cubicBezTo>
                <a:lnTo>
                  <a:pt x="1851124" y="24110"/>
                </a:lnTo>
                <a:cubicBezTo>
                  <a:pt x="1851124" y="25896"/>
                  <a:pt x="1850231" y="26789"/>
                  <a:pt x="1848445" y="26789"/>
                </a:cubicBezTo>
                <a:lnTo>
                  <a:pt x="1827014" y="26789"/>
                </a:lnTo>
                <a:cubicBezTo>
                  <a:pt x="1825228" y="26789"/>
                  <a:pt x="1824335" y="25896"/>
                  <a:pt x="1824335" y="24110"/>
                </a:cubicBezTo>
                <a:lnTo>
                  <a:pt x="1824335" y="2679"/>
                </a:lnTo>
                <a:cubicBezTo>
                  <a:pt x="1824558" y="893"/>
                  <a:pt x="1825451" y="0"/>
                  <a:pt x="1827014" y="0"/>
                </a:cubicBezTo>
                <a:close/>
                <a:moveTo>
                  <a:pt x="1786830" y="0"/>
                </a:moveTo>
                <a:lnTo>
                  <a:pt x="1808261" y="0"/>
                </a:lnTo>
                <a:cubicBezTo>
                  <a:pt x="1810047" y="223"/>
                  <a:pt x="1810940" y="1116"/>
                  <a:pt x="1810940" y="2679"/>
                </a:cubicBezTo>
                <a:lnTo>
                  <a:pt x="1810940" y="24110"/>
                </a:lnTo>
                <a:cubicBezTo>
                  <a:pt x="1810940" y="25896"/>
                  <a:pt x="1810047" y="26789"/>
                  <a:pt x="1808261" y="26789"/>
                </a:cubicBezTo>
                <a:lnTo>
                  <a:pt x="1786830" y="26789"/>
                </a:lnTo>
                <a:cubicBezTo>
                  <a:pt x="1785044" y="26789"/>
                  <a:pt x="1784151" y="25896"/>
                  <a:pt x="1784151" y="24110"/>
                </a:cubicBezTo>
                <a:lnTo>
                  <a:pt x="1784151" y="2679"/>
                </a:lnTo>
                <a:cubicBezTo>
                  <a:pt x="1784374" y="893"/>
                  <a:pt x="1785267" y="0"/>
                  <a:pt x="1786830" y="0"/>
                </a:cubicBezTo>
                <a:close/>
                <a:moveTo>
                  <a:pt x="1746646" y="0"/>
                </a:moveTo>
                <a:lnTo>
                  <a:pt x="1768078" y="0"/>
                </a:lnTo>
                <a:cubicBezTo>
                  <a:pt x="1769864" y="223"/>
                  <a:pt x="1770757" y="1116"/>
                  <a:pt x="1770757" y="2679"/>
                </a:cubicBezTo>
                <a:lnTo>
                  <a:pt x="1770757" y="24110"/>
                </a:lnTo>
                <a:cubicBezTo>
                  <a:pt x="1770757" y="25896"/>
                  <a:pt x="1769864" y="26789"/>
                  <a:pt x="1768078" y="26789"/>
                </a:cubicBezTo>
                <a:lnTo>
                  <a:pt x="1746646" y="26789"/>
                </a:lnTo>
                <a:cubicBezTo>
                  <a:pt x="1744861" y="26789"/>
                  <a:pt x="1743968" y="25896"/>
                  <a:pt x="1743968" y="24110"/>
                </a:cubicBezTo>
                <a:lnTo>
                  <a:pt x="1743968" y="2679"/>
                </a:lnTo>
                <a:cubicBezTo>
                  <a:pt x="1744191" y="893"/>
                  <a:pt x="1745084" y="0"/>
                  <a:pt x="1746646" y="0"/>
                </a:cubicBezTo>
                <a:close/>
                <a:moveTo>
                  <a:pt x="1706463" y="0"/>
                </a:moveTo>
                <a:lnTo>
                  <a:pt x="1727894" y="0"/>
                </a:lnTo>
                <a:cubicBezTo>
                  <a:pt x="1729680" y="223"/>
                  <a:pt x="1730573" y="1116"/>
                  <a:pt x="1730573" y="2679"/>
                </a:cubicBezTo>
                <a:lnTo>
                  <a:pt x="1730573" y="24110"/>
                </a:lnTo>
                <a:cubicBezTo>
                  <a:pt x="1730573" y="25896"/>
                  <a:pt x="1729680" y="26789"/>
                  <a:pt x="1727894" y="26789"/>
                </a:cubicBezTo>
                <a:lnTo>
                  <a:pt x="1706463" y="26789"/>
                </a:lnTo>
                <a:cubicBezTo>
                  <a:pt x="1704677" y="26789"/>
                  <a:pt x="1703784" y="25896"/>
                  <a:pt x="1703784" y="24110"/>
                </a:cubicBezTo>
                <a:lnTo>
                  <a:pt x="1703784" y="2679"/>
                </a:lnTo>
                <a:cubicBezTo>
                  <a:pt x="1704007" y="893"/>
                  <a:pt x="1704900" y="0"/>
                  <a:pt x="1706463" y="0"/>
                </a:cubicBezTo>
                <a:close/>
                <a:moveTo>
                  <a:pt x="1666279" y="0"/>
                </a:moveTo>
                <a:lnTo>
                  <a:pt x="1687711" y="0"/>
                </a:lnTo>
                <a:cubicBezTo>
                  <a:pt x="1689497" y="223"/>
                  <a:pt x="1690390" y="1116"/>
                  <a:pt x="1690390" y="2679"/>
                </a:cubicBezTo>
                <a:lnTo>
                  <a:pt x="1690390" y="24110"/>
                </a:lnTo>
                <a:cubicBezTo>
                  <a:pt x="1690390" y="25896"/>
                  <a:pt x="1689497" y="26789"/>
                  <a:pt x="1687711" y="26789"/>
                </a:cubicBezTo>
                <a:lnTo>
                  <a:pt x="1666279" y="26789"/>
                </a:lnTo>
                <a:cubicBezTo>
                  <a:pt x="1664493" y="26789"/>
                  <a:pt x="1663600" y="25896"/>
                  <a:pt x="1663600" y="24110"/>
                </a:cubicBezTo>
                <a:lnTo>
                  <a:pt x="1663600" y="2679"/>
                </a:lnTo>
                <a:cubicBezTo>
                  <a:pt x="1663824" y="893"/>
                  <a:pt x="1664717" y="0"/>
                  <a:pt x="1666279" y="0"/>
                </a:cubicBezTo>
                <a:close/>
                <a:moveTo>
                  <a:pt x="1626096" y="0"/>
                </a:moveTo>
                <a:lnTo>
                  <a:pt x="1647527" y="0"/>
                </a:lnTo>
                <a:cubicBezTo>
                  <a:pt x="1649313" y="223"/>
                  <a:pt x="1650206" y="1116"/>
                  <a:pt x="1650206" y="2679"/>
                </a:cubicBezTo>
                <a:lnTo>
                  <a:pt x="1650206" y="24110"/>
                </a:lnTo>
                <a:cubicBezTo>
                  <a:pt x="1650206" y="25896"/>
                  <a:pt x="1649313" y="26789"/>
                  <a:pt x="1647527" y="26789"/>
                </a:cubicBezTo>
                <a:lnTo>
                  <a:pt x="1626096" y="26789"/>
                </a:lnTo>
                <a:cubicBezTo>
                  <a:pt x="1624310" y="26789"/>
                  <a:pt x="1623417" y="25896"/>
                  <a:pt x="1623417" y="24110"/>
                </a:cubicBezTo>
                <a:lnTo>
                  <a:pt x="1623417" y="2679"/>
                </a:lnTo>
                <a:cubicBezTo>
                  <a:pt x="1623640" y="893"/>
                  <a:pt x="1624533" y="0"/>
                  <a:pt x="1626096" y="0"/>
                </a:cubicBezTo>
                <a:close/>
                <a:moveTo>
                  <a:pt x="1473398" y="0"/>
                </a:moveTo>
                <a:lnTo>
                  <a:pt x="1494829" y="0"/>
                </a:lnTo>
                <a:cubicBezTo>
                  <a:pt x="1496615" y="223"/>
                  <a:pt x="1497508" y="1116"/>
                  <a:pt x="1497508" y="2679"/>
                </a:cubicBezTo>
                <a:lnTo>
                  <a:pt x="1497508" y="24110"/>
                </a:lnTo>
                <a:cubicBezTo>
                  <a:pt x="1497508" y="25896"/>
                  <a:pt x="1496615" y="26789"/>
                  <a:pt x="1494829" y="26789"/>
                </a:cubicBezTo>
                <a:lnTo>
                  <a:pt x="1473398" y="26789"/>
                </a:lnTo>
                <a:cubicBezTo>
                  <a:pt x="1471612" y="26789"/>
                  <a:pt x="1470719" y="25896"/>
                  <a:pt x="1470719" y="24110"/>
                </a:cubicBezTo>
                <a:lnTo>
                  <a:pt x="1470719" y="2679"/>
                </a:lnTo>
                <a:cubicBezTo>
                  <a:pt x="1470942" y="893"/>
                  <a:pt x="1471835" y="0"/>
                  <a:pt x="1473398" y="0"/>
                </a:cubicBezTo>
                <a:close/>
                <a:moveTo>
                  <a:pt x="1433215" y="0"/>
                </a:moveTo>
                <a:lnTo>
                  <a:pt x="1454646" y="0"/>
                </a:lnTo>
                <a:cubicBezTo>
                  <a:pt x="1456432" y="223"/>
                  <a:pt x="1457325" y="1116"/>
                  <a:pt x="1457325" y="2679"/>
                </a:cubicBezTo>
                <a:lnTo>
                  <a:pt x="1457325" y="24110"/>
                </a:lnTo>
                <a:cubicBezTo>
                  <a:pt x="1457325" y="25896"/>
                  <a:pt x="1456432" y="26789"/>
                  <a:pt x="1454646" y="26789"/>
                </a:cubicBezTo>
                <a:lnTo>
                  <a:pt x="1433215" y="26789"/>
                </a:lnTo>
                <a:cubicBezTo>
                  <a:pt x="1431429" y="26789"/>
                  <a:pt x="1430536" y="25896"/>
                  <a:pt x="1430536" y="24110"/>
                </a:cubicBezTo>
                <a:lnTo>
                  <a:pt x="1430536" y="2679"/>
                </a:lnTo>
                <a:cubicBezTo>
                  <a:pt x="1430759" y="893"/>
                  <a:pt x="1431652" y="0"/>
                  <a:pt x="1433215" y="0"/>
                </a:cubicBezTo>
                <a:close/>
                <a:moveTo>
                  <a:pt x="1393031" y="0"/>
                </a:moveTo>
                <a:lnTo>
                  <a:pt x="1414462" y="0"/>
                </a:lnTo>
                <a:cubicBezTo>
                  <a:pt x="1416248" y="223"/>
                  <a:pt x="1417141" y="1116"/>
                  <a:pt x="1417141" y="2679"/>
                </a:cubicBezTo>
                <a:lnTo>
                  <a:pt x="1417141" y="24110"/>
                </a:lnTo>
                <a:cubicBezTo>
                  <a:pt x="1417141" y="25896"/>
                  <a:pt x="1416248" y="26789"/>
                  <a:pt x="1414462" y="26789"/>
                </a:cubicBezTo>
                <a:lnTo>
                  <a:pt x="1393031" y="26789"/>
                </a:lnTo>
                <a:cubicBezTo>
                  <a:pt x="1391245" y="26789"/>
                  <a:pt x="1390352" y="25896"/>
                  <a:pt x="1390352" y="24110"/>
                </a:cubicBezTo>
                <a:lnTo>
                  <a:pt x="1390352" y="2679"/>
                </a:lnTo>
                <a:cubicBezTo>
                  <a:pt x="1390575" y="893"/>
                  <a:pt x="1391468" y="0"/>
                  <a:pt x="1393031" y="0"/>
                </a:cubicBezTo>
                <a:close/>
                <a:moveTo>
                  <a:pt x="1352847" y="0"/>
                </a:moveTo>
                <a:lnTo>
                  <a:pt x="1374279" y="0"/>
                </a:lnTo>
                <a:cubicBezTo>
                  <a:pt x="1376065" y="223"/>
                  <a:pt x="1376957" y="1116"/>
                  <a:pt x="1376957" y="2679"/>
                </a:cubicBezTo>
                <a:lnTo>
                  <a:pt x="1376957" y="24110"/>
                </a:lnTo>
                <a:cubicBezTo>
                  <a:pt x="1376957" y="25896"/>
                  <a:pt x="1376065" y="26789"/>
                  <a:pt x="1374279" y="26789"/>
                </a:cubicBezTo>
                <a:lnTo>
                  <a:pt x="1352847" y="26789"/>
                </a:lnTo>
                <a:cubicBezTo>
                  <a:pt x="1351061" y="26789"/>
                  <a:pt x="1350169" y="25896"/>
                  <a:pt x="1350169" y="24110"/>
                </a:cubicBezTo>
                <a:lnTo>
                  <a:pt x="1350169" y="2679"/>
                </a:lnTo>
                <a:cubicBezTo>
                  <a:pt x="1350392" y="893"/>
                  <a:pt x="1351285" y="0"/>
                  <a:pt x="1352847" y="0"/>
                </a:cubicBezTo>
                <a:close/>
                <a:moveTo>
                  <a:pt x="1151929" y="0"/>
                </a:moveTo>
                <a:lnTo>
                  <a:pt x="1173361" y="0"/>
                </a:lnTo>
                <a:cubicBezTo>
                  <a:pt x="1175147" y="223"/>
                  <a:pt x="1176040" y="1116"/>
                  <a:pt x="1176040" y="2679"/>
                </a:cubicBezTo>
                <a:lnTo>
                  <a:pt x="1176040" y="24110"/>
                </a:lnTo>
                <a:cubicBezTo>
                  <a:pt x="1176040" y="25896"/>
                  <a:pt x="1175147" y="26789"/>
                  <a:pt x="1173361" y="26789"/>
                </a:cubicBezTo>
                <a:lnTo>
                  <a:pt x="1151929" y="26789"/>
                </a:lnTo>
                <a:cubicBezTo>
                  <a:pt x="1150144" y="26789"/>
                  <a:pt x="1149251" y="25896"/>
                  <a:pt x="1149251" y="24110"/>
                </a:cubicBezTo>
                <a:lnTo>
                  <a:pt x="1149251" y="2679"/>
                </a:lnTo>
                <a:cubicBezTo>
                  <a:pt x="1149474" y="893"/>
                  <a:pt x="1150367" y="0"/>
                  <a:pt x="1151929" y="0"/>
                </a:cubicBezTo>
                <a:close/>
                <a:moveTo>
                  <a:pt x="1111746" y="0"/>
                </a:moveTo>
                <a:lnTo>
                  <a:pt x="1133177" y="0"/>
                </a:lnTo>
                <a:cubicBezTo>
                  <a:pt x="1134963" y="223"/>
                  <a:pt x="1135856" y="1116"/>
                  <a:pt x="1135856" y="2679"/>
                </a:cubicBezTo>
                <a:lnTo>
                  <a:pt x="1135856" y="24110"/>
                </a:lnTo>
                <a:cubicBezTo>
                  <a:pt x="1135856" y="25896"/>
                  <a:pt x="1134963" y="26789"/>
                  <a:pt x="1133177" y="26789"/>
                </a:cubicBezTo>
                <a:lnTo>
                  <a:pt x="1111746" y="26789"/>
                </a:lnTo>
                <a:cubicBezTo>
                  <a:pt x="1109960" y="26789"/>
                  <a:pt x="1109067" y="25896"/>
                  <a:pt x="1109067" y="24110"/>
                </a:cubicBezTo>
                <a:lnTo>
                  <a:pt x="1109067" y="2679"/>
                </a:lnTo>
                <a:cubicBezTo>
                  <a:pt x="1109290" y="893"/>
                  <a:pt x="1110183" y="0"/>
                  <a:pt x="1111746" y="0"/>
                </a:cubicBezTo>
                <a:close/>
                <a:moveTo>
                  <a:pt x="1071562" y="0"/>
                </a:moveTo>
                <a:lnTo>
                  <a:pt x="1092994" y="0"/>
                </a:lnTo>
                <a:cubicBezTo>
                  <a:pt x="1094780" y="223"/>
                  <a:pt x="1095673" y="1116"/>
                  <a:pt x="1095673" y="2679"/>
                </a:cubicBezTo>
                <a:lnTo>
                  <a:pt x="1095673" y="24110"/>
                </a:lnTo>
                <a:cubicBezTo>
                  <a:pt x="1095673" y="25896"/>
                  <a:pt x="1094780" y="26789"/>
                  <a:pt x="1092994" y="26789"/>
                </a:cubicBezTo>
                <a:lnTo>
                  <a:pt x="1071562" y="26789"/>
                </a:lnTo>
                <a:cubicBezTo>
                  <a:pt x="1069776" y="26789"/>
                  <a:pt x="1068883" y="25896"/>
                  <a:pt x="1068883" y="24110"/>
                </a:cubicBezTo>
                <a:lnTo>
                  <a:pt x="1068883" y="2679"/>
                </a:lnTo>
                <a:cubicBezTo>
                  <a:pt x="1069106" y="893"/>
                  <a:pt x="1070000" y="0"/>
                  <a:pt x="1071562" y="0"/>
                </a:cubicBezTo>
                <a:close/>
                <a:moveTo>
                  <a:pt x="1031379" y="0"/>
                </a:moveTo>
                <a:lnTo>
                  <a:pt x="1052810" y="0"/>
                </a:lnTo>
                <a:cubicBezTo>
                  <a:pt x="1054596" y="223"/>
                  <a:pt x="1055489" y="1116"/>
                  <a:pt x="1055489" y="2679"/>
                </a:cubicBezTo>
                <a:lnTo>
                  <a:pt x="1055489" y="24110"/>
                </a:lnTo>
                <a:cubicBezTo>
                  <a:pt x="1055489" y="25896"/>
                  <a:pt x="1054596" y="26789"/>
                  <a:pt x="1052810" y="26789"/>
                </a:cubicBezTo>
                <a:lnTo>
                  <a:pt x="1031379" y="26789"/>
                </a:lnTo>
                <a:cubicBezTo>
                  <a:pt x="1029593" y="26789"/>
                  <a:pt x="1028700" y="25896"/>
                  <a:pt x="1028700" y="24110"/>
                </a:cubicBezTo>
                <a:lnTo>
                  <a:pt x="1028700" y="2679"/>
                </a:lnTo>
                <a:cubicBezTo>
                  <a:pt x="1028923" y="893"/>
                  <a:pt x="1029816" y="0"/>
                  <a:pt x="1031379" y="0"/>
                </a:cubicBezTo>
                <a:close/>
                <a:moveTo>
                  <a:pt x="959048" y="0"/>
                </a:moveTo>
                <a:lnTo>
                  <a:pt x="980479" y="0"/>
                </a:lnTo>
                <a:cubicBezTo>
                  <a:pt x="982265" y="223"/>
                  <a:pt x="983159" y="1116"/>
                  <a:pt x="983159" y="2679"/>
                </a:cubicBezTo>
                <a:lnTo>
                  <a:pt x="983159" y="24110"/>
                </a:lnTo>
                <a:cubicBezTo>
                  <a:pt x="983159" y="25896"/>
                  <a:pt x="982265" y="26789"/>
                  <a:pt x="980479" y="26789"/>
                </a:cubicBezTo>
                <a:lnTo>
                  <a:pt x="959048" y="26789"/>
                </a:lnTo>
                <a:cubicBezTo>
                  <a:pt x="957262" y="26789"/>
                  <a:pt x="956370" y="25896"/>
                  <a:pt x="956370" y="24110"/>
                </a:cubicBezTo>
                <a:lnTo>
                  <a:pt x="956370" y="2679"/>
                </a:lnTo>
                <a:cubicBezTo>
                  <a:pt x="956593" y="893"/>
                  <a:pt x="957486" y="0"/>
                  <a:pt x="959048" y="0"/>
                </a:cubicBezTo>
                <a:close/>
                <a:moveTo>
                  <a:pt x="918865" y="0"/>
                </a:moveTo>
                <a:lnTo>
                  <a:pt x="940296" y="0"/>
                </a:lnTo>
                <a:cubicBezTo>
                  <a:pt x="942082" y="223"/>
                  <a:pt x="942975" y="1116"/>
                  <a:pt x="942975" y="2679"/>
                </a:cubicBezTo>
                <a:lnTo>
                  <a:pt x="942975" y="24110"/>
                </a:lnTo>
                <a:cubicBezTo>
                  <a:pt x="942975" y="25896"/>
                  <a:pt x="942082" y="26789"/>
                  <a:pt x="940296" y="26789"/>
                </a:cubicBezTo>
                <a:lnTo>
                  <a:pt x="918865" y="26789"/>
                </a:lnTo>
                <a:cubicBezTo>
                  <a:pt x="917079" y="26789"/>
                  <a:pt x="916186" y="25896"/>
                  <a:pt x="916186" y="24110"/>
                </a:cubicBezTo>
                <a:lnTo>
                  <a:pt x="916186" y="2679"/>
                </a:lnTo>
                <a:cubicBezTo>
                  <a:pt x="916409" y="893"/>
                  <a:pt x="917302" y="0"/>
                  <a:pt x="918865" y="0"/>
                </a:cubicBezTo>
                <a:close/>
                <a:moveTo>
                  <a:pt x="878681" y="0"/>
                </a:moveTo>
                <a:lnTo>
                  <a:pt x="900112" y="0"/>
                </a:lnTo>
                <a:cubicBezTo>
                  <a:pt x="901898" y="223"/>
                  <a:pt x="902791" y="1116"/>
                  <a:pt x="902791" y="2679"/>
                </a:cubicBezTo>
                <a:lnTo>
                  <a:pt x="902791" y="24110"/>
                </a:lnTo>
                <a:cubicBezTo>
                  <a:pt x="902791" y="25896"/>
                  <a:pt x="901898" y="26789"/>
                  <a:pt x="900112" y="26789"/>
                </a:cubicBezTo>
                <a:lnTo>
                  <a:pt x="878681" y="26789"/>
                </a:lnTo>
                <a:cubicBezTo>
                  <a:pt x="876895" y="26789"/>
                  <a:pt x="876002" y="25896"/>
                  <a:pt x="876002" y="24110"/>
                </a:cubicBezTo>
                <a:lnTo>
                  <a:pt x="876002" y="2679"/>
                </a:lnTo>
                <a:cubicBezTo>
                  <a:pt x="876225" y="893"/>
                  <a:pt x="877119" y="0"/>
                  <a:pt x="878681" y="0"/>
                </a:cubicBezTo>
                <a:close/>
                <a:moveTo>
                  <a:pt x="838497" y="0"/>
                </a:moveTo>
                <a:lnTo>
                  <a:pt x="859929" y="0"/>
                </a:lnTo>
                <a:cubicBezTo>
                  <a:pt x="861715" y="223"/>
                  <a:pt x="862608" y="1116"/>
                  <a:pt x="862608" y="2679"/>
                </a:cubicBezTo>
                <a:lnTo>
                  <a:pt x="862608" y="24110"/>
                </a:lnTo>
                <a:cubicBezTo>
                  <a:pt x="862608" y="25896"/>
                  <a:pt x="861715" y="26789"/>
                  <a:pt x="859929" y="26789"/>
                </a:cubicBezTo>
                <a:lnTo>
                  <a:pt x="838497" y="26789"/>
                </a:lnTo>
                <a:cubicBezTo>
                  <a:pt x="836712" y="26789"/>
                  <a:pt x="835819" y="25896"/>
                  <a:pt x="835819" y="24110"/>
                </a:cubicBezTo>
                <a:lnTo>
                  <a:pt x="835819" y="2679"/>
                </a:lnTo>
                <a:cubicBezTo>
                  <a:pt x="836042" y="893"/>
                  <a:pt x="836935" y="0"/>
                  <a:pt x="838497" y="0"/>
                </a:cubicBezTo>
                <a:close/>
                <a:moveTo>
                  <a:pt x="798314" y="0"/>
                </a:moveTo>
                <a:lnTo>
                  <a:pt x="819745" y="0"/>
                </a:lnTo>
                <a:cubicBezTo>
                  <a:pt x="821531" y="223"/>
                  <a:pt x="822424" y="1116"/>
                  <a:pt x="822424" y="2679"/>
                </a:cubicBezTo>
                <a:lnTo>
                  <a:pt x="822424" y="24110"/>
                </a:lnTo>
                <a:cubicBezTo>
                  <a:pt x="822424" y="25896"/>
                  <a:pt x="821531" y="26789"/>
                  <a:pt x="819745" y="26789"/>
                </a:cubicBezTo>
                <a:lnTo>
                  <a:pt x="798314" y="26789"/>
                </a:lnTo>
                <a:cubicBezTo>
                  <a:pt x="796528" y="26789"/>
                  <a:pt x="795635" y="25896"/>
                  <a:pt x="795635" y="24110"/>
                </a:cubicBezTo>
                <a:lnTo>
                  <a:pt x="795635" y="2679"/>
                </a:lnTo>
                <a:cubicBezTo>
                  <a:pt x="795858" y="893"/>
                  <a:pt x="796751" y="0"/>
                  <a:pt x="798314" y="0"/>
                </a:cubicBezTo>
                <a:close/>
                <a:moveTo>
                  <a:pt x="758130" y="0"/>
                </a:moveTo>
                <a:lnTo>
                  <a:pt x="779562" y="0"/>
                </a:lnTo>
                <a:cubicBezTo>
                  <a:pt x="781347" y="223"/>
                  <a:pt x="782241" y="1116"/>
                  <a:pt x="782241" y="2679"/>
                </a:cubicBezTo>
                <a:lnTo>
                  <a:pt x="782241" y="24110"/>
                </a:lnTo>
                <a:cubicBezTo>
                  <a:pt x="782241" y="25896"/>
                  <a:pt x="781347" y="26789"/>
                  <a:pt x="779562" y="26789"/>
                </a:cubicBezTo>
                <a:lnTo>
                  <a:pt x="758130" y="26789"/>
                </a:lnTo>
                <a:cubicBezTo>
                  <a:pt x="756344" y="26789"/>
                  <a:pt x="755451" y="25896"/>
                  <a:pt x="755451" y="24110"/>
                </a:cubicBezTo>
                <a:lnTo>
                  <a:pt x="755451" y="2679"/>
                </a:lnTo>
                <a:cubicBezTo>
                  <a:pt x="755675" y="893"/>
                  <a:pt x="756568" y="0"/>
                  <a:pt x="758130" y="0"/>
                </a:cubicBezTo>
                <a:close/>
                <a:moveTo>
                  <a:pt x="717947" y="0"/>
                </a:moveTo>
                <a:lnTo>
                  <a:pt x="739378" y="0"/>
                </a:lnTo>
                <a:cubicBezTo>
                  <a:pt x="741164" y="223"/>
                  <a:pt x="742057" y="1116"/>
                  <a:pt x="742057" y="2679"/>
                </a:cubicBezTo>
                <a:lnTo>
                  <a:pt x="742057" y="24110"/>
                </a:lnTo>
                <a:cubicBezTo>
                  <a:pt x="742057" y="25896"/>
                  <a:pt x="741164" y="26789"/>
                  <a:pt x="739378" y="26789"/>
                </a:cubicBezTo>
                <a:lnTo>
                  <a:pt x="717947" y="26789"/>
                </a:lnTo>
                <a:cubicBezTo>
                  <a:pt x="716161" y="26789"/>
                  <a:pt x="715268" y="25896"/>
                  <a:pt x="715268" y="24110"/>
                </a:cubicBezTo>
                <a:lnTo>
                  <a:pt x="715268" y="2679"/>
                </a:lnTo>
                <a:cubicBezTo>
                  <a:pt x="715491" y="893"/>
                  <a:pt x="716384" y="0"/>
                  <a:pt x="717947" y="0"/>
                </a:cubicBezTo>
                <a:close/>
                <a:moveTo>
                  <a:pt x="677763" y="0"/>
                </a:moveTo>
                <a:lnTo>
                  <a:pt x="699194" y="0"/>
                </a:lnTo>
                <a:cubicBezTo>
                  <a:pt x="700980" y="223"/>
                  <a:pt x="701873" y="1116"/>
                  <a:pt x="701873" y="2679"/>
                </a:cubicBezTo>
                <a:lnTo>
                  <a:pt x="701873" y="24110"/>
                </a:lnTo>
                <a:cubicBezTo>
                  <a:pt x="701873" y="25896"/>
                  <a:pt x="700980" y="26789"/>
                  <a:pt x="699194" y="26789"/>
                </a:cubicBezTo>
                <a:lnTo>
                  <a:pt x="677763" y="26789"/>
                </a:lnTo>
                <a:cubicBezTo>
                  <a:pt x="675977" y="26789"/>
                  <a:pt x="675084" y="25896"/>
                  <a:pt x="675084" y="24110"/>
                </a:cubicBezTo>
                <a:lnTo>
                  <a:pt x="675084" y="2679"/>
                </a:lnTo>
                <a:cubicBezTo>
                  <a:pt x="675307" y="893"/>
                  <a:pt x="676200" y="0"/>
                  <a:pt x="677763" y="0"/>
                </a:cubicBezTo>
                <a:close/>
                <a:moveTo>
                  <a:pt x="637580" y="0"/>
                </a:moveTo>
                <a:lnTo>
                  <a:pt x="659011" y="0"/>
                </a:lnTo>
                <a:cubicBezTo>
                  <a:pt x="660797" y="223"/>
                  <a:pt x="661690" y="1116"/>
                  <a:pt x="661690" y="2679"/>
                </a:cubicBezTo>
                <a:lnTo>
                  <a:pt x="661690" y="24110"/>
                </a:lnTo>
                <a:cubicBezTo>
                  <a:pt x="661690" y="25896"/>
                  <a:pt x="660797" y="26789"/>
                  <a:pt x="659011" y="26789"/>
                </a:cubicBezTo>
                <a:lnTo>
                  <a:pt x="637580" y="26789"/>
                </a:lnTo>
                <a:cubicBezTo>
                  <a:pt x="635794" y="26789"/>
                  <a:pt x="634900" y="25896"/>
                  <a:pt x="634900" y="24110"/>
                </a:cubicBezTo>
                <a:lnTo>
                  <a:pt x="634900" y="2679"/>
                </a:lnTo>
                <a:cubicBezTo>
                  <a:pt x="635124" y="893"/>
                  <a:pt x="636017" y="0"/>
                  <a:pt x="637580" y="0"/>
                </a:cubicBezTo>
                <a:close/>
                <a:moveTo>
                  <a:pt x="597396" y="0"/>
                </a:moveTo>
                <a:lnTo>
                  <a:pt x="618827" y="0"/>
                </a:lnTo>
                <a:cubicBezTo>
                  <a:pt x="620613" y="223"/>
                  <a:pt x="621506" y="1116"/>
                  <a:pt x="621506" y="2679"/>
                </a:cubicBezTo>
                <a:lnTo>
                  <a:pt x="621506" y="24110"/>
                </a:lnTo>
                <a:cubicBezTo>
                  <a:pt x="621506" y="25896"/>
                  <a:pt x="620613" y="26789"/>
                  <a:pt x="618827" y="26789"/>
                </a:cubicBezTo>
                <a:lnTo>
                  <a:pt x="597396" y="26789"/>
                </a:lnTo>
                <a:cubicBezTo>
                  <a:pt x="595610" y="26789"/>
                  <a:pt x="594717" y="25896"/>
                  <a:pt x="594717" y="24110"/>
                </a:cubicBezTo>
                <a:lnTo>
                  <a:pt x="594717" y="2679"/>
                </a:lnTo>
                <a:cubicBezTo>
                  <a:pt x="594940" y="893"/>
                  <a:pt x="595833" y="0"/>
                  <a:pt x="597396" y="0"/>
                </a:cubicBezTo>
                <a:close/>
                <a:moveTo>
                  <a:pt x="557212" y="0"/>
                </a:moveTo>
                <a:lnTo>
                  <a:pt x="578644" y="0"/>
                </a:lnTo>
                <a:cubicBezTo>
                  <a:pt x="580430" y="223"/>
                  <a:pt x="581322" y="1116"/>
                  <a:pt x="581322" y="2679"/>
                </a:cubicBezTo>
                <a:lnTo>
                  <a:pt x="581322" y="24110"/>
                </a:lnTo>
                <a:cubicBezTo>
                  <a:pt x="581322" y="25896"/>
                  <a:pt x="580430" y="26789"/>
                  <a:pt x="578644" y="26789"/>
                </a:cubicBezTo>
                <a:lnTo>
                  <a:pt x="557212" y="26789"/>
                </a:lnTo>
                <a:cubicBezTo>
                  <a:pt x="555426" y="26789"/>
                  <a:pt x="554533" y="25896"/>
                  <a:pt x="554533" y="24110"/>
                </a:cubicBezTo>
                <a:lnTo>
                  <a:pt x="554533" y="2679"/>
                </a:lnTo>
                <a:cubicBezTo>
                  <a:pt x="554757" y="893"/>
                  <a:pt x="555650" y="0"/>
                  <a:pt x="557212" y="0"/>
                </a:cubicBezTo>
                <a:close/>
                <a:moveTo>
                  <a:pt x="517029" y="0"/>
                </a:moveTo>
                <a:lnTo>
                  <a:pt x="538460" y="0"/>
                </a:lnTo>
                <a:cubicBezTo>
                  <a:pt x="540246" y="223"/>
                  <a:pt x="541139" y="1116"/>
                  <a:pt x="541139" y="2679"/>
                </a:cubicBezTo>
                <a:lnTo>
                  <a:pt x="541139" y="24110"/>
                </a:lnTo>
                <a:cubicBezTo>
                  <a:pt x="541139" y="25896"/>
                  <a:pt x="540246" y="26789"/>
                  <a:pt x="538460" y="26789"/>
                </a:cubicBezTo>
                <a:lnTo>
                  <a:pt x="517029" y="26789"/>
                </a:lnTo>
                <a:cubicBezTo>
                  <a:pt x="515243" y="26789"/>
                  <a:pt x="514350" y="25896"/>
                  <a:pt x="514350" y="24110"/>
                </a:cubicBezTo>
                <a:lnTo>
                  <a:pt x="514350" y="2679"/>
                </a:lnTo>
                <a:cubicBezTo>
                  <a:pt x="514573" y="893"/>
                  <a:pt x="515466" y="0"/>
                  <a:pt x="517029" y="0"/>
                </a:cubicBezTo>
                <a:close/>
                <a:moveTo>
                  <a:pt x="364331" y="0"/>
                </a:moveTo>
                <a:lnTo>
                  <a:pt x="385763" y="0"/>
                </a:lnTo>
                <a:cubicBezTo>
                  <a:pt x="387549" y="223"/>
                  <a:pt x="388441" y="1116"/>
                  <a:pt x="388441" y="2679"/>
                </a:cubicBezTo>
                <a:lnTo>
                  <a:pt x="388441" y="24110"/>
                </a:lnTo>
                <a:cubicBezTo>
                  <a:pt x="388441" y="25896"/>
                  <a:pt x="387549" y="26789"/>
                  <a:pt x="385763" y="26789"/>
                </a:cubicBezTo>
                <a:lnTo>
                  <a:pt x="364331" y="26789"/>
                </a:lnTo>
                <a:cubicBezTo>
                  <a:pt x="362546" y="26789"/>
                  <a:pt x="361652" y="25896"/>
                  <a:pt x="361652" y="24110"/>
                </a:cubicBezTo>
                <a:lnTo>
                  <a:pt x="361652" y="2679"/>
                </a:lnTo>
                <a:cubicBezTo>
                  <a:pt x="361875" y="893"/>
                  <a:pt x="362768" y="0"/>
                  <a:pt x="364331" y="0"/>
                </a:cubicBezTo>
                <a:close/>
                <a:moveTo>
                  <a:pt x="324148" y="0"/>
                </a:moveTo>
                <a:lnTo>
                  <a:pt x="345579" y="0"/>
                </a:lnTo>
                <a:cubicBezTo>
                  <a:pt x="347365" y="223"/>
                  <a:pt x="348258" y="1116"/>
                  <a:pt x="348258" y="2679"/>
                </a:cubicBezTo>
                <a:lnTo>
                  <a:pt x="348258" y="24110"/>
                </a:lnTo>
                <a:cubicBezTo>
                  <a:pt x="348258" y="25896"/>
                  <a:pt x="347365" y="26789"/>
                  <a:pt x="345579" y="26789"/>
                </a:cubicBezTo>
                <a:lnTo>
                  <a:pt x="324148" y="26789"/>
                </a:lnTo>
                <a:cubicBezTo>
                  <a:pt x="322362" y="26789"/>
                  <a:pt x="321469" y="25896"/>
                  <a:pt x="321469" y="24110"/>
                </a:cubicBezTo>
                <a:lnTo>
                  <a:pt x="321469" y="2679"/>
                </a:lnTo>
                <a:cubicBezTo>
                  <a:pt x="321692" y="893"/>
                  <a:pt x="322585" y="0"/>
                  <a:pt x="324148" y="0"/>
                </a:cubicBezTo>
                <a:close/>
                <a:moveTo>
                  <a:pt x="283964" y="0"/>
                </a:moveTo>
                <a:lnTo>
                  <a:pt x="305395" y="0"/>
                </a:lnTo>
                <a:cubicBezTo>
                  <a:pt x="307181" y="223"/>
                  <a:pt x="308074" y="1116"/>
                  <a:pt x="308074" y="2679"/>
                </a:cubicBezTo>
                <a:lnTo>
                  <a:pt x="308074" y="24110"/>
                </a:lnTo>
                <a:cubicBezTo>
                  <a:pt x="308074" y="25896"/>
                  <a:pt x="307181" y="26789"/>
                  <a:pt x="305395" y="26789"/>
                </a:cubicBezTo>
                <a:lnTo>
                  <a:pt x="283964" y="26789"/>
                </a:lnTo>
                <a:cubicBezTo>
                  <a:pt x="282178" y="26789"/>
                  <a:pt x="281285" y="25896"/>
                  <a:pt x="281285" y="24110"/>
                </a:cubicBezTo>
                <a:lnTo>
                  <a:pt x="281285" y="2679"/>
                </a:lnTo>
                <a:cubicBezTo>
                  <a:pt x="281509" y="893"/>
                  <a:pt x="282401" y="0"/>
                  <a:pt x="283964" y="0"/>
                </a:cubicBezTo>
                <a:close/>
                <a:moveTo>
                  <a:pt x="243780" y="0"/>
                </a:moveTo>
                <a:lnTo>
                  <a:pt x="265211" y="0"/>
                </a:lnTo>
                <a:cubicBezTo>
                  <a:pt x="266998" y="223"/>
                  <a:pt x="267890" y="1116"/>
                  <a:pt x="267890" y="2679"/>
                </a:cubicBezTo>
                <a:lnTo>
                  <a:pt x="267890" y="24110"/>
                </a:lnTo>
                <a:cubicBezTo>
                  <a:pt x="267890" y="25896"/>
                  <a:pt x="266998" y="26789"/>
                  <a:pt x="265211" y="26789"/>
                </a:cubicBezTo>
                <a:lnTo>
                  <a:pt x="243780" y="26789"/>
                </a:lnTo>
                <a:cubicBezTo>
                  <a:pt x="241994" y="26789"/>
                  <a:pt x="241102" y="25896"/>
                  <a:pt x="241102" y="24110"/>
                </a:cubicBezTo>
                <a:lnTo>
                  <a:pt x="241102" y="2679"/>
                </a:lnTo>
                <a:cubicBezTo>
                  <a:pt x="241325" y="893"/>
                  <a:pt x="242218" y="0"/>
                  <a:pt x="243780" y="0"/>
                </a:cubicBezTo>
                <a:close/>
                <a:moveTo>
                  <a:pt x="203597" y="0"/>
                </a:moveTo>
                <a:lnTo>
                  <a:pt x="225028" y="0"/>
                </a:lnTo>
                <a:cubicBezTo>
                  <a:pt x="226814" y="223"/>
                  <a:pt x="227707" y="1116"/>
                  <a:pt x="227707" y="2679"/>
                </a:cubicBezTo>
                <a:lnTo>
                  <a:pt x="227707" y="24110"/>
                </a:lnTo>
                <a:cubicBezTo>
                  <a:pt x="227707" y="25896"/>
                  <a:pt x="226814" y="26789"/>
                  <a:pt x="225028" y="26789"/>
                </a:cubicBezTo>
                <a:lnTo>
                  <a:pt x="203597" y="26789"/>
                </a:lnTo>
                <a:cubicBezTo>
                  <a:pt x="201811" y="26789"/>
                  <a:pt x="200918" y="25896"/>
                  <a:pt x="200918" y="24110"/>
                </a:cubicBezTo>
                <a:lnTo>
                  <a:pt x="200918" y="2679"/>
                </a:lnTo>
                <a:cubicBezTo>
                  <a:pt x="201141" y="893"/>
                  <a:pt x="202034" y="0"/>
                  <a:pt x="203597" y="0"/>
                </a:cubicBezTo>
                <a:close/>
                <a:moveTo>
                  <a:pt x="163413" y="0"/>
                </a:moveTo>
                <a:lnTo>
                  <a:pt x="184844" y="0"/>
                </a:lnTo>
                <a:cubicBezTo>
                  <a:pt x="186630" y="223"/>
                  <a:pt x="187523" y="1116"/>
                  <a:pt x="187523" y="2679"/>
                </a:cubicBezTo>
                <a:lnTo>
                  <a:pt x="187523" y="24110"/>
                </a:lnTo>
                <a:cubicBezTo>
                  <a:pt x="187523" y="25896"/>
                  <a:pt x="186630" y="26789"/>
                  <a:pt x="184844" y="26789"/>
                </a:cubicBezTo>
                <a:lnTo>
                  <a:pt x="163413" y="26789"/>
                </a:lnTo>
                <a:cubicBezTo>
                  <a:pt x="161627" y="26789"/>
                  <a:pt x="160735" y="25896"/>
                  <a:pt x="160735" y="24110"/>
                </a:cubicBezTo>
                <a:lnTo>
                  <a:pt x="160735" y="2679"/>
                </a:lnTo>
                <a:cubicBezTo>
                  <a:pt x="160957" y="893"/>
                  <a:pt x="161850" y="0"/>
                  <a:pt x="163413" y="0"/>
                </a:cubicBezTo>
                <a:close/>
                <a:moveTo>
                  <a:pt x="123229" y="0"/>
                </a:moveTo>
                <a:lnTo>
                  <a:pt x="144661" y="0"/>
                </a:lnTo>
                <a:cubicBezTo>
                  <a:pt x="146447" y="223"/>
                  <a:pt x="147340" y="1116"/>
                  <a:pt x="147340" y="2679"/>
                </a:cubicBezTo>
                <a:lnTo>
                  <a:pt x="147340" y="24110"/>
                </a:lnTo>
                <a:cubicBezTo>
                  <a:pt x="147340" y="25896"/>
                  <a:pt x="146447" y="26789"/>
                  <a:pt x="144661" y="26789"/>
                </a:cubicBezTo>
                <a:lnTo>
                  <a:pt x="123229" y="26789"/>
                </a:lnTo>
                <a:cubicBezTo>
                  <a:pt x="121443" y="26789"/>
                  <a:pt x="120551" y="25896"/>
                  <a:pt x="120551" y="24110"/>
                </a:cubicBezTo>
                <a:lnTo>
                  <a:pt x="120551" y="2679"/>
                </a:lnTo>
                <a:cubicBezTo>
                  <a:pt x="120774" y="893"/>
                  <a:pt x="121667" y="0"/>
                  <a:pt x="123229" y="0"/>
                </a:cubicBezTo>
                <a:close/>
                <a:moveTo>
                  <a:pt x="83046" y="0"/>
                </a:moveTo>
                <a:lnTo>
                  <a:pt x="104477" y="0"/>
                </a:lnTo>
                <a:cubicBezTo>
                  <a:pt x="106263" y="223"/>
                  <a:pt x="107156" y="1116"/>
                  <a:pt x="107156" y="2679"/>
                </a:cubicBezTo>
                <a:lnTo>
                  <a:pt x="107156" y="24110"/>
                </a:lnTo>
                <a:cubicBezTo>
                  <a:pt x="107156" y="25896"/>
                  <a:pt x="106263" y="26789"/>
                  <a:pt x="104477" y="26789"/>
                </a:cubicBezTo>
                <a:lnTo>
                  <a:pt x="83046" y="26789"/>
                </a:lnTo>
                <a:cubicBezTo>
                  <a:pt x="81260" y="26789"/>
                  <a:pt x="80367" y="25896"/>
                  <a:pt x="80367" y="24110"/>
                </a:cubicBezTo>
                <a:lnTo>
                  <a:pt x="80367" y="2679"/>
                </a:lnTo>
                <a:cubicBezTo>
                  <a:pt x="80590" y="893"/>
                  <a:pt x="81484" y="0"/>
                  <a:pt x="83046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25000"/>
                </a:schemeClr>
              </a:gs>
              <a:gs pos="98601">
                <a:schemeClr val="accent4">
                  <a:lumMod val="20000"/>
                  <a:lumOff val="80000"/>
                </a:schemeClr>
              </a:gs>
              <a:gs pos="72000">
                <a:schemeClr val="accent3">
                  <a:alpha val="43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12381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60400" y="1159944"/>
            <a:ext cx="10858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4"/>
          <p:cNvSpPr>
            <a:spLocks noGrp="1"/>
          </p:cNvSpPr>
          <p:nvPr>
            <p:ph type="title"/>
          </p:nvPr>
        </p:nvSpPr>
        <p:spPr>
          <a:xfrm>
            <a:off x="660400" y="333150"/>
            <a:ext cx="6093268" cy="55998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6">
                    <a:lumMod val="25000"/>
                  </a:schemeClr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06" y="2691776"/>
            <a:ext cx="2426684" cy="32355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96" y="2691776"/>
            <a:ext cx="2426684" cy="32355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986" y="2691776"/>
            <a:ext cx="2002014" cy="3235579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564131"/>
            <a:ext cx="12192000" cy="277000"/>
          </a:xfrm>
          <a:prstGeom prst="rect">
            <a:avLst/>
          </a:prstGeom>
          <a:solidFill>
            <a:srgbClr val="004D6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 S Chinese Light" panose="020B0300000000000000" pitchFamily="34" charset="-122"/>
              <a:ea typeface="Noto Sans S Chinese Light" panose="020B0300000000000000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995420" y="6564131"/>
            <a:ext cx="4201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solidFill>
                  <a:schemeClr val="bg1">
                    <a:lumMod val="95000"/>
                  </a:schemeClr>
                </a:solidFill>
                <a:latin typeface="Noto Sans S Chinese Light" panose="020B0300000000000000" pitchFamily="34" charset="-122"/>
                <a:ea typeface="Noto Sans S Chinese Light" panose="020B0300000000000000" pitchFamily="34" charset="-122"/>
                <a:cs typeface=".苹方-简" panose="02020603050405020304" pitchFamily="2" charset="-120"/>
              </a:rPr>
              <a:t>Yunqi.tech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Noto Sans S Chinese Light" panose="020B0300000000000000" pitchFamily="34" charset="-122"/>
              <a:ea typeface="Noto Sans S Chinese Light" panose="020B0300000000000000" pitchFamily="34" charset="-122"/>
              <a:cs typeface=".苹方-简" panose="02020603050405020304" pitchFamily="2" charset="-120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60400" y="1159944"/>
            <a:ext cx="10858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4"/>
          <p:cNvSpPr>
            <a:spLocks noGrp="1"/>
          </p:cNvSpPr>
          <p:nvPr>
            <p:ph type="title"/>
          </p:nvPr>
        </p:nvSpPr>
        <p:spPr>
          <a:xfrm>
            <a:off x="660400" y="333150"/>
            <a:ext cx="6093268" cy="55998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6">
                    <a:lumMod val="25000"/>
                  </a:schemeClr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9889718" y="499828"/>
            <a:ext cx="1593656" cy="456252"/>
            <a:chOff x="857288" y="4556179"/>
            <a:chExt cx="3138487" cy="898526"/>
          </a:xfrm>
          <a:solidFill>
            <a:schemeClr val="accent4"/>
          </a:solidFill>
          <a:effectLst>
            <a:reflection blurRad="6350" stA="28000" endPos="55000" dir="5400000" sy="-100000" algn="bl" rotWithShape="0"/>
          </a:effectLst>
        </p:grpSpPr>
        <p:sp>
          <p:nvSpPr>
            <p:cNvPr id="20" name="Freeform 5"/>
            <p:cNvSpPr/>
            <p:nvPr userDrawn="1"/>
          </p:nvSpPr>
          <p:spPr bwMode="auto">
            <a:xfrm>
              <a:off x="857288" y="4556179"/>
              <a:ext cx="749300" cy="898526"/>
            </a:xfrm>
            <a:custGeom>
              <a:avLst/>
              <a:gdLst>
                <a:gd name="T0" fmla="*/ 763 w 763"/>
                <a:gd name="T1" fmla="*/ 772 h 912"/>
                <a:gd name="T2" fmla="*/ 534 w 763"/>
                <a:gd name="T3" fmla="*/ 895 h 912"/>
                <a:gd name="T4" fmla="*/ 276 w 763"/>
                <a:gd name="T5" fmla="*/ 869 h 912"/>
                <a:gd name="T6" fmla="*/ 75 w 763"/>
                <a:gd name="T7" fmla="*/ 705 h 912"/>
                <a:gd name="T8" fmla="*/ 0 w 763"/>
                <a:gd name="T9" fmla="*/ 456 h 912"/>
                <a:gd name="T10" fmla="*/ 75 w 763"/>
                <a:gd name="T11" fmla="*/ 208 h 912"/>
                <a:gd name="T12" fmla="*/ 276 w 763"/>
                <a:gd name="T13" fmla="*/ 43 h 912"/>
                <a:gd name="T14" fmla="*/ 534 w 763"/>
                <a:gd name="T15" fmla="*/ 18 h 912"/>
                <a:gd name="T16" fmla="*/ 763 w 763"/>
                <a:gd name="T17" fmla="*/ 140 h 912"/>
                <a:gd name="T18" fmla="*/ 447 w 763"/>
                <a:gd name="T19" fmla="*/ 456 h 912"/>
                <a:gd name="T20" fmla="*/ 763 w 763"/>
                <a:gd name="T21" fmla="*/ 77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" h="912">
                  <a:moveTo>
                    <a:pt x="763" y="772"/>
                  </a:moveTo>
                  <a:cubicBezTo>
                    <a:pt x="701" y="835"/>
                    <a:pt x="621" y="877"/>
                    <a:pt x="534" y="895"/>
                  </a:cubicBezTo>
                  <a:cubicBezTo>
                    <a:pt x="448" y="912"/>
                    <a:pt x="358" y="903"/>
                    <a:pt x="276" y="869"/>
                  </a:cubicBezTo>
                  <a:cubicBezTo>
                    <a:pt x="194" y="835"/>
                    <a:pt x="124" y="778"/>
                    <a:pt x="75" y="705"/>
                  </a:cubicBezTo>
                  <a:cubicBezTo>
                    <a:pt x="26" y="631"/>
                    <a:pt x="0" y="545"/>
                    <a:pt x="0" y="456"/>
                  </a:cubicBezTo>
                  <a:cubicBezTo>
                    <a:pt x="0" y="368"/>
                    <a:pt x="26" y="281"/>
                    <a:pt x="75" y="208"/>
                  </a:cubicBezTo>
                  <a:cubicBezTo>
                    <a:pt x="124" y="134"/>
                    <a:pt x="194" y="77"/>
                    <a:pt x="276" y="43"/>
                  </a:cubicBezTo>
                  <a:cubicBezTo>
                    <a:pt x="358" y="9"/>
                    <a:pt x="448" y="0"/>
                    <a:pt x="534" y="18"/>
                  </a:cubicBezTo>
                  <a:cubicBezTo>
                    <a:pt x="621" y="35"/>
                    <a:pt x="701" y="77"/>
                    <a:pt x="763" y="140"/>
                  </a:cubicBezTo>
                  <a:cubicBezTo>
                    <a:pt x="447" y="456"/>
                    <a:pt x="447" y="456"/>
                    <a:pt x="447" y="456"/>
                  </a:cubicBezTo>
                  <a:lnTo>
                    <a:pt x="763" y="7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"/>
            <p:cNvSpPr/>
            <p:nvPr userDrawn="1"/>
          </p:nvSpPr>
          <p:spPr bwMode="auto">
            <a:xfrm>
              <a:off x="1609763" y="4565705"/>
              <a:ext cx="622300" cy="439738"/>
            </a:xfrm>
            <a:custGeom>
              <a:avLst/>
              <a:gdLst>
                <a:gd name="T0" fmla="*/ 632 w 632"/>
                <a:gd name="T1" fmla="*/ 131 h 447"/>
                <a:gd name="T2" fmla="*/ 487 w 632"/>
                <a:gd name="T3" fmla="*/ 34 h 447"/>
                <a:gd name="T4" fmla="*/ 316 w 632"/>
                <a:gd name="T5" fmla="*/ 0 h 447"/>
                <a:gd name="T6" fmla="*/ 145 w 632"/>
                <a:gd name="T7" fmla="*/ 34 h 447"/>
                <a:gd name="T8" fmla="*/ 0 w 632"/>
                <a:gd name="T9" fmla="*/ 131 h 447"/>
                <a:gd name="T10" fmla="*/ 316 w 632"/>
                <a:gd name="T11" fmla="*/ 447 h 447"/>
                <a:gd name="T12" fmla="*/ 632 w 632"/>
                <a:gd name="T13" fmla="*/ 13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632" y="131"/>
                  </a:moveTo>
                  <a:cubicBezTo>
                    <a:pt x="591" y="89"/>
                    <a:pt x="541" y="56"/>
                    <a:pt x="487" y="34"/>
                  </a:cubicBezTo>
                  <a:cubicBezTo>
                    <a:pt x="433" y="11"/>
                    <a:pt x="375" y="0"/>
                    <a:pt x="316" y="0"/>
                  </a:cubicBezTo>
                  <a:cubicBezTo>
                    <a:pt x="257" y="0"/>
                    <a:pt x="199" y="11"/>
                    <a:pt x="145" y="34"/>
                  </a:cubicBezTo>
                  <a:cubicBezTo>
                    <a:pt x="91" y="56"/>
                    <a:pt x="41" y="89"/>
                    <a:pt x="0" y="131"/>
                  </a:cubicBezTo>
                  <a:cubicBezTo>
                    <a:pt x="316" y="447"/>
                    <a:pt x="316" y="447"/>
                    <a:pt x="316" y="447"/>
                  </a:cubicBezTo>
                  <a:lnTo>
                    <a:pt x="632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 userDrawn="1"/>
          </p:nvSpPr>
          <p:spPr bwMode="auto">
            <a:xfrm>
              <a:off x="1609763" y="5005442"/>
              <a:ext cx="622300" cy="441325"/>
            </a:xfrm>
            <a:custGeom>
              <a:avLst/>
              <a:gdLst>
                <a:gd name="T0" fmla="*/ 0 w 632"/>
                <a:gd name="T1" fmla="*/ 316 h 447"/>
                <a:gd name="T2" fmla="*/ 145 w 632"/>
                <a:gd name="T3" fmla="*/ 413 h 447"/>
                <a:gd name="T4" fmla="*/ 316 w 632"/>
                <a:gd name="T5" fmla="*/ 447 h 447"/>
                <a:gd name="T6" fmla="*/ 487 w 632"/>
                <a:gd name="T7" fmla="*/ 413 h 447"/>
                <a:gd name="T8" fmla="*/ 632 w 632"/>
                <a:gd name="T9" fmla="*/ 316 h 447"/>
                <a:gd name="T10" fmla="*/ 316 w 632"/>
                <a:gd name="T11" fmla="*/ 0 h 447"/>
                <a:gd name="T12" fmla="*/ 0 w 632"/>
                <a:gd name="T13" fmla="*/ 3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0" y="316"/>
                  </a:moveTo>
                  <a:cubicBezTo>
                    <a:pt x="41" y="358"/>
                    <a:pt x="91" y="391"/>
                    <a:pt x="145" y="413"/>
                  </a:cubicBezTo>
                  <a:cubicBezTo>
                    <a:pt x="199" y="436"/>
                    <a:pt x="257" y="447"/>
                    <a:pt x="316" y="447"/>
                  </a:cubicBezTo>
                  <a:cubicBezTo>
                    <a:pt x="375" y="447"/>
                    <a:pt x="433" y="436"/>
                    <a:pt x="487" y="413"/>
                  </a:cubicBezTo>
                  <a:cubicBezTo>
                    <a:pt x="541" y="391"/>
                    <a:pt x="591" y="358"/>
                    <a:pt x="632" y="316"/>
                  </a:cubicBezTo>
                  <a:cubicBezTo>
                    <a:pt x="316" y="0"/>
                    <a:pt x="316" y="0"/>
                    <a:pt x="316" y="0"/>
                  </a:cubicBezTo>
                  <a:lnTo>
                    <a:pt x="0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2398750" y="4627617"/>
              <a:ext cx="1597025" cy="757238"/>
            </a:xfrm>
            <a:custGeom>
              <a:avLst/>
              <a:gdLst>
                <a:gd name="T0" fmla="*/ 168 w 1624"/>
                <a:gd name="T1" fmla="*/ 372 h 769"/>
                <a:gd name="T2" fmla="*/ 42 w 1624"/>
                <a:gd name="T3" fmla="*/ 640 h 769"/>
                <a:gd name="T4" fmla="*/ 113 w 1624"/>
                <a:gd name="T5" fmla="*/ 768 h 769"/>
                <a:gd name="T6" fmla="*/ 723 w 1624"/>
                <a:gd name="T7" fmla="*/ 768 h 769"/>
                <a:gd name="T8" fmla="*/ 635 w 1624"/>
                <a:gd name="T9" fmla="*/ 477 h 769"/>
                <a:gd name="T10" fmla="*/ 502 w 1624"/>
                <a:gd name="T11" fmla="*/ 485 h 769"/>
                <a:gd name="T12" fmla="*/ 211 w 1624"/>
                <a:gd name="T13" fmla="*/ 639 h 769"/>
                <a:gd name="T14" fmla="*/ 343 w 1624"/>
                <a:gd name="T15" fmla="*/ 372 h 769"/>
                <a:gd name="T16" fmla="*/ 763 w 1624"/>
                <a:gd name="T17" fmla="*/ 275 h 769"/>
                <a:gd name="T18" fmla="*/ 0 w 1624"/>
                <a:gd name="T19" fmla="*/ 271 h 769"/>
                <a:gd name="T20" fmla="*/ 63 w 1624"/>
                <a:gd name="T21" fmla="*/ 10 h 769"/>
                <a:gd name="T22" fmla="*/ 655 w 1624"/>
                <a:gd name="T23" fmla="*/ 109 h 769"/>
                <a:gd name="T24" fmla="*/ 687 w 1624"/>
                <a:gd name="T25" fmla="*/ 0 h 769"/>
                <a:gd name="T26" fmla="*/ 1272 w 1624"/>
                <a:gd name="T27" fmla="*/ 10 h 769"/>
                <a:gd name="T28" fmla="*/ 1560 w 1624"/>
                <a:gd name="T29" fmla="*/ 223 h 769"/>
                <a:gd name="T30" fmla="*/ 1584 w 1624"/>
                <a:gd name="T31" fmla="*/ 0 h 769"/>
                <a:gd name="T32" fmla="*/ 1374 w 1624"/>
                <a:gd name="T33" fmla="*/ 145 h 769"/>
                <a:gd name="T34" fmla="*/ 1493 w 1624"/>
                <a:gd name="T35" fmla="*/ 145 h 769"/>
                <a:gd name="T36" fmla="*/ 866 w 1624"/>
                <a:gd name="T37" fmla="*/ 286 h 769"/>
                <a:gd name="T38" fmla="*/ 1164 w 1624"/>
                <a:gd name="T39" fmla="*/ 242 h 769"/>
                <a:gd name="T40" fmla="*/ 1322 w 1624"/>
                <a:gd name="T41" fmla="*/ 242 h 769"/>
                <a:gd name="T42" fmla="*/ 1522 w 1624"/>
                <a:gd name="T43" fmla="*/ 276 h 769"/>
                <a:gd name="T44" fmla="*/ 1586 w 1624"/>
                <a:gd name="T45" fmla="*/ 359 h 769"/>
                <a:gd name="T46" fmla="*/ 1614 w 1624"/>
                <a:gd name="T47" fmla="*/ 448 h 769"/>
                <a:gd name="T48" fmla="*/ 1614 w 1624"/>
                <a:gd name="T49" fmla="*/ 530 h 769"/>
                <a:gd name="T50" fmla="*/ 1092 w 1624"/>
                <a:gd name="T51" fmla="*/ 511 h 769"/>
                <a:gd name="T52" fmla="*/ 947 w 1624"/>
                <a:gd name="T53" fmla="*/ 532 h 769"/>
                <a:gd name="T54" fmla="*/ 947 w 1624"/>
                <a:gd name="T55" fmla="*/ 532 h 769"/>
                <a:gd name="T56" fmla="*/ 855 w 1624"/>
                <a:gd name="T57" fmla="*/ 532 h 769"/>
                <a:gd name="T58" fmla="*/ 1140 w 1624"/>
                <a:gd name="T59" fmla="*/ 366 h 769"/>
                <a:gd name="T60" fmla="*/ 903 w 1624"/>
                <a:gd name="T61" fmla="*/ 0 h 769"/>
                <a:gd name="T62" fmla="*/ 1214 w 1624"/>
                <a:gd name="T63" fmla="*/ 134 h 769"/>
                <a:gd name="T64" fmla="*/ 892 w 1624"/>
                <a:gd name="T65" fmla="*/ 213 h 769"/>
                <a:gd name="T66" fmla="*/ 1113 w 1624"/>
                <a:gd name="T67" fmla="*/ 145 h 769"/>
                <a:gd name="T68" fmla="*/ 994 w 1624"/>
                <a:gd name="T69" fmla="*/ 145 h 769"/>
                <a:gd name="T70" fmla="*/ 1272 w 1624"/>
                <a:gd name="T71" fmla="*/ 758 h 769"/>
                <a:gd name="T72" fmla="*/ 1594 w 1624"/>
                <a:gd name="T73" fmla="*/ 680 h 769"/>
                <a:gd name="T74" fmla="*/ 1283 w 1624"/>
                <a:gd name="T75" fmla="*/ 545 h 769"/>
                <a:gd name="T76" fmla="*/ 1374 w 1624"/>
                <a:gd name="T77" fmla="*/ 623 h 769"/>
                <a:gd name="T78" fmla="*/ 892 w 1624"/>
                <a:gd name="T79" fmla="*/ 556 h 769"/>
                <a:gd name="T80" fmla="*/ 1214 w 1624"/>
                <a:gd name="T81" fmla="*/ 556 h 769"/>
                <a:gd name="T82" fmla="*/ 903 w 1624"/>
                <a:gd name="T83" fmla="*/ 769 h 769"/>
                <a:gd name="T84" fmla="*/ 994 w 1624"/>
                <a:gd name="T85" fmla="*/ 691 h 769"/>
                <a:gd name="T86" fmla="*/ 994 w 1624"/>
                <a:gd name="T87" fmla="*/ 623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24" h="769">
                  <a:moveTo>
                    <a:pt x="0" y="361"/>
                  </a:moveTo>
                  <a:cubicBezTo>
                    <a:pt x="0" y="367"/>
                    <a:pt x="4" y="372"/>
                    <a:pt x="10" y="372"/>
                  </a:cubicBezTo>
                  <a:cubicBezTo>
                    <a:pt x="168" y="372"/>
                    <a:pt x="168" y="372"/>
                    <a:pt x="168" y="372"/>
                  </a:cubicBezTo>
                  <a:cubicBezTo>
                    <a:pt x="176" y="372"/>
                    <a:pt x="181" y="380"/>
                    <a:pt x="177" y="387"/>
                  </a:cubicBezTo>
                  <a:cubicBezTo>
                    <a:pt x="43" y="636"/>
                    <a:pt x="43" y="636"/>
                    <a:pt x="43" y="636"/>
                  </a:cubicBezTo>
                  <a:cubicBezTo>
                    <a:pt x="42" y="637"/>
                    <a:pt x="42" y="639"/>
                    <a:pt x="42" y="640"/>
                  </a:cubicBezTo>
                  <a:cubicBezTo>
                    <a:pt x="42" y="758"/>
                    <a:pt x="42" y="758"/>
                    <a:pt x="42" y="758"/>
                  </a:cubicBezTo>
                  <a:cubicBezTo>
                    <a:pt x="42" y="764"/>
                    <a:pt x="46" y="768"/>
                    <a:pt x="52" y="768"/>
                  </a:cubicBezTo>
                  <a:cubicBezTo>
                    <a:pt x="113" y="768"/>
                    <a:pt x="113" y="768"/>
                    <a:pt x="113" y="768"/>
                  </a:cubicBezTo>
                  <a:cubicBezTo>
                    <a:pt x="586" y="768"/>
                    <a:pt x="586" y="768"/>
                    <a:pt x="586" y="768"/>
                  </a:cubicBezTo>
                  <a:cubicBezTo>
                    <a:pt x="604" y="768"/>
                    <a:pt x="604" y="768"/>
                    <a:pt x="604" y="768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37" y="768"/>
                    <a:pt x="747" y="753"/>
                    <a:pt x="742" y="740"/>
                  </a:cubicBezTo>
                  <a:cubicBezTo>
                    <a:pt x="693" y="619"/>
                    <a:pt x="693" y="619"/>
                    <a:pt x="693" y="619"/>
                  </a:cubicBezTo>
                  <a:cubicBezTo>
                    <a:pt x="635" y="477"/>
                    <a:pt x="635" y="477"/>
                    <a:pt x="635" y="477"/>
                  </a:cubicBezTo>
                  <a:cubicBezTo>
                    <a:pt x="634" y="473"/>
                    <a:pt x="630" y="471"/>
                    <a:pt x="626" y="471"/>
                  </a:cubicBezTo>
                  <a:cubicBezTo>
                    <a:pt x="511" y="471"/>
                    <a:pt x="511" y="471"/>
                    <a:pt x="511" y="471"/>
                  </a:cubicBezTo>
                  <a:cubicBezTo>
                    <a:pt x="504" y="471"/>
                    <a:pt x="499" y="478"/>
                    <a:pt x="502" y="485"/>
                  </a:cubicBezTo>
                  <a:cubicBezTo>
                    <a:pt x="554" y="625"/>
                    <a:pt x="554" y="625"/>
                    <a:pt x="554" y="625"/>
                  </a:cubicBezTo>
                  <a:cubicBezTo>
                    <a:pt x="557" y="632"/>
                    <a:pt x="552" y="639"/>
                    <a:pt x="545" y="639"/>
                  </a:cubicBezTo>
                  <a:cubicBezTo>
                    <a:pt x="211" y="639"/>
                    <a:pt x="211" y="639"/>
                    <a:pt x="211" y="639"/>
                  </a:cubicBezTo>
                  <a:cubicBezTo>
                    <a:pt x="203" y="639"/>
                    <a:pt x="198" y="631"/>
                    <a:pt x="202" y="624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6" y="374"/>
                    <a:pt x="339" y="372"/>
                    <a:pt x="343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5" y="372"/>
                    <a:pt x="729" y="369"/>
                    <a:pt x="731" y="365"/>
                  </a:cubicBezTo>
                  <a:cubicBezTo>
                    <a:pt x="763" y="275"/>
                    <a:pt x="763" y="275"/>
                    <a:pt x="763" y="275"/>
                  </a:cubicBezTo>
                  <a:cubicBezTo>
                    <a:pt x="766" y="268"/>
                    <a:pt x="761" y="261"/>
                    <a:pt x="754" y="261"/>
                  </a:cubicBezTo>
                  <a:cubicBezTo>
                    <a:pt x="10" y="261"/>
                    <a:pt x="10" y="261"/>
                    <a:pt x="10" y="261"/>
                  </a:cubicBezTo>
                  <a:cubicBezTo>
                    <a:pt x="4" y="261"/>
                    <a:pt x="0" y="266"/>
                    <a:pt x="0" y="271"/>
                  </a:cubicBezTo>
                  <a:lnTo>
                    <a:pt x="0" y="361"/>
                  </a:lnTo>
                  <a:close/>
                  <a:moveTo>
                    <a:pt x="73" y="0"/>
                  </a:moveTo>
                  <a:cubicBezTo>
                    <a:pt x="68" y="0"/>
                    <a:pt x="63" y="4"/>
                    <a:pt x="63" y="1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104"/>
                    <a:pt x="68" y="109"/>
                    <a:pt x="73" y="109"/>
                  </a:cubicBezTo>
                  <a:cubicBezTo>
                    <a:pt x="655" y="109"/>
                    <a:pt x="655" y="109"/>
                    <a:pt x="655" y="109"/>
                  </a:cubicBezTo>
                  <a:cubicBezTo>
                    <a:pt x="660" y="109"/>
                    <a:pt x="664" y="106"/>
                    <a:pt x="665" y="102"/>
                  </a:cubicBezTo>
                  <a:cubicBezTo>
                    <a:pt x="696" y="13"/>
                    <a:pt x="696" y="13"/>
                    <a:pt x="696" y="13"/>
                  </a:cubicBezTo>
                  <a:cubicBezTo>
                    <a:pt x="699" y="7"/>
                    <a:pt x="694" y="0"/>
                    <a:pt x="687" y="0"/>
                  </a:cubicBezTo>
                  <a:lnTo>
                    <a:pt x="73" y="0"/>
                  </a:lnTo>
                  <a:close/>
                  <a:moveTo>
                    <a:pt x="1283" y="0"/>
                  </a:moveTo>
                  <a:cubicBezTo>
                    <a:pt x="1277" y="0"/>
                    <a:pt x="1272" y="4"/>
                    <a:pt x="1272" y="10"/>
                  </a:cubicBezTo>
                  <a:cubicBezTo>
                    <a:pt x="1272" y="213"/>
                    <a:pt x="1272" y="213"/>
                    <a:pt x="1272" y="213"/>
                  </a:cubicBezTo>
                  <a:cubicBezTo>
                    <a:pt x="1272" y="218"/>
                    <a:pt x="1277" y="223"/>
                    <a:pt x="1283" y="223"/>
                  </a:cubicBezTo>
                  <a:cubicBezTo>
                    <a:pt x="1560" y="223"/>
                    <a:pt x="1560" y="223"/>
                    <a:pt x="1560" y="223"/>
                  </a:cubicBezTo>
                  <a:cubicBezTo>
                    <a:pt x="1594" y="134"/>
                    <a:pt x="1594" y="134"/>
                    <a:pt x="1594" y="134"/>
                  </a:cubicBezTo>
                  <a:cubicBezTo>
                    <a:pt x="1594" y="10"/>
                    <a:pt x="1594" y="10"/>
                    <a:pt x="1594" y="10"/>
                  </a:cubicBezTo>
                  <a:cubicBezTo>
                    <a:pt x="1594" y="4"/>
                    <a:pt x="1589" y="0"/>
                    <a:pt x="1584" y="0"/>
                  </a:cubicBezTo>
                  <a:lnTo>
                    <a:pt x="1283" y="0"/>
                  </a:lnTo>
                  <a:close/>
                  <a:moveTo>
                    <a:pt x="1493" y="145"/>
                  </a:moveTo>
                  <a:cubicBezTo>
                    <a:pt x="1374" y="145"/>
                    <a:pt x="1374" y="145"/>
                    <a:pt x="1374" y="145"/>
                  </a:cubicBezTo>
                  <a:cubicBezTo>
                    <a:pt x="1374" y="78"/>
                    <a:pt x="1374" y="78"/>
                    <a:pt x="1374" y="78"/>
                  </a:cubicBezTo>
                  <a:cubicBezTo>
                    <a:pt x="1493" y="78"/>
                    <a:pt x="1493" y="78"/>
                    <a:pt x="1493" y="78"/>
                  </a:cubicBezTo>
                  <a:lnTo>
                    <a:pt x="1493" y="145"/>
                  </a:lnTo>
                  <a:close/>
                  <a:moveTo>
                    <a:pt x="876" y="366"/>
                  </a:moveTo>
                  <a:cubicBezTo>
                    <a:pt x="870" y="366"/>
                    <a:pt x="866" y="361"/>
                    <a:pt x="866" y="355"/>
                  </a:cubicBezTo>
                  <a:cubicBezTo>
                    <a:pt x="866" y="286"/>
                    <a:pt x="866" y="286"/>
                    <a:pt x="866" y="286"/>
                  </a:cubicBezTo>
                  <a:cubicBezTo>
                    <a:pt x="866" y="280"/>
                    <a:pt x="870" y="276"/>
                    <a:pt x="876" y="276"/>
                  </a:cubicBezTo>
                  <a:cubicBezTo>
                    <a:pt x="1164" y="276"/>
                    <a:pt x="1164" y="276"/>
                    <a:pt x="1164" y="276"/>
                  </a:cubicBezTo>
                  <a:cubicBezTo>
                    <a:pt x="1164" y="242"/>
                    <a:pt x="1164" y="242"/>
                    <a:pt x="1164" y="242"/>
                  </a:cubicBezTo>
                  <a:cubicBezTo>
                    <a:pt x="1164" y="236"/>
                    <a:pt x="1169" y="231"/>
                    <a:pt x="1174" y="231"/>
                  </a:cubicBezTo>
                  <a:cubicBezTo>
                    <a:pt x="1312" y="231"/>
                    <a:pt x="1312" y="231"/>
                    <a:pt x="1312" y="231"/>
                  </a:cubicBezTo>
                  <a:cubicBezTo>
                    <a:pt x="1317" y="231"/>
                    <a:pt x="1322" y="236"/>
                    <a:pt x="1322" y="242"/>
                  </a:cubicBezTo>
                  <a:cubicBezTo>
                    <a:pt x="1322" y="276"/>
                    <a:pt x="1322" y="276"/>
                    <a:pt x="1322" y="276"/>
                  </a:cubicBezTo>
                  <a:cubicBezTo>
                    <a:pt x="1403" y="276"/>
                    <a:pt x="1403" y="276"/>
                    <a:pt x="1403" y="276"/>
                  </a:cubicBezTo>
                  <a:cubicBezTo>
                    <a:pt x="1522" y="276"/>
                    <a:pt x="1522" y="276"/>
                    <a:pt x="1522" y="276"/>
                  </a:cubicBezTo>
                  <a:cubicBezTo>
                    <a:pt x="1602" y="276"/>
                    <a:pt x="1602" y="276"/>
                    <a:pt x="1602" y="276"/>
                  </a:cubicBezTo>
                  <a:cubicBezTo>
                    <a:pt x="1610" y="276"/>
                    <a:pt x="1615" y="283"/>
                    <a:pt x="1612" y="290"/>
                  </a:cubicBezTo>
                  <a:cubicBezTo>
                    <a:pt x="1586" y="359"/>
                    <a:pt x="1586" y="359"/>
                    <a:pt x="1586" y="359"/>
                  </a:cubicBezTo>
                  <a:cubicBezTo>
                    <a:pt x="1585" y="363"/>
                    <a:pt x="1581" y="366"/>
                    <a:pt x="1577" y="366"/>
                  </a:cubicBezTo>
                  <a:cubicBezTo>
                    <a:pt x="1343" y="366"/>
                    <a:pt x="1343" y="366"/>
                    <a:pt x="1343" y="366"/>
                  </a:cubicBezTo>
                  <a:cubicBezTo>
                    <a:pt x="1379" y="412"/>
                    <a:pt x="1469" y="440"/>
                    <a:pt x="1614" y="448"/>
                  </a:cubicBezTo>
                  <a:cubicBezTo>
                    <a:pt x="1620" y="449"/>
                    <a:pt x="1624" y="453"/>
                    <a:pt x="1624" y="459"/>
                  </a:cubicBezTo>
                  <a:cubicBezTo>
                    <a:pt x="1624" y="520"/>
                    <a:pt x="1624" y="520"/>
                    <a:pt x="1624" y="520"/>
                  </a:cubicBezTo>
                  <a:cubicBezTo>
                    <a:pt x="1624" y="526"/>
                    <a:pt x="1619" y="530"/>
                    <a:pt x="1614" y="530"/>
                  </a:cubicBezTo>
                  <a:cubicBezTo>
                    <a:pt x="1523" y="529"/>
                    <a:pt x="1451" y="522"/>
                    <a:pt x="1398" y="510"/>
                  </a:cubicBezTo>
                  <a:cubicBezTo>
                    <a:pt x="1342" y="498"/>
                    <a:pt x="1290" y="476"/>
                    <a:pt x="1244" y="444"/>
                  </a:cubicBezTo>
                  <a:cubicBezTo>
                    <a:pt x="1200" y="476"/>
                    <a:pt x="1149" y="499"/>
                    <a:pt x="1092" y="511"/>
                  </a:cubicBezTo>
                  <a:cubicBezTo>
                    <a:pt x="1054" y="520"/>
                    <a:pt x="1005" y="526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22" y="535"/>
                    <a:pt x="895" y="538"/>
                    <a:pt x="867" y="542"/>
                  </a:cubicBezTo>
                  <a:cubicBezTo>
                    <a:pt x="861" y="543"/>
                    <a:pt x="855" y="538"/>
                    <a:pt x="855" y="532"/>
                  </a:cubicBezTo>
                  <a:cubicBezTo>
                    <a:pt x="855" y="471"/>
                    <a:pt x="855" y="471"/>
                    <a:pt x="855" y="471"/>
                  </a:cubicBezTo>
                  <a:cubicBezTo>
                    <a:pt x="855" y="466"/>
                    <a:pt x="859" y="462"/>
                    <a:pt x="864" y="461"/>
                  </a:cubicBezTo>
                  <a:cubicBezTo>
                    <a:pt x="1010" y="442"/>
                    <a:pt x="1101" y="414"/>
                    <a:pt x="1140" y="366"/>
                  </a:cubicBezTo>
                  <a:lnTo>
                    <a:pt x="876" y="366"/>
                  </a:lnTo>
                  <a:close/>
                  <a:moveTo>
                    <a:pt x="892" y="10"/>
                  </a:moveTo>
                  <a:cubicBezTo>
                    <a:pt x="892" y="4"/>
                    <a:pt x="897" y="0"/>
                    <a:pt x="903" y="0"/>
                  </a:cubicBezTo>
                  <a:cubicBezTo>
                    <a:pt x="1204" y="0"/>
                    <a:pt x="1204" y="0"/>
                    <a:pt x="1204" y="0"/>
                  </a:cubicBezTo>
                  <a:cubicBezTo>
                    <a:pt x="1210" y="0"/>
                    <a:pt x="1214" y="4"/>
                    <a:pt x="1214" y="10"/>
                  </a:cubicBezTo>
                  <a:cubicBezTo>
                    <a:pt x="1214" y="134"/>
                    <a:pt x="1214" y="134"/>
                    <a:pt x="1214" y="134"/>
                  </a:cubicBezTo>
                  <a:cubicBezTo>
                    <a:pt x="1180" y="223"/>
                    <a:pt x="1180" y="223"/>
                    <a:pt x="1180" y="223"/>
                  </a:cubicBezTo>
                  <a:cubicBezTo>
                    <a:pt x="903" y="223"/>
                    <a:pt x="903" y="223"/>
                    <a:pt x="903" y="223"/>
                  </a:cubicBezTo>
                  <a:cubicBezTo>
                    <a:pt x="897" y="223"/>
                    <a:pt x="892" y="218"/>
                    <a:pt x="892" y="213"/>
                  </a:cubicBezTo>
                  <a:lnTo>
                    <a:pt x="892" y="10"/>
                  </a:lnTo>
                  <a:close/>
                  <a:moveTo>
                    <a:pt x="994" y="145"/>
                  </a:moveTo>
                  <a:cubicBezTo>
                    <a:pt x="1113" y="145"/>
                    <a:pt x="1113" y="145"/>
                    <a:pt x="1113" y="145"/>
                  </a:cubicBezTo>
                  <a:cubicBezTo>
                    <a:pt x="1113" y="78"/>
                    <a:pt x="1113" y="78"/>
                    <a:pt x="1113" y="78"/>
                  </a:cubicBezTo>
                  <a:cubicBezTo>
                    <a:pt x="994" y="78"/>
                    <a:pt x="994" y="78"/>
                    <a:pt x="994" y="78"/>
                  </a:cubicBezTo>
                  <a:lnTo>
                    <a:pt x="994" y="145"/>
                  </a:lnTo>
                  <a:close/>
                  <a:moveTo>
                    <a:pt x="1283" y="545"/>
                  </a:moveTo>
                  <a:cubicBezTo>
                    <a:pt x="1277" y="545"/>
                    <a:pt x="1272" y="550"/>
                    <a:pt x="1272" y="556"/>
                  </a:cubicBezTo>
                  <a:cubicBezTo>
                    <a:pt x="1272" y="758"/>
                    <a:pt x="1272" y="758"/>
                    <a:pt x="1272" y="758"/>
                  </a:cubicBezTo>
                  <a:cubicBezTo>
                    <a:pt x="1272" y="764"/>
                    <a:pt x="1277" y="769"/>
                    <a:pt x="1283" y="769"/>
                  </a:cubicBezTo>
                  <a:cubicBezTo>
                    <a:pt x="1560" y="769"/>
                    <a:pt x="1560" y="769"/>
                    <a:pt x="1560" y="769"/>
                  </a:cubicBezTo>
                  <a:cubicBezTo>
                    <a:pt x="1594" y="680"/>
                    <a:pt x="1594" y="680"/>
                    <a:pt x="1594" y="680"/>
                  </a:cubicBezTo>
                  <a:cubicBezTo>
                    <a:pt x="1594" y="556"/>
                    <a:pt x="1594" y="556"/>
                    <a:pt x="1594" y="556"/>
                  </a:cubicBezTo>
                  <a:cubicBezTo>
                    <a:pt x="1594" y="550"/>
                    <a:pt x="1589" y="545"/>
                    <a:pt x="1584" y="545"/>
                  </a:cubicBezTo>
                  <a:lnTo>
                    <a:pt x="1283" y="545"/>
                  </a:lnTo>
                  <a:close/>
                  <a:moveTo>
                    <a:pt x="1493" y="691"/>
                  </a:moveTo>
                  <a:cubicBezTo>
                    <a:pt x="1374" y="691"/>
                    <a:pt x="1374" y="691"/>
                    <a:pt x="1374" y="691"/>
                  </a:cubicBezTo>
                  <a:cubicBezTo>
                    <a:pt x="1374" y="623"/>
                    <a:pt x="1374" y="623"/>
                    <a:pt x="1374" y="623"/>
                  </a:cubicBezTo>
                  <a:cubicBezTo>
                    <a:pt x="1493" y="623"/>
                    <a:pt x="1493" y="623"/>
                    <a:pt x="1493" y="623"/>
                  </a:cubicBezTo>
                  <a:lnTo>
                    <a:pt x="1493" y="691"/>
                  </a:lnTo>
                  <a:close/>
                  <a:moveTo>
                    <a:pt x="892" y="556"/>
                  </a:moveTo>
                  <a:cubicBezTo>
                    <a:pt x="892" y="550"/>
                    <a:pt x="897" y="545"/>
                    <a:pt x="903" y="545"/>
                  </a:cubicBezTo>
                  <a:cubicBezTo>
                    <a:pt x="1204" y="545"/>
                    <a:pt x="1204" y="545"/>
                    <a:pt x="1204" y="545"/>
                  </a:cubicBezTo>
                  <a:cubicBezTo>
                    <a:pt x="1210" y="545"/>
                    <a:pt x="1214" y="550"/>
                    <a:pt x="1214" y="556"/>
                  </a:cubicBezTo>
                  <a:cubicBezTo>
                    <a:pt x="1214" y="680"/>
                    <a:pt x="1214" y="680"/>
                    <a:pt x="1214" y="680"/>
                  </a:cubicBezTo>
                  <a:cubicBezTo>
                    <a:pt x="1180" y="769"/>
                    <a:pt x="1180" y="769"/>
                    <a:pt x="1180" y="769"/>
                  </a:cubicBezTo>
                  <a:cubicBezTo>
                    <a:pt x="903" y="769"/>
                    <a:pt x="903" y="769"/>
                    <a:pt x="903" y="769"/>
                  </a:cubicBezTo>
                  <a:cubicBezTo>
                    <a:pt x="897" y="769"/>
                    <a:pt x="892" y="764"/>
                    <a:pt x="892" y="758"/>
                  </a:cubicBezTo>
                  <a:lnTo>
                    <a:pt x="892" y="556"/>
                  </a:lnTo>
                  <a:close/>
                  <a:moveTo>
                    <a:pt x="994" y="691"/>
                  </a:moveTo>
                  <a:cubicBezTo>
                    <a:pt x="1113" y="691"/>
                    <a:pt x="1113" y="691"/>
                    <a:pt x="1113" y="691"/>
                  </a:cubicBezTo>
                  <a:cubicBezTo>
                    <a:pt x="1113" y="623"/>
                    <a:pt x="1113" y="623"/>
                    <a:pt x="1113" y="623"/>
                  </a:cubicBezTo>
                  <a:cubicBezTo>
                    <a:pt x="994" y="623"/>
                    <a:pt x="994" y="623"/>
                    <a:pt x="994" y="623"/>
                  </a:cubicBezTo>
                  <a:lnTo>
                    <a:pt x="994" y="6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450238" y="0"/>
            <a:ext cx="474176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3163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</a:endParaRPr>
          </a:p>
        </p:txBody>
      </p:sp>
      <p:sp>
        <p:nvSpPr>
          <p:cNvPr id="10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660401" y="3280894"/>
            <a:ext cx="4813187" cy="1354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6">
                    <a:lumMod val="25000"/>
                  </a:schemeClr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defRPr>
            </a:lvl1pPr>
            <a:lvl2pPr>
              <a:defRPr sz="1200">
                <a:solidFill>
                  <a:srgbClr val="003244"/>
                </a:solidFill>
              </a:defRPr>
            </a:lvl2pPr>
            <a:lvl3pPr>
              <a:defRPr sz="1200">
                <a:solidFill>
                  <a:srgbClr val="003244"/>
                </a:solidFill>
              </a:defRPr>
            </a:lvl3pPr>
            <a:lvl4pPr>
              <a:defRPr sz="1200">
                <a:solidFill>
                  <a:srgbClr val="003244"/>
                </a:solidFill>
              </a:defRPr>
            </a:lvl4pPr>
            <a:lvl5pPr>
              <a:defRPr sz="1200">
                <a:solidFill>
                  <a:srgbClr val="003244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660400" y="2538849"/>
            <a:ext cx="4813187" cy="300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6">
                    <a:lumMod val="25000"/>
                  </a:schemeClr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889718" y="489668"/>
            <a:ext cx="1593656" cy="456252"/>
            <a:chOff x="857288" y="4556179"/>
            <a:chExt cx="3138487" cy="898526"/>
          </a:xfrm>
          <a:solidFill>
            <a:schemeClr val="accent6"/>
          </a:solidFill>
          <a:effectLst>
            <a:reflection blurRad="6350" stA="28000" endPos="55000" dir="5400000" sy="-100000" algn="bl" rotWithShape="0"/>
          </a:effectLst>
        </p:grpSpPr>
        <p:sp>
          <p:nvSpPr>
            <p:cNvPr id="13" name="Freeform 5"/>
            <p:cNvSpPr/>
            <p:nvPr userDrawn="1"/>
          </p:nvSpPr>
          <p:spPr bwMode="auto">
            <a:xfrm>
              <a:off x="857288" y="4556179"/>
              <a:ext cx="749300" cy="898526"/>
            </a:xfrm>
            <a:custGeom>
              <a:avLst/>
              <a:gdLst>
                <a:gd name="T0" fmla="*/ 763 w 763"/>
                <a:gd name="T1" fmla="*/ 772 h 912"/>
                <a:gd name="T2" fmla="*/ 534 w 763"/>
                <a:gd name="T3" fmla="*/ 895 h 912"/>
                <a:gd name="T4" fmla="*/ 276 w 763"/>
                <a:gd name="T5" fmla="*/ 869 h 912"/>
                <a:gd name="T6" fmla="*/ 75 w 763"/>
                <a:gd name="T7" fmla="*/ 705 h 912"/>
                <a:gd name="T8" fmla="*/ 0 w 763"/>
                <a:gd name="T9" fmla="*/ 456 h 912"/>
                <a:gd name="T10" fmla="*/ 75 w 763"/>
                <a:gd name="T11" fmla="*/ 208 h 912"/>
                <a:gd name="T12" fmla="*/ 276 w 763"/>
                <a:gd name="T13" fmla="*/ 43 h 912"/>
                <a:gd name="T14" fmla="*/ 534 w 763"/>
                <a:gd name="T15" fmla="*/ 18 h 912"/>
                <a:gd name="T16" fmla="*/ 763 w 763"/>
                <a:gd name="T17" fmla="*/ 140 h 912"/>
                <a:gd name="T18" fmla="*/ 447 w 763"/>
                <a:gd name="T19" fmla="*/ 456 h 912"/>
                <a:gd name="T20" fmla="*/ 763 w 763"/>
                <a:gd name="T21" fmla="*/ 77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" h="912">
                  <a:moveTo>
                    <a:pt x="763" y="772"/>
                  </a:moveTo>
                  <a:cubicBezTo>
                    <a:pt x="701" y="835"/>
                    <a:pt x="621" y="877"/>
                    <a:pt x="534" y="895"/>
                  </a:cubicBezTo>
                  <a:cubicBezTo>
                    <a:pt x="448" y="912"/>
                    <a:pt x="358" y="903"/>
                    <a:pt x="276" y="869"/>
                  </a:cubicBezTo>
                  <a:cubicBezTo>
                    <a:pt x="194" y="835"/>
                    <a:pt x="124" y="778"/>
                    <a:pt x="75" y="705"/>
                  </a:cubicBezTo>
                  <a:cubicBezTo>
                    <a:pt x="26" y="631"/>
                    <a:pt x="0" y="545"/>
                    <a:pt x="0" y="456"/>
                  </a:cubicBezTo>
                  <a:cubicBezTo>
                    <a:pt x="0" y="368"/>
                    <a:pt x="26" y="281"/>
                    <a:pt x="75" y="208"/>
                  </a:cubicBezTo>
                  <a:cubicBezTo>
                    <a:pt x="124" y="134"/>
                    <a:pt x="194" y="77"/>
                    <a:pt x="276" y="43"/>
                  </a:cubicBezTo>
                  <a:cubicBezTo>
                    <a:pt x="358" y="9"/>
                    <a:pt x="448" y="0"/>
                    <a:pt x="534" y="18"/>
                  </a:cubicBezTo>
                  <a:cubicBezTo>
                    <a:pt x="621" y="35"/>
                    <a:pt x="701" y="77"/>
                    <a:pt x="763" y="140"/>
                  </a:cubicBezTo>
                  <a:cubicBezTo>
                    <a:pt x="447" y="456"/>
                    <a:pt x="447" y="456"/>
                    <a:pt x="447" y="456"/>
                  </a:cubicBezTo>
                  <a:lnTo>
                    <a:pt x="763" y="7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 userDrawn="1"/>
          </p:nvSpPr>
          <p:spPr bwMode="auto">
            <a:xfrm>
              <a:off x="1609763" y="4565705"/>
              <a:ext cx="622300" cy="439738"/>
            </a:xfrm>
            <a:custGeom>
              <a:avLst/>
              <a:gdLst>
                <a:gd name="T0" fmla="*/ 632 w 632"/>
                <a:gd name="T1" fmla="*/ 131 h 447"/>
                <a:gd name="T2" fmla="*/ 487 w 632"/>
                <a:gd name="T3" fmla="*/ 34 h 447"/>
                <a:gd name="T4" fmla="*/ 316 w 632"/>
                <a:gd name="T5" fmla="*/ 0 h 447"/>
                <a:gd name="T6" fmla="*/ 145 w 632"/>
                <a:gd name="T7" fmla="*/ 34 h 447"/>
                <a:gd name="T8" fmla="*/ 0 w 632"/>
                <a:gd name="T9" fmla="*/ 131 h 447"/>
                <a:gd name="T10" fmla="*/ 316 w 632"/>
                <a:gd name="T11" fmla="*/ 447 h 447"/>
                <a:gd name="T12" fmla="*/ 632 w 632"/>
                <a:gd name="T13" fmla="*/ 13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632" y="131"/>
                  </a:moveTo>
                  <a:cubicBezTo>
                    <a:pt x="591" y="89"/>
                    <a:pt x="541" y="56"/>
                    <a:pt x="487" y="34"/>
                  </a:cubicBezTo>
                  <a:cubicBezTo>
                    <a:pt x="433" y="11"/>
                    <a:pt x="375" y="0"/>
                    <a:pt x="316" y="0"/>
                  </a:cubicBezTo>
                  <a:cubicBezTo>
                    <a:pt x="257" y="0"/>
                    <a:pt x="199" y="11"/>
                    <a:pt x="145" y="34"/>
                  </a:cubicBezTo>
                  <a:cubicBezTo>
                    <a:pt x="91" y="56"/>
                    <a:pt x="41" y="89"/>
                    <a:pt x="0" y="131"/>
                  </a:cubicBezTo>
                  <a:cubicBezTo>
                    <a:pt x="316" y="447"/>
                    <a:pt x="316" y="447"/>
                    <a:pt x="316" y="447"/>
                  </a:cubicBezTo>
                  <a:lnTo>
                    <a:pt x="632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 userDrawn="1"/>
          </p:nvSpPr>
          <p:spPr bwMode="auto">
            <a:xfrm>
              <a:off x="1609763" y="5005442"/>
              <a:ext cx="622300" cy="441325"/>
            </a:xfrm>
            <a:custGeom>
              <a:avLst/>
              <a:gdLst>
                <a:gd name="T0" fmla="*/ 0 w 632"/>
                <a:gd name="T1" fmla="*/ 316 h 447"/>
                <a:gd name="T2" fmla="*/ 145 w 632"/>
                <a:gd name="T3" fmla="*/ 413 h 447"/>
                <a:gd name="T4" fmla="*/ 316 w 632"/>
                <a:gd name="T5" fmla="*/ 447 h 447"/>
                <a:gd name="T6" fmla="*/ 487 w 632"/>
                <a:gd name="T7" fmla="*/ 413 h 447"/>
                <a:gd name="T8" fmla="*/ 632 w 632"/>
                <a:gd name="T9" fmla="*/ 316 h 447"/>
                <a:gd name="T10" fmla="*/ 316 w 632"/>
                <a:gd name="T11" fmla="*/ 0 h 447"/>
                <a:gd name="T12" fmla="*/ 0 w 632"/>
                <a:gd name="T13" fmla="*/ 3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0" y="316"/>
                  </a:moveTo>
                  <a:cubicBezTo>
                    <a:pt x="41" y="358"/>
                    <a:pt x="91" y="391"/>
                    <a:pt x="145" y="413"/>
                  </a:cubicBezTo>
                  <a:cubicBezTo>
                    <a:pt x="199" y="436"/>
                    <a:pt x="257" y="447"/>
                    <a:pt x="316" y="447"/>
                  </a:cubicBezTo>
                  <a:cubicBezTo>
                    <a:pt x="375" y="447"/>
                    <a:pt x="433" y="436"/>
                    <a:pt x="487" y="413"/>
                  </a:cubicBezTo>
                  <a:cubicBezTo>
                    <a:pt x="541" y="391"/>
                    <a:pt x="591" y="358"/>
                    <a:pt x="632" y="316"/>
                  </a:cubicBezTo>
                  <a:cubicBezTo>
                    <a:pt x="316" y="0"/>
                    <a:pt x="316" y="0"/>
                    <a:pt x="316" y="0"/>
                  </a:cubicBezTo>
                  <a:lnTo>
                    <a:pt x="0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>
              <a:spLocks noEditPoints="1"/>
            </p:cNvSpPr>
            <p:nvPr userDrawn="1"/>
          </p:nvSpPr>
          <p:spPr bwMode="auto">
            <a:xfrm>
              <a:off x="2398750" y="4627617"/>
              <a:ext cx="1597025" cy="757238"/>
            </a:xfrm>
            <a:custGeom>
              <a:avLst/>
              <a:gdLst>
                <a:gd name="T0" fmla="*/ 168 w 1624"/>
                <a:gd name="T1" fmla="*/ 372 h 769"/>
                <a:gd name="T2" fmla="*/ 42 w 1624"/>
                <a:gd name="T3" fmla="*/ 640 h 769"/>
                <a:gd name="T4" fmla="*/ 113 w 1624"/>
                <a:gd name="T5" fmla="*/ 768 h 769"/>
                <a:gd name="T6" fmla="*/ 723 w 1624"/>
                <a:gd name="T7" fmla="*/ 768 h 769"/>
                <a:gd name="T8" fmla="*/ 635 w 1624"/>
                <a:gd name="T9" fmla="*/ 477 h 769"/>
                <a:gd name="T10" fmla="*/ 502 w 1624"/>
                <a:gd name="T11" fmla="*/ 485 h 769"/>
                <a:gd name="T12" fmla="*/ 211 w 1624"/>
                <a:gd name="T13" fmla="*/ 639 h 769"/>
                <a:gd name="T14" fmla="*/ 343 w 1624"/>
                <a:gd name="T15" fmla="*/ 372 h 769"/>
                <a:gd name="T16" fmla="*/ 763 w 1624"/>
                <a:gd name="T17" fmla="*/ 275 h 769"/>
                <a:gd name="T18" fmla="*/ 0 w 1624"/>
                <a:gd name="T19" fmla="*/ 271 h 769"/>
                <a:gd name="T20" fmla="*/ 63 w 1624"/>
                <a:gd name="T21" fmla="*/ 10 h 769"/>
                <a:gd name="T22" fmla="*/ 655 w 1624"/>
                <a:gd name="T23" fmla="*/ 109 h 769"/>
                <a:gd name="T24" fmla="*/ 687 w 1624"/>
                <a:gd name="T25" fmla="*/ 0 h 769"/>
                <a:gd name="T26" fmla="*/ 1272 w 1624"/>
                <a:gd name="T27" fmla="*/ 10 h 769"/>
                <a:gd name="T28" fmla="*/ 1560 w 1624"/>
                <a:gd name="T29" fmla="*/ 223 h 769"/>
                <a:gd name="T30" fmla="*/ 1584 w 1624"/>
                <a:gd name="T31" fmla="*/ 0 h 769"/>
                <a:gd name="T32" fmla="*/ 1374 w 1624"/>
                <a:gd name="T33" fmla="*/ 145 h 769"/>
                <a:gd name="T34" fmla="*/ 1493 w 1624"/>
                <a:gd name="T35" fmla="*/ 145 h 769"/>
                <a:gd name="T36" fmla="*/ 866 w 1624"/>
                <a:gd name="T37" fmla="*/ 286 h 769"/>
                <a:gd name="T38" fmla="*/ 1164 w 1624"/>
                <a:gd name="T39" fmla="*/ 242 h 769"/>
                <a:gd name="T40" fmla="*/ 1322 w 1624"/>
                <a:gd name="T41" fmla="*/ 242 h 769"/>
                <a:gd name="T42" fmla="*/ 1522 w 1624"/>
                <a:gd name="T43" fmla="*/ 276 h 769"/>
                <a:gd name="T44" fmla="*/ 1586 w 1624"/>
                <a:gd name="T45" fmla="*/ 359 h 769"/>
                <a:gd name="T46" fmla="*/ 1614 w 1624"/>
                <a:gd name="T47" fmla="*/ 448 h 769"/>
                <a:gd name="T48" fmla="*/ 1614 w 1624"/>
                <a:gd name="T49" fmla="*/ 530 h 769"/>
                <a:gd name="T50" fmla="*/ 1092 w 1624"/>
                <a:gd name="T51" fmla="*/ 511 h 769"/>
                <a:gd name="T52" fmla="*/ 947 w 1624"/>
                <a:gd name="T53" fmla="*/ 532 h 769"/>
                <a:gd name="T54" fmla="*/ 947 w 1624"/>
                <a:gd name="T55" fmla="*/ 532 h 769"/>
                <a:gd name="T56" fmla="*/ 855 w 1624"/>
                <a:gd name="T57" fmla="*/ 532 h 769"/>
                <a:gd name="T58" fmla="*/ 1140 w 1624"/>
                <a:gd name="T59" fmla="*/ 366 h 769"/>
                <a:gd name="T60" fmla="*/ 903 w 1624"/>
                <a:gd name="T61" fmla="*/ 0 h 769"/>
                <a:gd name="T62" fmla="*/ 1214 w 1624"/>
                <a:gd name="T63" fmla="*/ 134 h 769"/>
                <a:gd name="T64" fmla="*/ 892 w 1624"/>
                <a:gd name="T65" fmla="*/ 213 h 769"/>
                <a:gd name="T66" fmla="*/ 1113 w 1624"/>
                <a:gd name="T67" fmla="*/ 145 h 769"/>
                <a:gd name="T68" fmla="*/ 994 w 1624"/>
                <a:gd name="T69" fmla="*/ 145 h 769"/>
                <a:gd name="T70" fmla="*/ 1272 w 1624"/>
                <a:gd name="T71" fmla="*/ 758 h 769"/>
                <a:gd name="T72" fmla="*/ 1594 w 1624"/>
                <a:gd name="T73" fmla="*/ 680 h 769"/>
                <a:gd name="T74" fmla="*/ 1283 w 1624"/>
                <a:gd name="T75" fmla="*/ 545 h 769"/>
                <a:gd name="T76" fmla="*/ 1374 w 1624"/>
                <a:gd name="T77" fmla="*/ 623 h 769"/>
                <a:gd name="T78" fmla="*/ 892 w 1624"/>
                <a:gd name="T79" fmla="*/ 556 h 769"/>
                <a:gd name="T80" fmla="*/ 1214 w 1624"/>
                <a:gd name="T81" fmla="*/ 556 h 769"/>
                <a:gd name="T82" fmla="*/ 903 w 1624"/>
                <a:gd name="T83" fmla="*/ 769 h 769"/>
                <a:gd name="T84" fmla="*/ 994 w 1624"/>
                <a:gd name="T85" fmla="*/ 691 h 769"/>
                <a:gd name="T86" fmla="*/ 994 w 1624"/>
                <a:gd name="T87" fmla="*/ 623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24" h="769">
                  <a:moveTo>
                    <a:pt x="0" y="361"/>
                  </a:moveTo>
                  <a:cubicBezTo>
                    <a:pt x="0" y="367"/>
                    <a:pt x="4" y="372"/>
                    <a:pt x="10" y="372"/>
                  </a:cubicBezTo>
                  <a:cubicBezTo>
                    <a:pt x="168" y="372"/>
                    <a:pt x="168" y="372"/>
                    <a:pt x="168" y="372"/>
                  </a:cubicBezTo>
                  <a:cubicBezTo>
                    <a:pt x="176" y="372"/>
                    <a:pt x="181" y="380"/>
                    <a:pt x="177" y="387"/>
                  </a:cubicBezTo>
                  <a:cubicBezTo>
                    <a:pt x="43" y="636"/>
                    <a:pt x="43" y="636"/>
                    <a:pt x="43" y="636"/>
                  </a:cubicBezTo>
                  <a:cubicBezTo>
                    <a:pt x="42" y="637"/>
                    <a:pt x="42" y="639"/>
                    <a:pt x="42" y="640"/>
                  </a:cubicBezTo>
                  <a:cubicBezTo>
                    <a:pt x="42" y="758"/>
                    <a:pt x="42" y="758"/>
                    <a:pt x="42" y="758"/>
                  </a:cubicBezTo>
                  <a:cubicBezTo>
                    <a:pt x="42" y="764"/>
                    <a:pt x="46" y="768"/>
                    <a:pt x="52" y="768"/>
                  </a:cubicBezTo>
                  <a:cubicBezTo>
                    <a:pt x="113" y="768"/>
                    <a:pt x="113" y="768"/>
                    <a:pt x="113" y="768"/>
                  </a:cubicBezTo>
                  <a:cubicBezTo>
                    <a:pt x="586" y="768"/>
                    <a:pt x="586" y="768"/>
                    <a:pt x="586" y="768"/>
                  </a:cubicBezTo>
                  <a:cubicBezTo>
                    <a:pt x="604" y="768"/>
                    <a:pt x="604" y="768"/>
                    <a:pt x="604" y="768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37" y="768"/>
                    <a:pt x="747" y="753"/>
                    <a:pt x="742" y="740"/>
                  </a:cubicBezTo>
                  <a:cubicBezTo>
                    <a:pt x="693" y="619"/>
                    <a:pt x="693" y="619"/>
                    <a:pt x="693" y="619"/>
                  </a:cubicBezTo>
                  <a:cubicBezTo>
                    <a:pt x="635" y="477"/>
                    <a:pt x="635" y="477"/>
                    <a:pt x="635" y="477"/>
                  </a:cubicBezTo>
                  <a:cubicBezTo>
                    <a:pt x="634" y="473"/>
                    <a:pt x="630" y="471"/>
                    <a:pt x="626" y="471"/>
                  </a:cubicBezTo>
                  <a:cubicBezTo>
                    <a:pt x="511" y="471"/>
                    <a:pt x="511" y="471"/>
                    <a:pt x="511" y="471"/>
                  </a:cubicBezTo>
                  <a:cubicBezTo>
                    <a:pt x="504" y="471"/>
                    <a:pt x="499" y="478"/>
                    <a:pt x="502" y="485"/>
                  </a:cubicBezTo>
                  <a:cubicBezTo>
                    <a:pt x="554" y="625"/>
                    <a:pt x="554" y="625"/>
                    <a:pt x="554" y="625"/>
                  </a:cubicBezTo>
                  <a:cubicBezTo>
                    <a:pt x="557" y="632"/>
                    <a:pt x="552" y="639"/>
                    <a:pt x="545" y="639"/>
                  </a:cubicBezTo>
                  <a:cubicBezTo>
                    <a:pt x="211" y="639"/>
                    <a:pt x="211" y="639"/>
                    <a:pt x="211" y="639"/>
                  </a:cubicBezTo>
                  <a:cubicBezTo>
                    <a:pt x="203" y="639"/>
                    <a:pt x="198" y="631"/>
                    <a:pt x="202" y="624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6" y="374"/>
                    <a:pt x="339" y="372"/>
                    <a:pt x="343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5" y="372"/>
                    <a:pt x="729" y="369"/>
                    <a:pt x="731" y="365"/>
                  </a:cubicBezTo>
                  <a:cubicBezTo>
                    <a:pt x="763" y="275"/>
                    <a:pt x="763" y="275"/>
                    <a:pt x="763" y="275"/>
                  </a:cubicBezTo>
                  <a:cubicBezTo>
                    <a:pt x="766" y="268"/>
                    <a:pt x="761" y="261"/>
                    <a:pt x="754" y="261"/>
                  </a:cubicBezTo>
                  <a:cubicBezTo>
                    <a:pt x="10" y="261"/>
                    <a:pt x="10" y="261"/>
                    <a:pt x="10" y="261"/>
                  </a:cubicBezTo>
                  <a:cubicBezTo>
                    <a:pt x="4" y="261"/>
                    <a:pt x="0" y="266"/>
                    <a:pt x="0" y="271"/>
                  </a:cubicBezTo>
                  <a:lnTo>
                    <a:pt x="0" y="361"/>
                  </a:lnTo>
                  <a:close/>
                  <a:moveTo>
                    <a:pt x="73" y="0"/>
                  </a:moveTo>
                  <a:cubicBezTo>
                    <a:pt x="68" y="0"/>
                    <a:pt x="63" y="4"/>
                    <a:pt x="63" y="1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104"/>
                    <a:pt x="68" y="109"/>
                    <a:pt x="73" y="109"/>
                  </a:cubicBezTo>
                  <a:cubicBezTo>
                    <a:pt x="655" y="109"/>
                    <a:pt x="655" y="109"/>
                    <a:pt x="655" y="109"/>
                  </a:cubicBezTo>
                  <a:cubicBezTo>
                    <a:pt x="660" y="109"/>
                    <a:pt x="664" y="106"/>
                    <a:pt x="665" y="102"/>
                  </a:cubicBezTo>
                  <a:cubicBezTo>
                    <a:pt x="696" y="13"/>
                    <a:pt x="696" y="13"/>
                    <a:pt x="696" y="13"/>
                  </a:cubicBezTo>
                  <a:cubicBezTo>
                    <a:pt x="699" y="7"/>
                    <a:pt x="694" y="0"/>
                    <a:pt x="687" y="0"/>
                  </a:cubicBezTo>
                  <a:lnTo>
                    <a:pt x="73" y="0"/>
                  </a:lnTo>
                  <a:close/>
                  <a:moveTo>
                    <a:pt x="1283" y="0"/>
                  </a:moveTo>
                  <a:cubicBezTo>
                    <a:pt x="1277" y="0"/>
                    <a:pt x="1272" y="4"/>
                    <a:pt x="1272" y="10"/>
                  </a:cubicBezTo>
                  <a:cubicBezTo>
                    <a:pt x="1272" y="213"/>
                    <a:pt x="1272" y="213"/>
                    <a:pt x="1272" y="213"/>
                  </a:cubicBezTo>
                  <a:cubicBezTo>
                    <a:pt x="1272" y="218"/>
                    <a:pt x="1277" y="223"/>
                    <a:pt x="1283" y="223"/>
                  </a:cubicBezTo>
                  <a:cubicBezTo>
                    <a:pt x="1560" y="223"/>
                    <a:pt x="1560" y="223"/>
                    <a:pt x="1560" y="223"/>
                  </a:cubicBezTo>
                  <a:cubicBezTo>
                    <a:pt x="1594" y="134"/>
                    <a:pt x="1594" y="134"/>
                    <a:pt x="1594" y="134"/>
                  </a:cubicBezTo>
                  <a:cubicBezTo>
                    <a:pt x="1594" y="10"/>
                    <a:pt x="1594" y="10"/>
                    <a:pt x="1594" y="10"/>
                  </a:cubicBezTo>
                  <a:cubicBezTo>
                    <a:pt x="1594" y="4"/>
                    <a:pt x="1589" y="0"/>
                    <a:pt x="1584" y="0"/>
                  </a:cubicBezTo>
                  <a:lnTo>
                    <a:pt x="1283" y="0"/>
                  </a:lnTo>
                  <a:close/>
                  <a:moveTo>
                    <a:pt x="1493" y="145"/>
                  </a:moveTo>
                  <a:cubicBezTo>
                    <a:pt x="1374" y="145"/>
                    <a:pt x="1374" y="145"/>
                    <a:pt x="1374" y="145"/>
                  </a:cubicBezTo>
                  <a:cubicBezTo>
                    <a:pt x="1374" y="78"/>
                    <a:pt x="1374" y="78"/>
                    <a:pt x="1374" y="78"/>
                  </a:cubicBezTo>
                  <a:cubicBezTo>
                    <a:pt x="1493" y="78"/>
                    <a:pt x="1493" y="78"/>
                    <a:pt x="1493" y="78"/>
                  </a:cubicBezTo>
                  <a:lnTo>
                    <a:pt x="1493" y="145"/>
                  </a:lnTo>
                  <a:close/>
                  <a:moveTo>
                    <a:pt x="876" y="366"/>
                  </a:moveTo>
                  <a:cubicBezTo>
                    <a:pt x="870" y="366"/>
                    <a:pt x="866" y="361"/>
                    <a:pt x="866" y="355"/>
                  </a:cubicBezTo>
                  <a:cubicBezTo>
                    <a:pt x="866" y="286"/>
                    <a:pt x="866" y="286"/>
                    <a:pt x="866" y="286"/>
                  </a:cubicBezTo>
                  <a:cubicBezTo>
                    <a:pt x="866" y="280"/>
                    <a:pt x="870" y="276"/>
                    <a:pt x="876" y="276"/>
                  </a:cubicBezTo>
                  <a:cubicBezTo>
                    <a:pt x="1164" y="276"/>
                    <a:pt x="1164" y="276"/>
                    <a:pt x="1164" y="276"/>
                  </a:cubicBezTo>
                  <a:cubicBezTo>
                    <a:pt x="1164" y="242"/>
                    <a:pt x="1164" y="242"/>
                    <a:pt x="1164" y="242"/>
                  </a:cubicBezTo>
                  <a:cubicBezTo>
                    <a:pt x="1164" y="236"/>
                    <a:pt x="1169" y="231"/>
                    <a:pt x="1174" y="231"/>
                  </a:cubicBezTo>
                  <a:cubicBezTo>
                    <a:pt x="1312" y="231"/>
                    <a:pt x="1312" y="231"/>
                    <a:pt x="1312" y="231"/>
                  </a:cubicBezTo>
                  <a:cubicBezTo>
                    <a:pt x="1317" y="231"/>
                    <a:pt x="1322" y="236"/>
                    <a:pt x="1322" y="242"/>
                  </a:cubicBezTo>
                  <a:cubicBezTo>
                    <a:pt x="1322" y="276"/>
                    <a:pt x="1322" y="276"/>
                    <a:pt x="1322" y="276"/>
                  </a:cubicBezTo>
                  <a:cubicBezTo>
                    <a:pt x="1403" y="276"/>
                    <a:pt x="1403" y="276"/>
                    <a:pt x="1403" y="276"/>
                  </a:cubicBezTo>
                  <a:cubicBezTo>
                    <a:pt x="1522" y="276"/>
                    <a:pt x="1522" y="276"/>
                    <a:pt x="1522" y="276"/>
                  </a:cubicBezTo>
                  <a:cubicBezTo>
                    <a:pt x="1602" y="276"/>
                    <a:pt x="1602" y="276"/>
                    <a:pt x="1602" y="276"/>
                  </a:cubicBezTo>
                  <a:cubicBezTo>
                    <a:pt x="1610" y="276"/>
                    <a:pt x="1615" y="283"/>
                    <a:pt x="1612" y="290"/>
                  </a:cubicBezTo>
                  <a:cubicBezTo>
                    <a:pt x="1586" y="359"/>
                    <a:pt x="1586" y="359"/>
                    <a:pt x="1586" y="359"/>
                  </a:cubicBezTo>
                  <a:cubicBezTo>
                    <a:pt x="1585" y="363"/>
                    <a:pt x="1581" y="366"/>
                    <a:pt x="1577" y="366"/>
                  </a:cubicBezTo>
                  <a:cubicBezTo>
                    <a:pt x="1343" y="366"/>
                    <a:pt x="1343" y="366"/>
                    <a:pt x="1343" y="366"/>
                  </a:cubicBezTo>
                  <a:cubicBezTo>
                    <a:pt x="1379" y="412"/>
                    <a:pt x="1469" y="440"/>
                    <a:pt x="1614" y="448"/>
                  </a:cubicBezTo>
                  <a:cubicBezTo>
                    <a:pt x="1620" y="449"/>
                    <a:pt x="1624" y="453"/>
                    <a:pt x="1624" y="459"/>
                  </a:cubicBezTo>
                  <a:cubicBezTo>
                    <a:pt x="1624" y="520"/>
                    <a:pt x="1624" y="520"/>
                    <a:pt x="1624" y="520"/>
                  </a:cubicBezTo>
                  <a:cubicBezTo>
                    <a:pt x="1624" y="526"/>
                    <a:pt x="1619" y="530"/>
                    <a:pt x="1614" y="530"/>
                  </a:cubicBezTo>
                  <a:cubicBezTo>
                    <a:pt x="1523" y="529"/>
                    <a:pt x="1451" y="522"/>
                    <a:pt x="1398" y="510"/>
                  </a:cubicBezTo>
                  <a:cubicBezTo>
                    <a:pt x="1342" y="498"/>
                    <a:pt x="1290" y="476"/>
                    <a:pt x="1244" y="444"/>
                  </a:cubicBezTo>
                  <a:cubicBezTo>
                    <a:pt x="1200" y="476"/>
                    <a:pt x="1149" y="499"/>
                    <a:pt x="1092" y="511"/>
                  </a:cubicBezTo>
                  <a:cubicBezTo>
                    <a:pt x="1054" y="520"/>
                    <a:pt x="1005" y="526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22" y="535"/>
                    <a:pt x="895" y="538"/>
                    <a:pt x="867" y="542"/>
                  </a:cubicBezTo>
                  <a:cubicBezTo>
                    <a:pt x="861" y="543"/>
                    <a:pt x="855" y="538"/>
                    <a:pt x="855" y="532"/>
                  </a:cubicBezTo>
                  <a:cubicBezTo>
                    <a:pt x="855" y="471"/>
                    <a:pt x="855" y="471"/>
                    <a:pt x="855" y="471"/>
                  </a:cubicBezTo>
                  <a:cubicBezTo>
                    <a:pt x="855" y="466"/>
                    <a:pt x="859" y="462"/>
                    <a:pt x="864" y="461"/>
                  </a:cubicBezTo>
                  <a:cubicBezTo>
                    <a:pt x="1010" y="442"/>
                    <a:pt x="1101" y="414"/>
                    <a:pt x="1140" y="366"/>
                  </a:cubicBezTo>
                  <a:lnTo>
                    <a:pt x="876" y="366"/>
                  </a:lnTo>
                  <a:close/>
                  <a:moveTo>
                    <a:pt x="892" y="10"/>
                  </a:moveTo>
                  <a:cubicBezTo>
                    <a:pt x="892" y="4"/>
                    <a:pt x="897" y="0"/>
                    <a:pt x="903" y="0"/>
                  </a:cubicBezTo>
                  <a:cubicBezTo>
                    <a:pt x="1204" y="0"/>
                    <a:pt x="1204" y="0"/>
                    <a:pt x="1204" y="0"/>
                  </a:cubicBezTo>
                  <a:cubicBezTo>
                    <a:pt x="1210" y="0"/>
                    <a:pt x="1214" y="4"/>
                    <a:pt x="1214" y="10"/>
                  </a:cubicBezTo>
                  <a:cubicBezTo>
                    <a:pt x="1214" y="134"/>
                    <a:pt x="1214" y="134"/>
                    <a:pt x="1214" y="134"/>
                  </a:cubicBezTo>
                  <a:cubicBezTo>
                    <a:pt x="1180" y="223"/>
                    <a:pt x="1180" y="223"/>
                    <a:pt x="1180" y="223"/>
                  </a:cubicBezTo>
                  <a:cubicBezTo>
                    <a:pt x="903" y="223"/>
                    <a:pt x="903" y="223"/>
                    <a:pt x="903" y="223"/>
                  </a:cubicBezTo>
                  <a:cubicBezTo>
                    <a:pt x="897" y="223"/>
                    <a:pt x="892" y="218"/>
                    <a:pt x="892" y="213"/>
                  </a:cubicBezTo>
                  <a:lnTo>
                    <a:pt x="892" y="10"/>
                  </a:lnTo>
                  <a:close/>
                  <a:moveTo>
                    <a:pt x="994" y="145"/>
                  </a:moveTo>
                  <a:cubicBezTo>
                    <a:pt x="1113" y="145"/>
                    <a:pt x="1113" y="145"/>
                    <a:pt x="1113" y="145"/>
                  </a:cubicBezTo>
                  <a:cubicBezTo>
                    <a:pt x="1113" y="78"/>
                    <a:pt x="1113" y="78"/>
                    <a:pt x="1113" y="78"/>
                  </a:cubicBezTo>
                  <a:cubicBezTo>
                    <a:pt x="994" y="78"/>
                    <a:pt x="994" y="78"/>
                    <a:pt x="994" y="78"/>
                  </a:cubicBezTo>
                  <a:lnTo>
                    <a:pt x="994" y="145"/>
                  </a:lnTo>
                  <a:close/>
                  <a:moveTo>
                    <a:pt x="1283" y="545"/>
                  </a:moveTo>
                  <a:cubicBezTo>
                    <a:pt x="1277" y="545"/>
                    <a:pt x="1272" y="550"/>
                    <a:pt x="1272" y="556"/>
                  </a:cubicBezTo>
                  <a:cubicBezTo>
                    <a:pt x="1272" y="758"/>
                    <a:pt x="1272" y="758"/>
                    <a:pt x="1272" y="758"/>
                  </a:cubicBezTo>
                  <a:cubicBezTo>
                    <a:pt x="1272" y="764"/>
                    <a:pt x="1277" y="769"/>
                    <a:pt x="1283" y="769"/>
                  </a:cubicBezTo>
                  <a:cubicBezTo>
                    <a:pt x="1560" y="769"/>
                    <a:pt x="1560" y="769"/>
                    <a:pt x="1560" y="769"/>
                  </a:cubicBezTo>
                  <a:cubicBezTo>
                    <a:pt x="1594" y="680"/>
                    <a:pt x="1594" y="680"/>
                    <a:pt x="1594" y="680"/>
                  </a:cubicBezTo>
                  <a:cubicBezTo>
                    <a:pt x="1594" y="556"/>
                    <a:pt x="1594" y="556"/>
                    <a:pt x="1594" y="556"/>
                  </a:cubicBezTo>
                  <a:cubicBezTo>
                    <a:pt x="1594" y="550"/>
                    <a:pt x="1589" y="545"/>
                    <a:pt x="1584" y="545"/>
                  </a:cubicBezTo>
                  <a:lnTo>
                    <a:pt x="1283" y="545"/>
                  </a:lnTo>
                  <a:close/>
                  <a:moveTo>
                    <a:pt x="1493" y="691"/>
                  </a:moveTo>
                  <a:cubicBezTo>
                    <a:pt x="1374" y="691"/>
                    <a:pt x="1374" y="691"/>
                    <a:pt x="1374" y="691"/>
                  </a:cubicBezTo>
                  <a:cubicBezTo>
                    <a:pt x="1374" y="623"/>
                    <a:pt x="1374" y="623"/>
                    <a:pt x="1374" y="623"/>
                  </a:cubicBezTo>
                  <a:cubicBezTo>
                    <a:pt x="1493" y="623"/>
                    <a:pt x="1493" y="623"/>
                    <a:pt x="1493" y="623"/>
                  </a:cubicBezTo>
                  <a:lnTo>
                    <a:pt x="1493" y="691"/>
                  </a:lnTo>
                  <a:close/>
                  <a:moveTo>
                    <a:pt x="892" y="556"/>
                  </a:moveTo>
                  <a:cubicBezTo>
                    <a:pt x="892" y="550"/>
                    <a:pt x="897" y="545"/>
                    <a:pt x="903" y="545"/>
                  </a:cubicBezTo>
                  <a:cubicBezTo>
                    <a:pt x="1204" y="545"/>
                    <a:pt x="1204" y="545"/>
                    <a:pt x="1204" y="545"/>
                  </a:cubicBezTo>
                  <a:cubicBezTo>
                    <a:pt x="1210" y="545"/>
                    <a:pt x="1214" y="550"/>
                    <a:pt x="1214" y="556"/>
                  </a:cubicBezTo>
                  <a:cubicBezTo>
                    <a:pt x="1214" y="680"/>
                    <a:pt x="1214" y="680"/>
                    <a:pt x="1214" y="680"/>
                  </a:cubicBezTo>
                  <a:cubicBezTo>
                    <a:pt x="1180" y="769"/>
                    <a:pt x="1180" y="769"/>
                    <a:pt x="1180" y="769"/>
                  </a:cubicBezTo>
                  <a:cubicBezTo>
                    <a:pt x="903" y="769"/>
                    <a:pt x="903" y="769"/>
                    <a:pt x="903" y="769"/>
                  </a:cubicBezTo>
                  <a:cubicBezTo>
                    <a:pt x="897" y="769"/>
                    <a:pt x="892" y="764"/>
                    <a:pt x="892" y="758"/>
                  </a:cubicBezTo>
                  <a:lnTo>
                    <a:pt x="892" y="556"/>
                  </a:lnTo>
                  <a:close/>
                  <a:moveTo>
                    <a:pt x="994" y="691"/>
                  </a:moveTo>
                  <a:cubicBezTo>
                    <a:pt x="1113" y="691"/>
                    <a:pt x="1113" y="691"/>
                    <a:pt x="1113" y="691"/>
                  </a:cubicBezTo>
                  <a:cubicBezTo>
                    <a:pt x="1113" y="623"/>
                    <a:pt x="1113" y="623"/>
                    <a:pt x="1113" y="623"/>
                  </a:cubicBezTo>
                  <a:cubicBezTo>
                    <a:pt x="994" y="623"/>
                    <a:pt x="994" y="623"/>
                    <a:pt x="994" y="623"/>
                  </a:cubicBezTo>
                  <a:lnTo>
                    <a:pt x="994" y="6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05427" y="1125220"/>
            <a:ext cx="1122167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 userDrawn="1"/>
        </p:nvGrpSpPr>
        <p:grpSpPr>
          <a:xfrm>
            <a:off x="9889718" y="489668"/>
            <a:ext cx="1593656" cy="456252"/>
            <a:chOff x="857288" y="4556179"/>
            <a:chExt cx="3138487" cy="898526"/>
          </a:xfrm>
          <a:solidFill>
            <a:schemeClr val="accent6"/>
          </a:solidFill>
          <a:effectLst>
            <a:reflection blurRad="6350" stA="28000" endPos="55000" dir="5400000" sy="-100000" algn="bl" rotWithShape="0"/>
          </a:effectLst>
        </p:grpSpPr>
        <p:sp>
          <p:nvSpPr>
            <p:cNvPr id="4" name="Freeform 5"/>
            <p:cNvSpPr/>
            <p:nvPr userDrawn="1"/>
          </p:nvSpPr>
          <p:spPr bwMode="auto">
            <a:xfrm>
              <a:off x="857288" y="4556179"/>
              <a:ext cx="749300" cy="898526"/>
            </a:xfrm>
            <a:custGeom>
              <a:avLst/>
              <a:gdLst>
                <a:gd name="T0" fmla="*/ 763 w 763"/>
                <a:gd name="T1" fmla="*/ 772 h 912"/>
                <a:gd name="T2" fmla="*/ 534 w 763"/>
                <a:gd name="T3" fmla="*/ 895 h 912"/>
                <a:gd name="T4" fmla="*/ 276 w 763"/>
                <a:gd name="T5" fmla="*/ 869 h 912"/>
                <a:gd name="T6" fmla="*/ 75 w 763"/>
                <a:gd name="T7" fmla="*/ 705 h 912"/>
                <a:gd name="T8" fmla="*/ 0 w 763"/>
                <a:gd name="T9" fmla="*/ 456 h 912"/>
                <a:gd name="T10" fmla="*/ 75 w 763"/>
                <a:gd name="T11" fmla="*/ 208 h 912"/>
                <a:gd name="T12" fmla="*/ 276 w 763"/>
                <a:gd name="T13" fmla="*/ 43 h 912"/>
                <a:gd name="T14" fmla="*/ 534 w 763"/>
                <a:gd name="T15" fmla="*/ 18 h 912"/>
                <a:gd name="T16" fmla="*/ 763 w 763"/>
                <a:gd name="T17" fmla="*/ 140 h 912"/>
                <a:gd name="T18" fmla="*/ 447 w 763"/>
                <a:gd name="T19" fmla="*/ 456 h 912"/>
                <a:gd name="T20" fmla="*/ 763 w 763"/>
                <a:gd name="T21" fmla="*/ 77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" h="912">
                  <a:moveTo>
                    <a:pt x="763" y="772"/>
                  </a:moveTo>
                  <a:cubicBezTo>
                    <a:pt x="701" y="835"/>
                    <a:pt x="621" y="877"/>
                    <a:pt x="534" y="895"/>
                  </a:cubicBezTo>
                  <a:cubicBezTo>
                    <a:pt x="448" y="912"/>
                    <a:pt x="358" y="903"/>
                    <a:pt x="276" y="869"/>
                  </a:cubicBezTo>
                  <a:cubicBezTo>
                    <a:pt x="194" y="835"/>
                    <a:pt x="124" y="778"/>
                    <a:pt x="75" y="705"/>
                  </a:cubicBezTo>
                  <a:cubicBezTo>
                    <a:pt x="26" y="631"/>
                    <a:pt x="0" y="545"/>
                    <a:pt x="0" y="456"/>
                  </a:cubicBezTo>
                  <a:cubicBezTo>
                    <a:pt x="0" y="368"/>
                    <a:pt x="26" y="281"/>
                    <a:pt x="75" y="208"/>
                  </a:cubicBezTo>
                  <a:cubicBezTo>
                    <a:pt x="124" y="134"/>
                    <a:pt x="194" y="77"/>
                    <a:pt x="276" y="43"/>
                  </a:cubicBezTo>
                  <a:cubicBezTo>
                    <a:pt x="358" y="9"/>
                    <a:pt x="448" y="0"/>
                    <a:pt x="534" y="18"/>
                  </a:cubicBezTo>
                  <a:cubicBezTo>
                    <a:pt x="621" y="35"/>
                    <a:pt x="701" y="77"/>
                    <a:pt x="763" y="140"/>
                  </a:cubicBezTo>
                  <a:cubicBezTo>
                    <a:pt x="447" y="456"/>
                    <a:pt x="447" y="456"/>
                    <a:pt x="447" y="456"/>
                  </a:cubicBezTo>
                  <a:lnTo>
                    <a:pt x="763" y="7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Freeform 6"/>
            <p:cNvSpPr/>
            <p:nvPr userDrawn="1"/>
          </p:nvSpPr>
          <p:spPr bwMode="auto">
            <a:xfrm>
              <a:off x="1609763" y="4565705"/>
              <a:ext cx="622300" cy="439738"/>
            </a:xfrm>
            <a:custGeom>
              <a:avLst/>
              <a:gdLst>
                <a:gd name="T0" fmla="*/ 632 w 632"/>
                <a:gd name="T1" fmla="*/ 131 h 447"/>
                <a:gd name="T2" fmla="*/ 487 w 632"/>
                <a:gd name="T3" fmla="*/ 34 h 447"/>
                <a:gd name="T4" fmla="*/ 316 w 632"/>
                <a:gd name="T5" fmla="*/ 0 h 447"/>
                <a:gd name="T6" fmla="*/ 145 w 632"/>
                <a:gd name="T7" fmla="*/ 34 h 447"/>
                <a:gd name="T8" fmla="*/ 0 w 632"/>
                <a:gd name="T9" fmla="*/ 131 h 447"/>
                <a:gd name="T10" fmla="*/ 316 w 632"/>
                <a:gd name="T11" fmla="*/ 447 h 447"/>
                <a:gd name="T12" fmla="*/ 632 w 632"/>
                <a:gd name="T13" fmla="*/ 13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632" y="131"/>
                  </a:moveTo>
                  <a:cubicBezTo>
                    <a:pt x="591" y="89"/>
                    <a:pt x="541" y="56"/>
                    <a:pt x="487" y="34"/>
                  </a:cubicBezTo>
                  <a:cubicBezTo>
                    <a:pt x="433" y="11"/>
                    <a:pt x="375" y="0"/>
                    <a:pt x="316" y="0"/>
                  </a:cubicBezTo>
                  <a:cubicBezTo>
                    <a:pt x="257" y="0"/>
                    <a:pt x="199" y="11"/>
                    <a:pt x="145" y="34"/>
                  </a:cubicBezTo>
                  <a:cubicBezTo>
                    <a:pt x="91" y="56"/>
                    <a:pt x="41" y="89"/>
                    <a:pt x="0" y="131"/>
                  </a:cubicBezTo>
                  <a:cubicBezTo>
                    <a:pt x="316" y="447"/>
                    <a:pt x="316" y="447"/>
                    <a:pt x="316" y="447"/>
                  </a:cubicBezTo>
                  <a:lnTo>
                    <a:pt x="632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1609763" y="5005442"/>
              <a:ext cx="622300" cy="441325"/>
            </a:xfrm>
            <a:custGeom>
              <a:avLst/>
              <a:gdLst>
                <a:gd name="T0" fmla="*/ 0 w 632"/>
                <a:gd name="T1" fmla="*/ 316 h 447"/>
                <a:gd name="T2" fmla="*/ 145 w 632"/>
                <a:gd name="T3" fmla="*/ 413 h 447"/>
                <a:gd name="T4" fmla="*/ 316 w 632"/>
                <a:gd name="T5" fmla="*/ 447 h 447"/>
                <a:gd name="T6" fmla="*/ 487 w 632"/>
                <a:gd name="T7" fmla="*/ 413 h 447"/>
                <a:gd name="T8" fmla="*/ 632 w 632"/>
                <a:gd name="T9" fmla="*/ 316 h 447"/>
                <a:gd name="T10" fmla="*/ 316 w 632"/>
                <a:gd name="T11" fmla="*/ 0 h 447"/>
                <a:gd name="T12" fmla="*/ 0 w 632"/>
                <a:gd name="T13" fmla="*/ 3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0" y="316"/>
                  </a:moveTo>
                  <a:cubicBezTo>
                    <a:pt x="41" y="358"/>
                    <a:pt x="91" y="391"/>
                    <a:pt x="145" y="413"/>
                  </a:cubicBezTo>
                  <a:cubicBezTo>
                    <a:pt x="199" y="436"/>
                    <a:pt x="257" y="447"/>
                    <a:pt x="316" y="447"/>
                  </a:cubicBezTo>
                  <a:cubicBezTo>
                    <a:pt x="375" y="447"/>
                    <a:pt x="433" y="436"/>
                    <a:pt x="487" y="413"/>
                  </a:cubicBezTo>
                  <a:cubicBezTo>
                    <a:pt x="541" y="391"/>
                    <a:pt x="591" y="358"/>
                    <a:pt x="632" y="316"/>
                  </a:cubicBezTo>
                  <a:cubicBezTo>
                    <a:pt x="316" y="0"/>
                    <a:pt x="316" y="0"/>
                    <a:pt x="316" y="0"/>
                  </a:cubicBezTo>
                  <a:lnTo>
                    <a:pt x="0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2398750" y="4627617"/>
              <a:ext cx="1597025" cy="757238"/>
            </a:xfrm>
            <a:custGeom>
              <a:avLst/>
              <a:gdLst>
                <a:gd name="T0" fmla="*/ 168 w 1624"/>
                <a:gd name="T1" fmla="*/ 372 h 769"/>
                <a:gd name="T2" fmla="*/ 42 w 1624"/>
                <a:gd name="T3" fmla="*/ 640 h 769"/>
                <a:gd name="T4" fmla="*/ 113 w 1624"/>
                <a:gd name="T5" fmla="*/ 768 h 769"/>
                <a:gd name="T6" fmla="*/ 723 w 1624"/>
                <a:gd name="T7" fmla="*/ 768 h 769"/>
                <a:gd name="T8" fmla="*/ 635 w 1624"/>
                <a:gd name="T9" fmla="*/ 477 h 769"/>
                <a:gd name="T10" fmla="*/ 502 w 1624"/>
                <a:gd name="T11" fmla="*/ 485 h 769"/>
                <a:gd name="T12" fmla="*/ 211 w 1624"/>
                <a:gd name="T13" fmla="*/ 639 h 769"/>
                <a:gd name="T14" fmla="*/ 343 w 1624"/>
                <a:gd name="T15" fmla="*/ 372 h 769"/>
                <a:gd name="T16" fmla="*/ 763 w 1624"/>
                <a:gd name="T17" fmla="*/ 275 h 769"/>
                <a:gd name="T18" fmla="*/ 0 w 1624"/>
                <a:gd name="T19" fmla="*/ 271 h 769"/>
                <a:gd name="T20" fmla="*/ 63 w 1624"/>
                <a:gd name="T21" fmla="*/ 10 h 769"/>
                <a:gd name="T22" fmla="*/ 655 w 1624"/>
                <a:gd name="T23" fmla="*/ 109 h 769"/>
                <a:gd name="T24" fmla="*/ 687 w 1624"/>
                <a:gd name="T25" fmla="*/ 0 h 769"/>
                <a:gd name="T26" fmla="*/ 1272 w 1624"/>
                <a:gd name="T27" fmla="*/ 10 h 769"/>
                <a:gd name="T28" fmla="*/ 1560 w 1624"/>
                <a:gd name="T29" fmla="*/ 223 h 769"/>
                <a:gd name="T30" fmla="*/ 1584 w 1624"/>
                <a:gd name="T31" fmla="*/ 0 h 769"/>
                <a:gd name="T32" fmla="*/ 1374 w 1624"/>
                <a:gd name="T33" fmla="*/ 145 h 769"/>
                <a:gd name="T34" fmla="*/ 1493 w 1624"/>
                <a:gd name="T35" fmla="*/ 145 h 769"/>
                <a:gd name="T36" fmla="*/ 866 w 1624"/>
                <a:gd name="T37" fmla="*/ 286 h 769"/>
                <a:gd name="T38" fmla="*/ 1164 w 1624"/>
                <a:gd name="T39" fmla="*/ 242 h 769"/>
                <a:gd name="T40" fmla="*/ 1322 w 1624"/>
                <a:gd name="T41" fmla="*/ 242 h 769"/>
                <a:gd name="T42" fmla="*/ 1522 w 1624"/>
                <a:gd name="T43" fmla="*/ 276 h 769"/>
                <a:gd name="T44" fmla="*/ 1586 w 1624"/>
                <a:gd name="T45" fmla="*/ 359 h 769"/>
                <a:gd name="T46" fmla="*/ 1614 w 1624"/>
                <a:gd name="T47" fmla="*/ 448 h 769"/>
                <a:gd name="T48" fmla="*/ 1614 w 1624"/>
                <a:gd name="T49" fmla="*/ 530 h 769"/>
                <a:gd name="T50" fmla="*/ 1092 w 1624"/>
                <a:gd name="T51" fmla="*/ 511 h 769"/>
                <a:gd name="T52" fmla="*/ 947 w 1624"/>
                <a:gd name="T53" fmla="*/ 532 h 769"/>
                <a:gd name="T54" fmla="*/ 947 w 1624"/>
                <a:gd name="T55" fmla="*/ 532 h 769"/>
                <a:gd name="T56" fmla="*/ 855 w 1624"/>
                <a:gd name="T57" fmla="*/ 532 h 769"/>
                <a:gd name="T58" fmla="*/ 1140 w 1624"/>
                <a:gd name="T59" fmla="*/ 366 h 769"/>
                <a:gd name="T60" fmla="*/ 903 w 1624"/>
                <a:gd name="T61" fmla="*/ 0 h 769"/>
                <a:gd name="T62" fmla="*/ 1214 w 1624"/>
                <a:gd name="T63" fmla="*/ 134 h 769"/>
                <a:gd name="T64" fmla="*/ 892 w 1624"/>
                <a:gd name="T65" fmla="*/ 213 h 769"/>
                <a:gd name="T66" fmla="*/ 1113 w 1624"/>
                <a:gd name="T67" fmla="*/ 145 h 769"/>
                <a:gd name="T68" fmla="*/ 994 w 1624"/>
                <a:gd name="T69" fmla="*/ 145 h 769"/>
                <a:gd name="T70" fmla="*/ 1272 w 1624"/>
                <a:gd name="T71" fmla="*/ 758 h 769"/>
                <a:gd name="T72" fmla="*/ 1594 w 1624"/>
                <a:gd name="T73" fmla="*/ 680 h 769"/>
                <a:gd name="T74" fmla="*/ 1283 w 1624"/>
                <a:gd name="T75" fmla="*/ 545 h 769"/>
                <a:gd name="T76" fmla="*/ 1374 w 1624"/>
                <a:gd name="T77" fmla="*/ 623 h 769"/>
                <a:gd name="T78" fmla="*/ 892 w 1624"/>
                <a:gd name="T79" fmla="*/ 556 h 769"/>
                <a:gd name="T80" fmla="*/ 1214 w 1624"/>
                <a:gd name="T81" fmla="*/ 556 h 769"/>
                <a:gd name="T82" fmla="*/ 903 w 1624"/>
                <a:gd name="T83" fmla="*/ 769 h 769"/>
                <a:gd name="T84" fmla="*/ 994 w 1624"/>
                <a:gd name="T85" fmla="*/ 691 h 769"/>
                <a:gd name="T86" fmla="*/ 994 w 1624"/>
                <a:gd name="T87" fmla="*/ 623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24" h="769">
                  <a:moveTo>
                    <a:pt x="0" y="361"/>
                  </a:moveTo>
                  <a:cubicBezTo>
                    <a:pt x="0" y="367"/>
                    <a:pt x="4" y="372"/>
                    <a:pt x="10" y="372"/>
                  </a:cubicBezTo>
                  <a:cubicBezTo>
                    <a:pt x="168" y="372"/>
                    <a:pt x="168" y="372"/>
                    <a:pt x="168" y="372"/>
                  </a:cubicBezTo>
                  <a:cubicBezTo>
                    <a:pt x="176" y="372"/>
                    <a:pt x="181" y="380"/>
                    <a:pt x="177" y="387"/>
                  </a:cubicBezTo>
                  <a:cubicBezTo>
                    <a:pt x="43" y="636"/>
                    <a:pt x="43" y="636"/>
                    <a:pt x="43" y="636"/>
                  </a:cubicBezTo>
                  <a:cubicBezTo>
                    <a:pt x="42" y="637"/>
                    <a:pt x="42" y="639"/>
                    <a:pt x="42" y="640"/>
                  </a:cubicBezTo>
                  <a:cubicBezTo>
                    <a:pt x="42" y="758"/>
                    <a:pt x="42" y="758"/>
                    <a:pt x="42" y="758"/>
                  </a:cubicBezTo>
                  <a:cubicBezTo>
                    <a:pt x="42" y="764"/>
                    <a:pt x="46" y="768"/>
                    <a:pt x="52" y="768"/>
                  </a:cubicBezTo>
                  <a:cubicBezTo>
                    <a:pt x="113" y="768"/>
                    <a:pt x="113" y="768"/>
                    <a:pt x="113" y="768"/>
                  </a:cubicBezTo>
                  <a:cubicBezTo>
                    <a:pt x="586" y="768"/>
                    <a:pt x="586" y="768"/>
                    <a:pt x="586" y="768"/>
                  </a:cubicBezTo>
                  <a:cubicBezTo>
                    <a:pt x="604" y="768"/>
                    <a:pt x="604" y="768"/>
                    <a:pt x="604" y="768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37" y="768"/>
                    <a:pt x="747" y="753"/>
                    <a:pt x="742" y="740"/>
                  </a:cubicBezTo>
                  <a:cubicBezTo>
                    <a:pt x="693" y="619"/>
                    <a:pt x="693" y="619"/>
                    <a:pt x="693" y="619"/>
                  </a:cubicBezTo>
                  <a:cubicBezTo>
                    <a:pt x="635" y="477"/>
                    <a:pt x="635" y="477"/>
                    <a:pt x="635" y="477"/>
                  </a:cubicBezTo>
                  <a:cubicBezTo>
                    <a:pt x="634" y="473"/>
                    <a:pt x="630" y="471"/>
                    <a:pt x="626" y="471"/>
                  </a:cubicBezTo>
                  <a:cubicBezTo>
                    <a:pt x="511" y="471"/>
                    <a:pt x="511" y="471"/>
                    <a:pt x="511" y="471"/>
                  </a:cubicBezTo>
                  <a:cubicBezTo>
                    <a:pt x="504" y="471"/>
                    <a:pt x="499" y="478"/>
                    <a:pt x="502" y="485"/>
                  </a:cubicBezTo>
                  <a:cubicBezTo>
                    <a:pt x="554" y="625"/>
                    <a:pt x="554" y="625"/>
                    <a:pt x="554" y="625"/>
                  </a:cubicBezTo>
                  <a:cubicBezTo>
                    <a:pt x="557" y="632"/>
                    <a:pt x="552" y="639"/>
                    <a:pt x="545" y="639"/>
                  </a:cubicBezTo>
                  <a:cubicBezTo>
                    <a:pt x="211" y="639"/>
                    <a:pt x="211" y="639"/>
                    <a:pt x="211" y="639"/>
                  </a:cubicBezTo>
                  <a:cubicBezTo>
                    <a:pt x="203" y="639"/>
                    <a:pt x="198" y="631"/>
                    <a:pt x="202" y="624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6" y="374"/>
                    <a:pt x="339" y="372"/>
                    <a:pt x="343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5" y="372"/>
                    <a:pt x="729" y="369"/>
                    <a:pt x="731" y="365"/>
                  </a:cubicBezTo>
                  <a:cubicBezTo>
                    <a:pt x="763" y="275"/>
                    <a:pt x="763" y="275"/>
                    <a:pt x="763" y="275"/>
                  </a:cubicBezTo>
                  <a:cubicBezTo>
                    <a:pt x="766" y="268"/>
                    <a:pt x="761" y="261"/>
                    <a:pt x="754" y="261"/>
                  </a:cubicBezTo>
                  <a:cubicBezTo>
                    <a:pt x="10" y="261"/>
                    <a:pt x="10" y="261"/>
                    <a:pt x="10" y="261"/>
                  </a:cubicBezTo>
                  <a:cubicBezTo>
                    <a:pt x="4" y="261"/>
                    <a:pt x="0" y="266"/>
                    <a:pt x="0" y="271"/>
                  </a:cubicBezTo>
                  <a:lnTo>
                    <a:pt x="0" y="361"/>
                  </a:lnTo>
                  <a:close/>
                  <a:moveTo>
                    <a:pt x="73" y="0"/>
                  </a:moveTo>
                  <a:cubicBezTo>
                    <a:pt x="68" y="0"/>
                    <a:pt x="63" y="4"/>
                    <a:pt x="63" y="1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104"/>
                    <a:pt x="68" y="109"/>
                    <a:pt x="73" y="109"/>
                  </a:cubicBezTo>
                  <a:cubicBezTo>
                    <a:pt x="655" y="109"/>
                    <a:pt x="655" y="109"/>
                    <a:pt x="655" y="109"/>
                  </a:cubicBezTo>
                  <a:cubicBezTo>
                    <a:pt x="660" y="109"/>
                    <a:pt x="664" y="106"/>
                    <a:pt x="665" y="102"/>
                  </a:cubicBezTo>
                  <a:cubicBezTo>
                    <a:pt x="696" y="13"/>
                    <a:pt x="696" y="13"/>
                    <a:pt x="696" y="13"/>
                  </a:cubicBezTo>
                  <a:cubicBezTo>
                    <a:pt x="699" y="7"/>
                    <a:pt x="694" y="0"/>
                    <a:pt x="687" y="0"/>
                  </a:cubicBezTo>
                  <a:lnTo>
                    <a:pt x="73" y="0"/>
                  </a:lnTo>
                  <a:close/>
                  <a:moveTo>
                    <a:pt x="1283" y="0"/>
                  </a:moveTo>
                  <a:cubicBezTo>
                    <a:pt x="1277" y="0"/>
                    <a:pt x="1272" y="4"/>
                    <a:pt x="1272" y="10"/>
                  </a:cubicBezTo>
                  <a:cubicBezTo>
                    <a:pt x="1272" y="213"/>
                    <a:pt x="1272" y="213"/>
                    <a:pt x="1272" y="213"/>
                  </a:cubicBezTo>
                  <a:cubicBezTo>
                    <a:pt x="1272" y="218"/>
                    <a:pt x="1277" y="223"/>
                    <a:pt x="1283" y="223"/>
                  </a:cubicBezTo>
                  <a:cubicBezTo>
                    <a:pt x="1560" y="223"/>
                    <a:pt x="1560" y="223"/>
                    <a:pt x="1560" y="223"/>
                  </a:cubicBezTo>
                  <a:cubicBezTo>
                    <a:pt x="1594" y="134"/>
                    <a:pt x="1594" y="134"/>
                    <a:pt x="1594" y="134"/>
                  </a:cubicBezTo>
                  <a:cubicBezTo>
                    <a:pt x="1594" y="10"/>
                    <a:pt x="1594" y="10"/>
                    <a:pt x="1594" y="10"/>
                  </a:cubicBezTo>
                  <a:cubicBezTo>
                    <a:pt x="1594" y="4"/>
                    <a:pt x="1589" y="0"/>
                    <a:pt x="1584" y="0"/>
                  </a:cubicBezTo>
                  <a:lnTo>
                    <a:pt x="1283" y="0"/>
                  </a:lnTo>
                  <a:close/>
                  <a:moveTo>
                    <a:pt x="1493" y="145"/>
                  </a:moveTo>
                  <a:cubicBezTo>
                    <a:pt x="1374" y="145"/>
                    <a:pt x="1374" y="145"/>
                    <a:pt x="1374" y="145"/>
                  </a:cubicBezTo>
                  <a:cubicBezTo>
                    <a:pt x="1374" y="78"/>
                    <a:pt x="1374" y="78"/>
                    <a:pt x="1374" y="78"/>
                  </a:cubicBezTo>
                  <a:cubicBezTo>
                    <a:pt x="1493" y="78"/>
                    <a:pt x="1493" y="78"/>
                    <a:pt x="1493" y="78"/>
                  </a:cubicBezTo>
                  <a:lnTo>
                    <a:pt x="1493" y="145"/>
                  </a:lnTo>
                  <a:close/>
                  <a:moveTo>
                    <a:pt x="876" y="366"/>
                  </a:moveTo>
                  <a:cubicBezTo>
                    <a:pt x="870" y="366"/>
                    <a:pt x="866" y="361"/>
                    <a:pt x="866" y="355"/>
                  </a:cubicBezTo>
                  <a:cubicBezTo>
                    <a:pt x="866" y="286"/>
                    <a:pt x="866" y="286"/>
                    <a:pt x="866" y="286"/>
                  </a:cubicBezTo>
                  <a:cubicBezTo>
                    <a:pt x="866" y="280"/>
                    <a:pt x="870" y="276"/>
                    <a:pt x="876" y="276"/>
                  </a:cubicBezTo>
                  <a:cubicBezTo>
                    <a:pt x="1164" y="276"/>
                    <a:pt x="1164" y="276"/>
                    <a:pt x="1164" y="276"/>
                  </a:cubicBezTo>
                  <a:cubicBezTo>
                    <a:pt x="1164" y="242"/>
                    <a:pt x="1164" y="242"/>
                    <a:pt x="1164" y="242"/>
                  </a:cubicBezTo>
                  <a:cubicBezTo>
                    <a:pt x="1164" y="236"/>
                    <a:pt x="1169" y="231"/>
                    <a:pt x="1174" y="231"/>
                  </a:cubicBezTo>
                  <a:cubicBezTo>
                    <a:pt x="1312" y="231"/>
                    <a:pt x="1312" y="231"/>
                    <a:pt x="1312" y="231"/>
                  </a:cubicBezTo>
                  <a:cubicBezTo>
                    <a:pt x="1317" y="231"/>
                    <a:pt x="1322" y="236"/>
                    <a:pt x="1322" y="242"/>
                  </a:cubicBezTo>
                  <a:cubicBezTo>
                    <a:pt x="1322" y="276"/>
                    <a:pt x="1322" y="276"/>
                    <a:pt x="1322" y="276"/>
                  </a:cubicBezTo>
                  <a:cubicBezTo>
                    <a:pt x="1403" y="276"/>
                    <a:pt x="1403" y="276"/>
                    <a:pt x="1403" y="276"/>
                  </a:cubicBezTo>
                  <a:cubicBezTo>
                    <a:pt x="1522" y="276"/>
                    <a:pt x="1522" y="276"/>
                    <a:pt x="1522" y="276"/>
                  </a:cubicBezTo>
                  <a:cubicBezTo>
                    <a:pt x="1602" y="276"/>
                    <a:pt x="1602" y="276"/>
                    <a:pt x="1602" y="276"/>
                  </a:cubicBezTo>
                  <a:cubicBezTo>
                    <a:pt x="1610" y="276"/>
                    <a:pt x="1615" y="283"/>
                    <a:pt x="1612" y="290"/>
                  </a:cubicBezTo>
                  <a:cubicBezTo>
                    <a:pt x="1586" y="359"/>
                    <a:pt x="1586" y="359"/>
                    <a:pt x="1586" y="359"/>
                  </a:cubicBezTo>
                  <a:cubicBezTo>
                    <a:pt x="1585" y="363"/>
                    <a:pt x="1581" y="366"/>
                    <a:pt x="1577" y="366"/>
                  </a:cubicBezTo>
                  <a:cubicBezTo>
                    <a:pt x="1343" y="366"/>
                    <a:pt x="1343" y="366"/>
                    <a:pt x="1343" y="366"/>
                  </a:cubicBezTo>
                  <a:cubicBezTo>
                    <a:pt x="1379" y="412"/>
                    <a:pt x="1469" y="440"/>
                    <a:pt x="1614" y="448"/>
                  </a:cubicBezTo>
                  <a:cubicBezTo>
                    <a:pt x="1620" y="449"/>
                    <a:pt x="1624" y="453"/>
                    <a:pt x="1624" y="459"/>
                  </a:cubicBezTo>
                  <a:cubicBezTo>
                    <a:pt x="1624" y="520"/>
                    <a:pt x="1624" y="520"/>
                    <a:pt x="1624" y="520"/>
                  </a:cubicBezTo>
                  <a:cubicBezTo>
                    <a:pt x="1624" y="526"/>
                    <a:pt x="1619" y="530"/>
                    <a:pt x="1614" y="530"/>
                  </a:cubicBezTo>
                  <a:cubicBezTo>
                    <a:pt x="1523" y="529"/>
                    <a:pt x="1451" y="522"/>
                    <a:pt x="1398" y="510"/>
                  </a:cubicBezTo>
                  <a:cubicBezTo>
                    <a:pt x="1342" y="498"/>
                    <a:pt x="1290" y="476"/>
                    <a:pt x="1244" y="444"/>
                  </a:cubicBezTo>
                  <a:cubicBezTo>
                    <a:pt x="1200" y="476"/>
                    <a:pt x="1149" y="499"/>
                    <a:pt x="1092" y="511"/>
                  </a:cubicBezTo>
                  <a:cubicBezTo>
                    <a:pt x="1054" y="520"/>
                    <a:pt x="1005" y="526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22" y="535"/>
                    <a:pt x="895" y="538"/>
                    <a:pt x="867" y="542"/>
                  </a:cubicBezTo>
                  <a:cubicBezTo>
                    <a:pt x="861" y="543"/>
                    <a:pt x="855" y="538"/>
                    <a:pt x="855" y="532"/>
                  </a:cubicBezTo>
                  <a:cubicBezTo>
                    <a:pt x="855" y="471"/>
                    <a:pt x="855" y="471"/>
                    <a:pt x="855" y="471"/>
                  </a:cubicBezTo>
                  <a:cubicBezTo>
                    <a:pt x="855" y="466"/>
                    <a:pt x="859" y="462"/>
                    <a:pt x="864" y="461"/>
                  </a:cubicBezTo>
                  <a:cubicBezTo>
                    <a:pt x="1010" y="442"/>
                    <a:pt x="1101" y="414"/>
                    <a:pt x="1140" y="366"/>
                  </a:cubicBezTo>
                  <a:lnTo>
                    <a:pt x="876" y="366"/>
                  </a:lnTo>
                  <a:close/>
                  <a:moveTo>
                    <a:pt x="892" y="10"/>
                  </a:moveTo>
                  <a:cubicBezTo>
                    <a:pt x="892" y="4"/>
                    <a:pt x="897" y="0"/>
                    <a:pt x="903" y="0"/>
                  </a:cubicBezTo>
                  <a:cubicBezTo>
                    <a:pt x="1204" y="0"/>
                    <a:pt x="1204" y="0"/>
                    <a:pt x="1204" y="0"/>
                  </a:cubicBezTo>
                  <a:cubicBezTo>
                    <a:pt x="1210" y="0"/>
                    <a:pt x="1214" y="4"/>
                    <a:pt x="1214" y="10"/>
                  </a:cubicBezTo>
                  <a:cubicBezTo>
                    <a:pt x="1214" y="134"/>
                    <a:pt x="1214" y="134"/>
                    <a:pt x="1214" y="134"/>
                  </a:cubicBezTo>
                  <a:cubicBezTo>
                    <a:pt x="1180" y="223"/>
                    <a:pt x="1180" y="223"/>
                    <a:pt x="1180" y="223"/>
                  </a:cubicBezTo>
                  <a:cubicBezTo>
                    <a:pt x="903" y="223"/>
                    <a:pt x="903" y="223"/>
                    <a:pt x="903" y="223"/>
                  </a:cubicBezTo>
                  <a:cubicBezTo>
                    <a:pt x="897" y="223"/>
                    <a:pt x="892" y="218"/>
                    <a:pt x="892" y="213"/>
                  </a:cubicBezTo>
                  <a:lnTo>
                    <a:pt x="892" y="10"/>
                  </a:lnTo>
                  <a:close/>
                  <a:moveTo>
                    <a:pt x="994" y="145"/>
                  </a:moveTo>
                  <a:cubicBezTo>
                    <a:pt x="1113" y="145"/>
                    <a:pt x="1113" y="145"/>
                    <a:pt x="1113" y="145"/>
                  </a:cubicBezTo>
                  <a:cubicBezTo>
                    <a:pt x="1113" y="78"/>
                    <a:pt x="1113" y="78"/>
                    <a:pt x="1113" y="78"/>
                  </a:cubicBezTo>
                  <a:cubicBezTo>
                    <a:pt x="994" y="78"/>
                    <a:pt x="994" y="78"/>
                    <a:pt x="994" y="78"/>
                  </a:cubicBezTo>
                  <a:lnTo>
                    <a:pt x="994" y="145"/>
                  </a:lnTo>
                  <a:close/>
                  <a:moveTo>
                    <a:pt x="1283" y="545"/>
                  </a:moveTo>
                  <a:cubicBezTo>
                    <a:pt x="1277" y="545"/>
                    <a:pt x="1272" y="550"/>
                    <a:pt x="1272" y="556"/>
                  </a:cubicBezTo>
                  <a:cubicBezTo>
                    <a:pt x="1272" y="758"/>
                    <a:pt x="1272" y="758"/>
                    <a:pt x="1272" y="758"/>
                  </a:cubicBezTo>
                  <a:cubicBezTo>
                    <a:pt x="1272" y="764"/>
                    <a:pt x="1277" y="769"/>
                    <a:pt x="1283" y="769"/>
                  </a:cubicBezTo>
                  <a:cubicBezTo>
                    <a:pt x="1560" y="769"/>
                    <a:pt x="1560" y="769"/>
                    <a:pt x="1560" y="769"/>
                  </a:cubicBezTo>
                  <a:cubicBezTo>
                    <a:pt x="1594" y="680"/>
                    <a:pt x="1594" y="680"/>
                    <a:pt x="1594" y="680"/>
                  </a:cubicBezTo>
                  <a:cubicBezTo>
                    <a:pt x="1594" y="556"/>
                    <a:pt x="1594" y="556"/>
                    <a:pt x="1594" y="556"/>
                  </a:cubicBezTo>
                  <a:cubicBezTo>
                    <a:pt x="1594" y="550"/>
                    <a:pt x="1589" y="545"/>
                    <a:pt x="1584" y="545"/>
                  </a:cubicBezTo>
                  <a:lnTo>
                    <a:pt x="1283" y="545"/>
                  </a:lnTo>
                  <a:close/>
                  <a:moveTo>
                    <a:pt x="1493" y="691"/>
                  </a:moveTo>
                  <a:cubicBezTo>
                    <a:pt x="1374" y="691"/>
                    <a:pt x="1374" y="691"/>
                    <a:pt x="1374" y="691"/>
                  </a:cubicBezTo>
                  <a:cubicBezTo>
                    <a:pt x="1374" y="623"/>
                    <a:pt x="1374" y="623"/>
                    <a:pt x="1374" y="623"/>
                  </a:cubicBezTo>
                  <a:cubicBezTo>
                    <a:pt x="1493" y="623"/>
                    <a:pt x="1493" y="623"/>
                    <a:pt x="1493" y="623"/>
                  </a:cubicBezTo>
                  <a:lnTo>
                    <a:pt x="1493" y="691"/>
                  </a:lnTo>
                  <a:close/>
                  <a:moveTo>
                    <a:pt x="892" y="556"/>
                  </a:moveTo>
                  <a:cubicBezTo>
                    <a:pt x="892" y="550"/>
                    <a:pt x="897" y="545"/>
                    <a:pt x="903" y="545"/>
                  </a:cubicBezTo>
                  <a:cubicBezTo>
                    <a:pt x="1204" y="545"/>
                    <a:pt x="1204" y="545"/>
                    <a:pt x="1204" y="545"/>
                  </a:cubicBezTo>
                  <a:cubicBezTo>
                    <a:pt x="1210" y="545"/>
                    <a:pt x="1214" y="550"/>
                    <a:pt x="1214" y="556"/>
                  </a:cubicBezTo>
                  <a:cubicBezTo>
                    <a:pt x="1214" y="680"/>
                    <a:pt x="1214" y="680"/>
                    <a:pt x="1214" y="680"/>
                  </a:cubicBezTo>
                  <a:cubicBezTo>
                    <a:pt x="1180" y="769"/>
                    <a:pt x="1180" y="769"/>
                    <a:pt x="1180" y="769"/>
                  </a:cubicBezTo>
                  <a:cubicBezTo>
                    <a:pt x="903" y="769"/>
                    <a:pt x="903" y="769"/>
                    <a:pt x="903" y="769"/>
                  </a:cubicBezTo>
                  <a:cubicBezTo>
                    <a:pt x="897" y="769"/>
                    <a:pt x="892" y="764"/>
                    <a:pt x="892" y="758"/>
                  </a:cubicBezTo>
                  <a:lnTo>
                    <a:pt x="892" y="556"/>
                  </a:lnTo>
                  <a:close/>
                  <a:moveTo>
                    <a:pt x="994" y="691"/>
                  </a:moveTo>
                  <a:cubicBezTo>
                    <a:pt x="1113" y="691"/>
                    <a:pt x="1113" y="691"/>
                    <a:pt x="1113" y="691"/>
                  </a:cubicBezTo>
                  <a:cubicBezTo>
                    <a:pt x="1113" y="623"/>
                    <a:pt x="1113" y="623"/>
                    <a:pt x="1113" y="623"/>
                  </a:cubicBezTo>
                  <a:cubicBezTo>
                    <a:pt x="994" y="623"/>
                    <a:pt x="994" y="623"/>
                    <a:pt x="994" y="623"/>
                  </a:cubicBezTo>
                  <a:lnTo>
                    <a:pt x="994" y="6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标题 4"/>
          <p:cNvSpPr txBox="1"/>
          <p:nvPr userDrawn="1"/>
        </p:nvSpPr>
        <p:spPr>
          <a:xfrm>
            <a:off x="660400" y="447964"/>
            <a:ext cx="6093268" cy="5599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直接连接符 5"/>
          <p:cNvCxnSpPr/>
          <p:nvPr userDrawn="1"/>
        </p:nvCxnSpPr>
        <p:spPr>
          <a:xfrm>
            <a:off x="505427" y="1125220"/>
            <a:ext cx="1122167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9889718" y="489668"/>
            <a:ext cx="1593656" cy="456252"/>
            <a:chOff x="857288" y="4556179"/>
            <a:chExt cx="3138487" cy="898526"/>
          </a:xfrm>
          <a:solidFill>
            <a:schemeClr val="accent6"/>
          </a:solidFill>
          <a:effectLst>
            <a:reflection blurRad="6350" stA="28000" endPos="55000" dir="5400000" sy="-100000" algn="bl" rotWithShape="0"/>
          </a:effectLst>
        </p:grpSpPr>
        <p:sp>
          <p:nvSpPr>
            <p:cNvPr id="8" name="Freeform 5"/>
            <p:cNvSpPr/>
            <p:nvPr userDrawn="1"/>
          </p:nvSpPr>
          <p:spPr bwMode="auto">
            <a:xfrm>
              <a:off x="857288" y="4556179"/>
              <a:ext cx="749300" cy="898526"/>
            </a:xfrm>
            <a:custGeom>
              <a:avLst/>
              <a:gdLst>
                <a:gd name="T0" fmla="*/ 763 w 763"/>
                <a:gd name="T1" fmla="*/ 772 h 912"/>
                <a:gd name="T2" fmla="*/ 534 w 763"/>
                <a:gd name="T3" fmla="*/ 895 h 912"/>
                <a:gd name="T4" fmla="*/ 276 w 763"/>
                <a:gd name="T5" fmla="*/ 869 h 912"/>
                <a:gd name="T6" fmla="*/ 75 w 763"/>
                <a:gd name="T7" fmla="*/ 705 h 912"/>
                <a:gd name="T8" fmla="*/ 0 w 763"/>
                <a:gd name="T9" fmla="*/ 456 h 912"/>
                <a:gd name="T10" fmla="*/ 75 w 763"/>
                <a:gd name="T11" fmla="*/ 208 h 912"/>
                <a:gd name="T12" fmla="*/ 276 w 763"/>
                <a:gd name="T13" fmla="*/ 43 h 912"/>
                <a:gd name="T14" fmla="*/ 534 w 763"/>
                <a:gd name="T15" fmla="*/ 18 h 912"/>
                <a:gd name="T16" fmla="*/ 763 w 763"/>
                <a:gd name="T17" fmla="*/ 140 h 912"/>
                <a:gd name="T18" fmla="*/ 447 w 763"/>
                <a:gd name="T19" fmla="*/ 456 h 912"/>
                <a:gd name="T20" fmla="*/ 763 w 763"/>
                <a:gd name="T21" fmla="*/ 77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" h="912">
                  <a:moveTo>
                    <a:pt x="763" y="772"/>
                  </a:moveTo>
                  <a:cubicBezTo>
                    <a:pt x="701" y="835"/>
                    <a:pt x="621" y="877"/>
                    <a:pt x="534" y="895"/>
                  </a:cubicBezTo>
                  <a:cubicBezTo>
                    <a:pt x="448" y="912"/>
                    <a:pt x="358" y="903"/>
                    <a:pt x="276" y="869"/>
                  </a:cubicBezTo>
                  <a:cubicBezTo>
                    <a:pt x="194" y="835"/>
                    <a:pt x="124" y="778"/>
                    <a:pt x="75" y="705"/>
                  </a:cubicBezTo>
                  <a:cubicBezTo>
                    <a:pt x="26" y="631"/>
                    <a:pt x="0" y="545"/>
                    <a:pt x="0" y="456"/>
                  </a:cubicBezTo>
                  <a:cubicBezTo>
                    <a:pt x="0" y="368"/>
                    <a:pt x="26" y="281"/>
                    <a:pt x="75" y="208"/>
                  </a:cubicBezTo>
                  <a:cubicBezTo>
                    <a:pt x="124" y="134"/>
                    <a:pt x="194" y="77"/>
                    <a:pt x="276" y="43"/>
                  </a:cubicBezTo>
                  <a:cubicBezTo>
                    <a:pt x="358" y="9"/>
                    <a:pt x="448" y="0"/>
                    <a:pt x="534" y="18"/>
                  </a:cubicBezTo>
                  <a:cubicBezTo>
                    <a:pt x="621" y="35"/>
                    <a:pt x="701" y="77"/>
                    <a:pt x="763" y="140"/>
                  </a:cubicBezTo>
                  <a:cubicBezTo>
                    <a:pt x="447" y="456"/>
                    <a:pt x="447" y="456"/>
                    <a:pt x="447" y="456"/>
                  </a:cubicBezTo>
                  <a:lnTo>
                    <a:pt x="763" y="7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 userDrawn="1"/>
          </p:nvSpPr>
          <p:spPr bwMode="auto">
            <a:xfrm>
              <a:off x="1609763" y="4565705"/>
              <a:ext cx="622300" cy="439738"/>
            </a:xfrm>
            <a:custGeom>
              <a:avLst/>
              <a:gdLst>
                <a:gd name="T0" fmla="*/ 632 w 632"/>
                <a:gd name="T1" fmla="*/ 131 h 447"/>
                <a:gd name="T2" fmla="*/ 487 w 632"/>
                <a:gd name="T3" fmla="*/ 34 h 447"/>
                <a:gd name="T4" fmla="*/ 316 w 632"/>
                <a:gd name="T5" fmla="*/ 0 h 447"/>
                <a:gd name="T6" fmla="*/ 145 w 632"/>
                <a:gd name="T7" fmla="*/ 34 h 447"/>
                <a:gd name="T8" fmla="*/ 0 w 632"/>
                <a:gd name="T9" fmla="*/ 131 h 447"/>
                <a:gd name="T10" fmla="*/ 316 w 632"/>
                <a:gd name="T11" fmla="*/ 447 h 447"/>
                <a:gd name="T12" fmla="*/ 632 w 632"/>
                <a:gd name="T13" fmla="*/ 13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632" y="131"/>
                  </a:moveTo>
                  <a:cubicBezTo>
                    <a:pt x="591" y="89"/>
                    <a:pt x="541" y="56"/>
                    <a:pt x="487" y="34"/>
                  </a:cubicBezTo>
                  <a:cubicBezTo>
                    <a:pt x="433" y="11"/>
                    <a:pt x="375" y="0"/>
                    <a:pt x="316" y="0"/>
                  </a:cubicBezTo>
                  <a:cubicBezTo>
                    <a:pt x="257" y="0"/>
                    <a:pt x="199" y="11"/>
                    <a:pt x="145" y="34"/>
                  </a:cubicBezTo>
                  <a:cubicBezTo>
                    <a:pt x="91" y="56"/>
                    <a:pt x="41" y="89"/>
                    <a:pt x="0" y="131"/>
                  </a:cubicBezTo>
                  <a:cubicBezTo>
                    <a:pt x="316" y="447"/>
                    <a:pt x="316" y="447"/>
                    <a:pt x="316" y="447"/>
                  </a:cubicBezTo>
                  <a:lnTo>
                    <a:pt x="632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 userDrawn="1"/>
          </p:nvSpPr>
          <p:spPr bwMode="auto">
            <a:xfrm>
              <a:off x="1609763" y="5005442"/>
              <a:ext cx="622300" cy="441325"/>
            </a:xfrm>
            <a:custGeom>
              <a:avLst/>
              <a:gdLst>
                <a:gd name="T0" fmla="*/ 0 w 632"/>
                <a:gd name="T1" fmla="*/ 316 h 447"/>
                <a:gd name="T2" fmla="*/ 145 w 632"/>
                <a:gd name="T3" fmla="*/ 413 h 447"/>
                <a:gd name="T4" fmla="*/ 316 w 632"/>
                <a:gd name="T5" fmla="*/ 447 h 447"/>
                <a:gd name="T6" fmla="*/ 487 w 632"/>
                <a:gd name="T7" fmla="*/ 413 h 447"/>
                <a:gd name="T8" fmla="*/ 632 w 632"/>
                <a:gd name="T9" fmla="*/ 316 h 447"/>
                <a:gd name="T10" fmla="*/ 316 w 632"/>
                <a:gd name="T11" fmla="*/ 0 h 447"/>
                <a:gd name="T12" fmla="*/ 0 w 632"/>
                <a:gd name="T13" fmla="*/ 3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0" y="316"/>
                  </a:moveTo>
                  <a:cubicBezTo>
                    <a:pt x="41" y="358"/>
                    <a:pt x="91" y="391"/>
                    <a:pt x="145" y="413"/>
                  </a:cubicBezTo>
                  <a:cubicBezTo>
                    <a:pt x="199" y="436"/>
                    <a:pt x="257" y="447"/>
                    <a:pt x="316" y="447"/>
                  </a:cubicBezTo>
                  <a:cubicBezTo>
                    <a:pt x="375" y="447"/>
                    <a:pt x="433" y="436"/>
                    <a:pt x="487" y="413"/>
                  </a:cubicBezTo>
                  <a:cubicBezTo>
                    <a:pt x="541" y="391"/>
                    <a:pt x="591" y="358"/>
                    <a:pt x="632" y="316"/>
                  </a:cubicBezTo>
                  <a:cubicBezTo>
                    <a:pt x="316" y="0"/>
                    <a:pt x="316" y="0"/>
                    <a:pt x="316" y="0"/>
                  </a:cubicBezTo>
                  <a:lnTo>
                    <a:pt x="0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2398750" y="4627617"/>
              <a:ext cx="1597025" cy="757238"/>
            </a:xfrm>
            <a:custGeom>
              <a:avLst/>
              <a:gdLst>
                <a:gd name="T0" fmla="*/ 168 w 1624"/>
                <a:gd name="T1" fmla="*/ 372 h 769"/>
                <a:gd name="T2" fmla="*/ 42 w 1624"/>
                <a:gd name="T3" fmla="*/ 640 h 769"/>
                <a:gd name="T4" fmla="*/ 113 w 1624"/>
                <a:gd name="T5" fmla="*/ 768 h 769"/>
                <a:gd name="T6" fmla="*/ 723 w 1624"/>
                <a:gd name="T7" fmla="*/ 768 h 769"/>
                <a:gd name="T8" fmla="*/ 635 w 1624"/>
                <a:gd name="T9" fmla="*/ 477 h 769"/>
                <a:gd name="T10" fmla="*/ 502 w 1624"/>
                <a:gd name="T11" fmla="*/ 485 h 769"/>
                <a:gd name="T12" fmla="*/ 211 w 1624"/>
                <a:gd name="T13" fmla="*/ 639 h 769"/>
                <a:gd name="T14" fmla="*/ 343 w 1624"/>
                <a:gd name="T15" fmla="*/ 372 h 769"/>
                <a:gd name="T16" fmla="*/ 763 w 1624"/>
                <a:gd name="T17" fmla="*/ 275 h 769"/>
                <a:gd name="T18" fmla="*/ 0 w 1624"/>
                <a:gd name="T19" fmla="*/ 271 h 769"/>
                <a:gd name="T20" fmla="*/ 63 w 1624"/>
                <a:gd name="T21" fmla="*/ 10 h 769"/>
                <a:gd name="T22" fmla="*/ 655 w 1624"/>
                <a:gd name="T23" fmla="*/ 109 h 769"/>
                <a:gd name="T24" fmla="*/ 687 w 1624"/>
                <a:gd name="T25" fmla="*/ 0 h 769"/>
                <a:gd name="T26" fmla="*/ 1272 w 1624"/>
                <a:gd name="T27" fmla="*/ 10 h 769"/>
                <a:gd name="T28" fmla="*/ 1560 w 1624"/>
                <a:gd name="T29" fmla="*/ 223 h 769"/>
                <a:gd name="T30" fmla="*/ 1584 w 1624"/>
                <a:gd name="T31" fmla="*/ 0 h 769"/>
                <a:gd name="T32" fmla="*/ 1374 w 1624"/>
                <a:gd name="T33" fmla="*/ 145 h 769"/>
                <a:gd name="T34" fmla="*/ 1493 w 1624"/>
                <a:gd name="T35" fmla="*/ 145 h 769"/>
                <a:gd name="T36" fmla="*/ 866 w 1624"/>
                <a:gd name="T37" fmla="*/ 286 h 769"/>
                <a:gd name="T38" fmla="*/ 1164 w 1624"/>
                <a:gd name="T39" fmla="*/ 242 h 769"/>
                <a:gd name="T40" fmla="*/ 1322 w 1624"/>
                <a:gd name="T41" fmla="*/ 242 h 769"/>
                <a:gd name="T42" fmla="*/ 1522 w 1624"/>
                <a:gd name="T43" fmla="*/ 276 h 769"/>
                <a:gd name="T44" fmla="*/ 1586 w 1624"/>
                <a:gd name="T45" fmla="*/ 359 h 769"/>
                <a:gd name="T46" fmla="*/ 1614 w 1624"/>
                <a:gd name="T47" fmla="*/ 448 h 769"/>
                <a:gd name="T48" fmla="*/ 1614 w 1624"/>
                <a:gd name="T49" fmla="*/ 530 h 769"/>
                <a:gd name="T50" fmla="*/ 1092 w 1624"/>
                <a:gd name="T51" fmla="*/ 511 h 769"/>
                <a:gd name="T52" fmla="*/ 947 w 1624"/>
                <a:gd name="T53" fmla="*/ 532 h 769"/>
                <a:gd name="T54" fmla="*/ 947 w 1624"/>
                <a:gd name="T55" fmla="*/ 532 h 769"/>
                <a:gd name="T56" fmla="*/ 855 w 1624"/>
                <a:gd name="T57" fmla="*/ 532 h 769"/>
                <a:gd name="T58" fmla="*/ 1140 w 1624"/>
                <a:gd name="T59" fmla="*/ 366 h 769"/>
                <a:gd name="T60" fmla="*/ 903 w 1624"/>
                <a:gd name="T61" fmla="*/ 0 h 769"/>
                <a:gd name="T62" fmla="*/ 1214 w 1624"/>
                <a:gd name="T63" fmla="*/ 134 h 769"/>
                <a:gd name="T64" fmla="*/ 892 w 1624"/>
                <a:gd name="T65" fmla="*/ 213 h 769"/>
                <a:gd name="T66" fmla="*/ 1113 w 1624"/>
                <a:gd name="T67" fmla="*/ 145 h 769"/>
                <a:gd name="T68" fmla="*/ 994 w 1624"/>
                <a:gd name="T69" fmla="*/ 145 h 769"/>
                <a:gd name="T70" fmla="*/ 1272 w 1624"/>
                <a:gd name="T71" fmla="*/ 758 h 769"/>
                <a:gd name="T72" fmla="*/ 1594 w 1624"/>
                <a:gd name="T73" fmla="*/ 680 h 769"/>
                <a:gd name="T74" fmla="*/ 1283 w 1624"/>
                <a:gd name="T75" fmla="*/ 545 h 769"/>
                <a:gd name="T76" fmla="*/ 1374 w 1624"/>
                <a:gd name="T77" fmla="*/ 623 h 769"/>
                <a:gd name="T78" fmla="*/ 892 w 1624"/>
                <a:gd name="T79" fmla="*/ 556 h 769"/>
                <a:gd name="T80" fmla="*/ 1214 w 1624"/>
                <a:gd name="T81" fmla="*/ 556 h 769"/>
                <a:gd name="T82" fmla="*/ 903 w 1624"/>
                <a:gd name="T83" fmla="*/ 769 h 769"/>
                <a:gd name="T84" fmla="*/ 994 w 1624"/>
                <a:gd name="T85" fmla="*/ 691 h 769"/>
                <a:gd name="T86" fmla="*/ 994 w 1624"/>
                <a:gd name="T87" fmla="*/ 623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24" h="769">
                  <a:moveTo>
                    <a:pt x="0" y="361"/>
                  </a:moveTo>
                  <a:cubicBezTo>
                    <a:pt x="0" y="367"/>
                    <a:pt x="4" y="372"/>
                    <a:pt x="10" y="372"/>
                  </a:cubicBezTo>
                  <a:cubicBezTo>
                    <a:pt x="168" y="372"/>
                    <a:pt x="168" y="372"/>
                    <a:pt x="168" y="372"/>
                  </a:cubicBezTo>
                  <a:cubicBezTo>
                    <a:pt x="176" y="372"/>
                    <a:pt x="181" y="380"/>
                    <a:pt x="177" y="387"/>
                  </a:cubicBezTo>
                  <a:cubicBezTo>
                    <a:pt x="43" y="636"/>
                    <a:pt x="43" y="636"/>
                    <a:pt x="43" y="636"/>
                  </a:cubicBezTo>
                  <a:cubicBezTo>
                    <a:pt x="42" y="637"/>
                    <a:pt x="42" y="639"/>
                    <a:pt x="42" y="640"/>
                  </a:cubicBezTo>
                  <a:cubicBezTo>
                    <a:pt x="42" y="758"/>
                    <a:pt x="42" y="758"/>
                    <a:pt x="42" y="758"/>
                  </a:cubicBezTo>
                  <a:cubicBezTo>
                    <a:pt x="42" y="764"/>
                    <a:pt x="46" y="768"/>
                    <a:pt x="52" y="768"/>
                  </a:cubicBezTo>
                  <a:cubicBezTo>
                    <a:pt x="113" y="768"/>
                    <a:pt x="113" y="768"/>
                    <a:pt x="113" y="768"/>
                  </a:cubicBezTo>
                  <a:cubicBezTo>
                    <a:pt x="586" y="768"/>
                    <a:pt x="586" y="768"/>
                    <a:pt x="586" y="768"/>
                  </a:cubicBezTo>
                  <a:cubicBezTo>
                    <a:pt x="604" y="768"/>
                    <a:pt x="604" y="768"/>
                    <a:pt x="604" y="768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37" y="768"/>
                    <a:pt x="747" y="753"/>
                    <a:pt x="742" y="740"/>
                  </a:cubicBezTo>
                  <a:cubicBezTo>
                    <a:pt x="693" y="619"/>
                    <a:pt x="693" y="619"/>
                    <a:pt x="693" y="619"/>
                  </a:cubicBezTo>
                  <a:cubicBezTo>
                    <a:pt x="635" y="477"/>
                    <a:pt x="635" y="477"/>
                    <a:pt x="635" y="477"/>
                  </a:cubicBezTo>
                  <a:cubicBezTo>
                    <a:pt x="634" y="473"/>
                    <a:pt x="630" y="471"/>
                    <a:pt x="626" y="471"/>
                  </a:cubicBezTo>
                  <a:cubicBezTo>
                    <a:pt x="511" y="471"/>
                    <a:pt x="511" y="471"/>
                    <a:pt x="511" y="471"/>
                  </a:cubicBezTo>
                  <a:cubicBezTo>
                    <a:pt x="504" y="471"/>
                    <a:pt x="499" y="478"/>
                    <a:pt x="502" y="485"/>
                  </a:cubicBezTo>
                  <a:cubicBezTo>
                    <a:pt x="554" y="625"/>
                    <a:pt x="554" y="625"/>
                    <a:pt x="554" y="625"/>
                  </a:cubicBezTo>
                  <a:cubicBezTo>
                    <a:pt x="557" y="632"/>
                    <a:pt x="552" y="639"/>
                    <a:pt x="545" y="639"/>
                  </a:cubicBezTo>
                  <a:cubicBezTo>
                    <a:pt x="211" y="639"/>
                    <a:pt x="211" y="639"/>
                    <a:pt x="211" y="639"/>
                  </a:cubicBezTo>
                  <a:cubicBezTo>
                    <a:pt x="203" y="639"/>
                    <a:pt x="198" y="631"/>
                    <a:pt x="202" y="624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6" y="374"/>
                    <a:pt x="339" y="372"/>
                    <a:pt x="343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5" y="372"/>
                    <a:pt x="729" y="369"/>
                    <a:pt x="731" y="365"/>
                  </a:cubicBezTo>
                  <a:cubicBezTo>
                    <a:pt x="763" y="275"/>
                    <a:pt x="763" y="275"/>
                    <a:pt x="763" y="275"/>
                  </a:cubicBezTo>
                  <a:cubicBezTo>
                    <a:pt x="766" y="268"/>
                    <a:pt x="761" y="261"/>
                    <a:pt x="754" y="261"/>
                  </a:cubicBezTo>
                  <a:cubicBezTo>
                    <a:pt x="10" y="261"/>
                    <a:pt x="10" y="261"/>
                    <a:pt x="10" y="261"/>
                  </a:cubicBezTo>
                  <a:cubicBezTo>
                    <a:pt x="4" y="261"/>
                    <a:pt x="0" y="266"/>
                    <a:pt x="0" y="271"/>
                  </a:cubicBezTo>
                  <a:lnTo>
                    <a:pt x="0" y="361"/>
                  </a:lnTo>
                  <a:close/>
                  <a:moveTo>
                    <a:pt x="73" y="0"/>
                  </a:moveTo>
                  <a:cubicBezTo>
                    <a:pt x="68" y="0"/>
                    <a:pt x="63" y="4"/>
                    <a:pt x="63" y="1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104"/>
                    <a:pt x="68" y="109"/>
                    <a:pt x="73" y="109"/>
                  </a:cubicBezTo>
                  <a:cubicBezTo>
                    <a:pt x="655" y="109"/>
                    <a:pt x="655" y="109"/>
                    <a:pt x="655" y="109"/>
                  </a:cubicBezTo>
                  <a:cubicBezTo>
                    <a:pt x="660" y="109"/>
                    <a:pt x="664" y="106"/>
                    <a:pt x="665" y="102"/>
                  </a:cubicBezTo>
                  <a:cubicBezTo>
                    <a:pt x="696" y="13"/>
                    <a:pt x="696" y="13"/>
                    <a:pt x="696" y="13"/>
                  </a:cubicBezTo>
                  <a:cubicBezTo>
                    <a:pt x="699" y="7"/>
                    <a:pt x="694" y="0"/>
                    <a:pt x="687" y="0"/>
                  </a:cubicBezTo>
                  <a:lnTo>
                    <a:pt x="73" y="0"/>
                  </a:lnTo>
                  <a:close/>
                  <a:moveTo>
                    <a:pt x="1283" y="0"/>
                  </a:moveTo>
                  <a:cubicBezTo>
                    <a:pt x="1277" y="0"/>
                    <a:pt x="1272" y="4"/>
                    <a:pt x="1272" y="10"/>
                  </a:cubicBezTo>
                  <a:cubicBezTo>
                    <a:pt x="1272" y="213"/>
                    <a:pt x="1272" y="213"/>
                    <a:pt x="1272" y="213"/>
                  </a:cubicBezTo>
                  <a:cubicBezTo>
                    <a:pt x="1272" y="218"/>
                    <a:pt x="1277" y="223"/>
                    <a:pt x="1283" y="223"/>
                  </a:cubicBezTo>
                  <a:cubicBezTo>
                    <a:pt x="1560" y="223"/>
                    <a:pt x="1560" y="223"/>
                    <a:pt x="1560" y="223"/>
                  </a:cubicBezTo>
                  <a:cubicBezTo>
                    <a:pt x="1594" y="134"/>
                    <a:pt x="1594" y="134"/>
                    <a:pt x="1594" y="134"/>
                  </a:cubicBezTo>
                  <a:cubicBezTo>
                    <a:pt x="1594" y="10"/>
                    <a:pt x="1594" y="10"/>
                    <a:pt x="1594" y="10"/>
                  </a:cubicBezTo>
                  <a:cubicBezTo>
                    <a:pt x="1594" y="4"/>
                    <a:pt x="1589" y="0"/>
                    <a:pt x="1584" y="0"/>
                  </a:cubicBezTo>
                  <a:lnTo>
                    <a:pt x="1283" y="0"/>
                  </a:lnTo>
                  <a:close/>
                  <a:moveTo>
                    <a:pt x="1493" y="145"/>
                  </a:moveTo>
                  <a:cubicBezTo>
                    <a:pt x="1374" y="145"/>
                    <a:pt x="1374" y="145"/>
                    <a:pt x="1374" y="145"/>
                  </a:cubicBezTo>
                  <a:cubicBezTo>
                    <a:pt x="1374" y="78"/>
                    <a:pt x="1374" y="78"/>
                    <a:pt x="1374" y="78"/>
                  </a:cubicBezTo>
                  <a:cubicBezTo>
                    <a:pt x="1493" y="78"/>
                    <a:pt x="1493" y="78"/>
                    <a:pt x="1493" y="78"/>
                  </a:cubicBezTo>
                  <a:lnTo>
                    <a:pt x="1493" y="145"/>
                  </a:lnTo>
                  <a:close/>
                  <a:moveTo>
                    <a:pt x="876" y="366"/>
                  </a:moveTo>
                  <a:cubicBezTo>
                    <a:pt x="870" y="366"/>
                    <a:pt x="866" y="361"/>
                    <a:pt x="866" y="355"/>
                  </a:cubicBezTo>
                  <a:cubicBezTo>
                    <a:pt x="866" y="286"/>
                    <a:pt x="866" y="286"/>
                    <a:pt x="866" y="286"/>
                  </a:cubicBezTo>
                  <a:cubicBezTo>
                    <a:pt x="866" y="280"/>
                    <a:pt x="870" y="276"/>
                    <a:pt x="876" y="276"/>
                  </a:cubicBezTo>
                  <a:cubicBezTo>
                    <a:pt x="1164" y="276"/>
                    <a:pt x="1164" y="276"/>
                    <a:pt x="1164" y="276"/>
                  </a:cubicBezTo>
                  <a:cubicBezTo>
                    <a:pt x="1164" y="242"/>
                    <a:pt x="1164" y="242"/>
                    <a:pt x="1164" y="242"/>
                  </a:cubicBezTo>
                  <a:cubicBezTo>
                    <a:pt x="1164" y="236"/>
                    <a:pt x="1169" y="231"/>
                    <a:pt x="1174" y="231"/>
                  </a:cubicBezTo>
                  <a:cubicBezTo>
                    <a:pt x="1312" y="231"/>
                    <a:pt x="1312" y="231"/>
                    <a:pt x="1312" y="231"/>
                  </a:cubicBezTo>
                  <a:cubicBezTo>
                    <a:pt x="1317" y="231"/>
                    <a:pt x="1322" y="236"/>
                    <a:pt x="1322" y="242"/>
                  </a:cubicBezTo>
                  <a:cubicBezTo>
                    <a:pt x="1322" y="276"/>
                    <a:pt x="1322" y="276"/>
                    <a:pt x="1322" y="276"/>
                  </a:cubicBezTo>
                  <a:cubicBezTo>
                    <a:pt x="1403" y="276"/>
                    <a:pt x="1403" y="276"/>
                    <a:pt x="1403" y="276"/>
                  </a:cubicBezTo>
                  <a:cubicBezTo>
                    <a:pt x="1522" y="276"/>
                    <a:pt x="1522" y="276"/>
                    <a:pt x="1522" y="276"/>
                  </a:cubicBezTo>
                  <a:cubicBezTo>
                    <a:pt x="1602" y="276"/>
                    <a:pt x="1602" y="276"/>
                    <a:pt x="1602" y="276"/>
                  </a:cubicBezTo>
                  <a:cubicBezTo>
                    <a:pt x="1610" y="276"/>
                    <a:pt x="1615" y="283"/>
                    <a:pt x="1612" y="290"/>
                  </a:cubicBezTo>
                  <a:cubicBezTo>
                    <a:pt x="1586" y="359"/>
                    <a:pt x="1586" y="359"/>
                    <a:pt x="1586" y="359"/>
                  </a:cubicBezTo>
                  <a:cubicBezTo>
                    <a:pt x="1585" y="363"/>
                    <a:pt x="1581" y="366"/>
                    <a:pt x="1577" y="366"/>
                  </a:cubicBezTo>
                  <a:cubicBezTo>
                    <a:pt x="1343" y="366"/>
                    <a:pt x="1343" y="366"/>
                    <a:pt x="1343" y="366"/>
                  </a:cubicBezTo>
                  <a:cubicBezTo>
                    <a:pt x="1379" y="412"/>
                    <a:pt x="1469" y="440"/>
                    <a:pt x="1614" y="448"/>
                  </a:cubicBezTo>
                  <a:cubicBezTo>
                    <a:pt x="1620" y="449"/>
                    <a:pt x="1624" y="453"/>
                    <a:pt x="1624" y="459"/>
                  </a:cubicBezTo>
                  <a:cubicBezTo>
                    <a:pt x="1624" y="520"/>
                    <a:pt x="1624" y="520"/>
                    <a:pt x="1624" y="520"/>
                  </a:cubicBezTo>
                  <a:cubicBezTo>
                    <a:pt x="1624" y="526"/>
                    <a:pt x="1619" y="530"/>
                    <a:pt x="1614" y="530"/>
                  </a:cubicBezTo>
                  <a:cubicBezTo>
                    <a:pt x="1523" y="529"/>
                    <a:pt x="1451" y="522"/>
                    <a:pt x="1398" y="510"/>
                  </a:cubicBezTo>
                  <a:cubicBezTo>
                    <a:pt x="1342" y="498"/>
                    <a:pt x="1290" y="476"/>
                    <a:pt x="1244" y="444"/>
                  </a:cubicBezTo>
                  <a:cubicBezTo>
                    <a:pt x="1200" y="476"/>
                    <a:pt x="1149" y="499"/>
                    <a:pt x="1092" y="511"/>
                  </a:cubicBezTo>
                  <a:cubicBezTo>
                    <a:pt x="1054" y="520"/>
                    <a:pt x="1005" y="526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22" y="535"/>
                    <a:pt x="895" y="538"/>
                    <a:pt x="867" y="542"/>
                  </a:cubicBezTo>
                  <a:cubicBezTo>
                    <a:pt x="861" y="543"/>
                    <a:pt x="855" y="538"/>
                    <a:pt x="855" y="532"/>
                  </a:cubicBezTo>
                  <a:cubicBezTo>
                    <a:pt x="855" y="471"/>
                    <a:pt x="855" y="471"/>
                    <a:pt x="855" y="471"/>
                  </a:cubicBezTo>
                  <a:cubicBezTo>
                    <a:pt x="855" y="466"/>
                    <a:pt x="859" y="462"/>
                    <a:pt x="864" y="461"/>
                  </a:cubicBezTo>
                  <a:cubicBezTo>
                    <a:pt x="1010" y="442"/>
                    <a:pt x="1101" y="414"/>
                    <a:pt x="1140" y="366"/>
                  </a:cubicBezTo>
                  <a:lnTo>
                    <a:pt x="876" y="366"/>
                  </a:lnTo>
                  <a:close/>
                  <a:moveTo>
                    <a:pt x="892" y="10"/>
                  </a:moveTo>
                  <a:cubicBezTo>
                    <a:pt x="892" y="4"/>
                    <a:pt x="897" y="0"/>
                    <a:pt x="903" y="0"/>
                  </a:cubicBezTo>
                  <a:cubicBezTo>
                    <a:pt x="1204" y="0"/>
                    <a:pt x="1204" y="0"/>
                    <a:pt x="1204" y="0"/>
                  </a:cubicBezTo>
                  <a:cubicBezTo>
                    <a:pt x="1210" y="0"/>
                    <a:pt x="1214" y="4"/>
                    <a:pt x="1214" y="10"/>
                  </a:cubicBezTo>
                  <a:cubicBezTo>
                    <a:pt x="1214" y="134"/>
                    <a:pt x="1214" y="134"/>
                    <a:pt x="1214" y="134"/>
                  </a:cubicBezTo>
                  <a:cubicBezTo>
                    <a:pt x="1180" y="223"/>
                    <a:pt x="1180" y="223"/>
                    <a:pt x="1180" y="223"/>
                  </a:cubicBezTo>
                  <a:cubicBezTo>
                    <a:pt x="903" y="223"/>
                    <a:pt x="903" y="223"/>
                    <a:pt x="903" y="223"/>
                  </a:cubicBezTo>
                  <a:cubicBezTo>
                    <a:pt x="897" y="223"/>
                    <a:pt x="892" y="218"/>
                    <a:pt x="892" y="213"/>
                  </a:cubicBezTo>
                  <a:lnTo>
                    <a:pt x="892" y="10"/>
                  </a:lnTo>
                  <a:close/>
                  <a:moveTo>
                    <a:pt x="994" y="145"/>
                  </a:moveTo>
                  <a:cubicBezTo>
                    <a:pt x="1113" y="145"/>
                    <a:pt x="1113" y="145"/>
                    <a:pt x="1113" y="145"/>
                  </a:cubicBezTo>
                  <a:cubicBezTo>
                    <a:pt x="1113" y="78"/>
                    <a:pt x="1113" y="78"/>
                    <a:pt x="1113" y="78"/>
                  </a:cubicBezTo>
                  <a:cubicBezTo>
                    <a:pt x="994" y="78"/>
                    <a:pt x="994" y="78"/>
                    <a:pt x="994" y="78"/>
                  </a:cubicBezTo>
                  <a:lnTo>
                    <a:pt x="994" y="145"/>
                  </a:lnTo>
                  <a:close/>
                  <a:moveTo>
                    <a:pt x="1283" y="545"/>
                  </a:moveTo>
                  <a:cubicBezTo>
                    <a:pt x="1277" y="545"/>
                    <a:pt x="1272" y="550"/>
                    <a:pt x="1272" y="556"/>
                  </a:cubicBezTo>
                  <a:cubicBezTo>
                    <a:pt x="1272" y="758"/>
                    <a:pt x="1272" y="758"/>
                    <a:pt x="1272" y="758"/>
                  </a:cubicBezTo>
                  <a:cubicBezTo>
                    <a:pt x="1272" y="764"/>
                    <a:pt x="1277" y="769"/>
                    <a:pt x="1283" y="769"/>
                  </a:cubicBezTo>
                  <a:cubicBezTo>
                    <a:pt x="1560" y="769"/>
                    <a:pt x="1560" y="769"/>
                    <a:pt x="1560" y="769"/>
                  </a:cubicBezTo>
                  <a:cubicBezTo>
                    <a:pt x="1594" y="680"/>
                    <a:pt x="1594" y="680"/>
                    <a:pt x="1594" y="680"/>
                  </a:cubicBezTo>
                  <a:cubicBezTo>
                    <a:pt x="1594" y="556"/>
                    <a:pt x="1594" y="556"/>
                    <a:pt x="1594" y="556"/>
                  </a:cubicBezTo>
                  <a:cubicBezTo>
                    <a:pt x="1594" y="550"/>
                    <a:pt x="1589" y="545"/>
                    <a:pt x="1584" y="545"/>
                  </a:cubicBezTo>
                  <a:lnTo>
                    <a:pt x="1283" y="545"/>
                  </a:lnTo>
                  <a:close/>
                  <a:moveTo>
                    <a:pt x="1493" y="691"/>
                  </a:moveTo>
                  <a:cubicBezTo>
                    <a:pt x="1374" y="691"/>
                    <a:pt x="1374" y="691"/>
                    <a:pt x="1374" y="691"/>
                  </a:cubicBezTo>
                  <a:cubicBezTo>
                    <a:pt x="1374" y="623"/>
                    <a:pt x="1374" y="623"/>
                    <a:pt x="1374" y="623"/>
                  </a:cubicBezTo>
                  <a:cubicBezTo>
                    <a:pt x="1493" y="623"/>
                    <a:pt x="1493" y="623"/>
                    <a:pt x="1493" y="623"/>
                  </a:cubicBezTo>
                  <a:lnTo>
                    <a:pt x="1493" y="691"/>
                  </a:lnTo>
                  <a:close/>
                  <a:moveTo>
                    <a:pt x="892" y="556"/>
                  </a:moveTo>
                  <a:cubicBezTo>
                    <a:pt x="892" y="550"/>
                    <a:pt x="897" y="545"/>
                    <a:pt x="903" y="545"/>
                  </a:cubicBezTo>
                  <a:cubicBezTo>
                    <a:pt x="1204" y="545"/>
                    <a:pt x="1204" y="545"/>
                    <a:pt x="1204" y="545"/>
                  </a:cubicBezTo>
                  <a:cubicBezTo>
                    <a:pt x="1210" y="545"/>
                    <a:pt x="1214" y="550"/>
                    <a:pt x="1214" y="556"/>
                  </a:cubicBezTo>
                  <a:cubicBezTo>
                    <a:pt x="1214" y="680"/>
                    <a:pt x="1214" y="680"/>
                    <a:pt x="1214" y="680"/>
                  </a:cubicBezTo>
                  <a:cubicBezTo>
                    <a:pt x="1180" y="769"/>
                    <a:pt x="1180" y="769"/>
                    <a:pt x="1180" y="769"/>
                  </a:cubicBezTo>
                  <a:cubicBezTo>
                    <a:pt x="903" y="769"/>
                    <a:pt x="903" y="769"/>
                    <a:pt x="903" y="769"/>
                  </a:cubicBezTo>
                  <a:cubicBezTo>
                    <a:pt x="897" y="769"/>
                    <a:pt x="892" y="764"/>
                    <a:pt x="892" y="758"/>
                  </a:cubicBezTo>
                  <a:lnTo>
                    <a:pt x="892" y="556"/>
                  </a:lnTo>
                  <a:close/>
                  <a:moveTo>
                    <a:pt x="994" y="691"/>
                  </a:moveTo>
                  <a:cubicBezTo>
                    <a:pt x="1113" y="691"/>
                    <a:pt x="1113" y="691"/>
                    <a:pt x="1113" y="691"/>
                  </a:cubicBezTo>
                  <a:cubicBezTo>
                    <a:pt x="1113" y="623"/>
                    <a:pt x="1113" y="623"/>
                    <a:pt x="1113" y="623"/>
                  </a:cubicBezTo>
                  <a:cubicBezTo>
                    <a:pt x="994" y="623"/>
                    <a:pt x="994" y="623"/>
                    <a:pt x="994" y="623"/>
                  </a:cubicBezTo>
                  <a:lnTo>
                    <a:pt x="994" y="6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标题 4"/>
          <p:cNvSpPr txBox="1"/>
          <p:nvPr userDrawn="1"/>
        </p:nvSpPr>
        <p:spPr>
          <a:xfrm>
            <a:off x="660400" y="447964"/>
            <a:ext cx="6093268" cy="5599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05427" y="1125220"/>
            <a:ext cx="11221670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9889718" y="489668"/>
            <a:ext cx="1593656" cy="456252"/>
            <a:chOff x="857288" y="4556179"/>
            <a:chExt cx="3138487" cy="898526"/>
          </a:xfrm>
          <a:solidFill>
            <a:schemeClr val="accent6"/>
          </a:solidFill>
          <a:effectLst>
            <a:reflection blurRad="6350" stA="28000" endPos="55000" dir="5400000" sy="-100000" algn="bl" rotWithShape="0"/>
          </a:effectLst>
        </p:grpSpPr>
        <p:sp>
          <p:nvSpPr>
            <p:cNvPr id="7" name="Freeform 5"/>
            <p:cNvSpPr/>
            <p:nvPr userDrawn="1"/>
          </p:nvSpPr>
          <p:spPr bwMode="auto">
            <a:xfrm>
              <a:off x="857288" y="4556179"/>
              <a:ext cx="749300" cy="898526"/>
            </a:xfrm>
            <a:custGeom>
              <a:avLst/>
              <a:gdLst>
                <a:gd name="T0" fmla="*/ 763 w 763"/>
                <a:gd name="T1" fmla="*/ 772 h 912"/>
                <a:gd name="T2" fmla="*/ 534 w 763"/>
                <a:gd name="T3" fmla="*/ 895 h 912"/>
                <a:gd name="T4" fmla="*/ 276 w 763"/>
                <a:gd name="T5" fmla="*/ 869 h 912"/>
                <a:gd name="T6" fmla="*/ 75 w 763"/>
                <a:gd name="T7" fmla="*/ 705 h 912"/>
                <a:gd name="T8" fmla="*/ 0 w 763"/>
                <a:gd name="T9" fmla="*/ 456 h 912"/>
                <a:gd name="T10" fmla="*/ 75 w 763"/>
                <a:gd name="T11" fmla="*/ 208 h 912"/>
                <a:gd name="T12" fmla="*/ 276 w 763"/>
                <a:gd name="T13" fmla="*/ 43 h 912"/>
                <a:gd name="T14" fmla="*/ 534 w 763"/>
                <a:gd name="T15" fmla="*/ 18 h 912"/>
                <a:gd name="T16" fmla="*/ 763 w 763"/>
                <a:gd name="T17" fmla="*/ 140 h 912"/>
                <a:gd name="T18" fmla="*/ 447 w 763"/>
                <a:gd name="T19" fmla="*/ 456 h 912"/>
                <a:gd name="T20" fmla="*/ 763 w 763"/>
                <a:gd name="T21" fmla="*/ 77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" h="912">
                  <a:moveTo>
                    <a:pt x="763" y="772"/>
                  </a:moveTo>
                  <a:cubicBezTo>
                    <a:pt x="701" y="835"/>
                    <a:pt x="621" y="877"/>
                    <a:pt x="534" y="895"/>
                  </a:cubicBezTo>
                  <a:cubicBezTo>
                    <a:pt x="448" y="912"/>
                    <a:pt x="358" y="903"/>
                    <a:pt x="276" y="869"/>
                  </a:cubicBezTo>
                  <a:cubicBezTo>
                    <a:pt x="194" y="835"/>
                    <a:pt x="124" y="778"/>
                    <a:pt x="75" y="705"/>
                  </a:cubicBezTo>
                  <a:cubicBezTo>
                    <a:pt x="26" y="631"/>
                    <a:pt x="0" y="545"/>
                    <a:pt x="0" y="456"/>
                  </a:cubicBezTo>
                  <a:cubicBezTo>
                    <a:pt x="0" y="368"/>
                    <a:pt x="26" y="281"/>
                    <a:pt x="75" y="208"/>
                  </a:cubicBezTo>
                  <a:cubicBezTo>
                    <a:pt x="124" y="134"/>
                    <a:pt x="194" y="77"/>
                    <a:pt x="276" y="43"/>
                  </a:cubicBezTo>
                  <a:cubicBezTo>
                    <a:pt x="358" y="9"/>
                    <a:pt x="448" y="0"/>
                    <a:pt x="534" y="18"/>
                  </a:cubicBezTo>
                  <a:cubicBezTo>
                    <a:pt x="621" y="35"/>
                    <a:pt x="701" y="77"/>
                    <a:pt x="763" y="140"/>
                  </a:cubicBezTo>
                  <a:cubicBezTo>
                    <a:pt x="447" y="456"/>
                    <a:pt x="447" y="456"/>
                    <a:pt x="447" y="456"/>
                  </a:cubicBezTo>
                  <a:lnTo>
                    <a:pt x="763" y="7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 userDrawn="1"/>
          </p:nvSpPr>
          <p:spPr bwMode="auto">
            <a:xfrm>
              <a:off x="1609763" y="4565705"/>
              <a:ext cx="622300" cy="439738"/>
            </a:xfrm>
            <a:custGeom>
              <a:avLst/>
              <a:gdLst>
                <a:gd name="T0" fmla="*/ 632 w 632"/>
                <a:gd name="T1" fmla="*/ 131 h 447"/>
                <a:gd name="T2" fmla="*/ 487 w 632"/>
                <a:gd name="T3" fmla="*/ 34 h 447"/>
                <a:gd name="T4" fmla="*/ 316 w 632"/>
                <a:gd name="T5" fmla="*/ 0 h 447"/>
                <a:gd name="T6" fmla="*/ 145 w 632"/>
                <a:gd name="T7" fmla="*/ 34 h 447"/>
                <a:gd name="T8" fmla="*/ 0 w 632"/>
                <a:gd name="T9" fmla="*/ 131 h 447"/>
                <a:gd name="T10" fmla="*/ 316 w 632"/>
                <a:gd name="T11" fmla="*/ 447 h 447"/>
                <a:gd name="T12" fmla="*/ 632 w 632"/>
                <a:gd name="T13" fmla="*/ 13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632" y="131"/>
                  </a:moveTo>
                  <a:cubicBezTo>
                    <a:pt x="591" y="89"/>
                    <a:pt x="541" y="56"/>
                    <a:pt x="487" y="34"/>
                  </a:cubicBezTo>
                  <a:cubicBezTo>
                    <a:pt x="433" y="11"/>
                    <a:pt x="375" y="0"/>
                    <a:pt x="316" y="0"/>
                  </a:cubicBezTo>
                  <a:cubicBezTo>
                    <a:pt x="257" y="0"/>
                    <a:pt x="199" y="11"/>
                    <a:pt x="145" y="34"/>
                  </a:cubicBezTo>
                  <a:cubicBezTo>
                    <a:pt x="91" y="56"/>
                    <a:pt x="41" y="89"/>
                    <a:pt x="0" y="131"/>
                  </a:cubicBezTo>
                  <a:cubicBezTo>
                    <a:pt x="316" y="447"/>
                    <a:pt x="316" y="447"/>
                    <a:pt x="316" y="447"/>
                  </a:cubicBezTo>
                  <a:lnTo>
                    <a:pt x="632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1609763" y="5005442"/>
              <a:ext cx="622300" cy="441325"/>
            </a:xfrm>
            <a:custGeom>
              <a:avLst/>
              <a:gdLst>
                <a:gd name="T0" fmla="*/ 0 w 632"/>
                <a:gd name="T1" fmla="*/ 316 h 447"/>
                <a:gd name="T2" fmla="*/ 145 w 632"/>
                <a:gd name="T3" fmla="*/ 413 h 447"/>
                <a:gd name="T4" fmla="*/ 316 w 632"/>
                <a:gd name="T5" fmla="*/ 447 h 447"/>
                <a:gd name="T6" fmla="*/ 487 w 632"/>
                <a:gd name="T7" fmla="*/ 413 h 447"/>
                <a:gd name="T8" fmla="*/ 632 w 632"/>
                <a:gd name="T9" fmla="*/ 316 h 447"/>
                <a:gd name="T10" fmla="*/ 316 w 632"/>
                <a:gd name="T11" fmla="*/ 0 h 447"/>
                <a:gd name="T12" fmla="*/ 0 w 632"/>
                <a:gd name="T13" fmla="*/ 3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0" y="316"/>
                  </a:moveTo>
                  <a:cubicBezTo>
                    <a:pt x="41" y="358"/>
                    <a:pt x="91" y="391"/>
                    <a:pt x="145" y="413"/>
                  </a:cubicBezTo>
                  <a:cubicBezTo>
                    <a:pt x="199" y="436"/>
                    <a:pt x="257" y="447"/>
                    <a:pt x="316" y="447"/>
                  </a:cubicBezTo>
                  <a:cubicBezTo>
                    <a:pt x="375" y="447"/>
                    <a:pt x="433" y="436"/>
                    <a:pt x="487" y="413"/>
                  </a:cubicBezTo>
                  <a:cubicBezTo>
                    <a:pt x="541" y="391"/>
                    <a:pt x="591" y="358"/>
                    <a:pt x="632" y="316"/>
                  </a:cubicBezTo>
                  <a:cubicBezTo>
                    <a:pt x="316" y="0"/>
                    <a:pt x="316" y="0"/>
                    <a:pt x="316" y="0"/>
                  </a:cubicBezTo>
                  <a:lnTo>
                    <a:pt x="0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2398750" y="4627617"/>
              <a:ext cx="1597025" cy="757238"/>
            </a:xfrm>
            <a:custGeom>
              <a:avLst/>
              <a:gdLst>
                <a:gd name="T0" fmla="*/ 168 w 1624"/>
                <a:gd name="T1" fmla="*/ 372 h 769"/>
                <a:gd name="T2" fmla="*/ 42 w 1624"/>
                <a:gd name="T3" fmla="*/ 640 h 769"/>
                <a:gd name="T4" fmla="*/ 113 w 1624"/>
                <a:gd name="T5" fmla="*/ 768 h 769"/>
                <a:gd name="T6" fmla="*/ 723 w 1624"/>
                <a:gd name="T7" fmla="*/ 768 h 769"/>
                <a:gd name="T8" fmla="*/ 635 w 1624"/>
                <a:gd name="T9" fmla="*/ 477 h 769"/>
                <a:gd name="T10" fmla="*/ 502 w 1624"/>
                <a:gd name="T11" fmla="*/ 485 h 769"/>
                <a:gd name="T12" fmla="*/ 211 w 1624"/>
                <a:gd name="T13" fmla="*/ 639 h 769"/>
                <a:gd name="T14" fmla="*/ 343 w 1624"/>
                <a:gd name="T15" fmla="*/ 372 h 769"/>
                <a:gd name="T16" fmla="*/ 763 w 1624"/>
                <a:gd name="T17" fmla="*/ 275 h 769"/>
                <a:gd name="T18" fmla="*/ 0 w 1624"/>
                <a:gd name="T19" fmla="*/ 271 h 769"/>
                <a:gd name="T20" fmla="*/ 63 w 1624"/>
                <a:gd name="T21" fmla="*/ 10 h 769"/>
                <a:gd name="T22" fmla="*/ 655 w 1624"/>
                <a:gd name="T23" fmla="*/ 109 h 769"/>
                <a:gd name="T24" fmla="*/ 687 w 1624"/>
                <a:gd name="T25" fmla="*/ 0 h 769"/>
                <a:gd name="T26" fmla="*/ 1272 w 1624"/>
                <a:gd name="T27" fmla="*/ 10 h 769"/>
                <a:gd name="T28" fmla="*/ 1560 w 1624"/>
                <a:gd name="T29" fmla="*/ 223 h 769"/>
                <a:gd name="T30" fmla="*/ 1584 w 1624"/>
                <a:gd name="T31" fmla="*/ 0 h 769"/>
                <a:gd name="T32" fmla="*/ 1374 w 1624"/>
                <a:gd name="T33" fmla="*/ 145 h 769"/>
                <a:gd name="T34" fmla="*/ 1493 w 1624"/>
                <a:gd name="T35" fmla="*/ 145 h 769"/>
                <a:gd name="T36" fmla="*/ 866 w 1624"/>
                <a:gd name="T37" fmla="*/ 286 h 769"/>
                <a:gd name="T38" fmla="*/ 1164 w 1624"/>
                <a:gd name="T39" fmla="*/ 242 h 769"/>
                <a:gd name="T40" fmla="*/ 1322 w 1624"/>
                <a:gd name="T41" fmla="*/ 242 h 769"/>
                <a:gd name="T42" fmla="*/ 1522 w 1624"/>
                <a:gd name="T43" fmla="*/ 276 h 769"/>
                <a:gd name="T44" fmla="*/ 1586 w 1624"/>
                <a:gd name="T45" fmla="*/ 359 h 769"/>
                <a:gd name="T46" fmla="*/ 1614 w 1624"/>
                <a:gd name="T47" fmla="*/ 448 h 769"/>
                <a:gd name="T48" fmla="*/ 1614 w 1624"/>
                <a:gd name="T49" fmla="*/ 530 h 769"/>
                <a:gd name="T50" fmla="*/ 1092 w 1624"/>
                <a:gd name="T51" fmla="*/ 511 h 769"/>
                <a:gd name="T52" fmla="*/ 947 w 1624"/>
                <a:gd name="T53" fmla="*/ 532 h 769"/>
                <a:gd name="T54" fmla="*/ 947 w 1624"/>
                <a:gd name="T55" fmla="*/ 532 h 769"/>
                <a:gd name="T56" fmla="*/ 855 w 1624"/>
                <a:gd name="T57" fmla="*/ 532 h 769"/>
                <a:gd name="T58" fmla="*/ 1140 w 1624"/>
                <a:gd name="T59" fmla="*/ 366 h 769"/>
                <a:gd name="T60" fmla="*/ 903 w 1624"/>
                <a:gd name="T61" fmla="*/ 0 h 769"/>
                <a:gd name="T62" fmla="*/ 1214 w 1624"/>
                <a:gd name="T63" fmla="*/ 134 h 769"/>
                <a:gd name="T64" fmla="*/ 892 w 1624"/>
                <a:gd name="T65" fmla="*/ 213 h 769"/>
                <a:gd name="T66" fmla="*/ 1113 w 1624"/>
                <a:gd name="T67" fmla="*/ 145 h 769"/>
                <a:gd name="T68" fmla="*/ 994 w 1624"/>
                <a:gd name="T69" fmla="*/ 145 h 769"/>
                <a:gd name="T70" fmla="*/ 1272 w 1624"/>
                <a:gd name="T71" fmla="*/ 758 h 769"/>
                <a:gd name="T72" fmla="*/ 1594 w 1624"/>
                <a:gd name="T73" fmla="*/ 680 h 769"/>
                <a:gd name="T74" fmla="*/ 1283 w 1624"/>
                <a:gd name="T75" fmla="*/ 545 h 769"/>
                <a:gd name="T76" fmla="*/ 1374 w 1624"/>
                <a:gd name="T77" fmla="*/ 623 h 769"/>
                <a:gd name="T78" fmla="*/ 892 w 1624"/>
                <a:gd name="T79" fmla="*/ 556 h 769"/>
                <a:gd name="T80" fmla="*/ 1214 w 1624"/>
                <a:gd name="T81" fmla="*/ 556 h 769"/>
                <a:gd name="T82" fmla="*/ 903 w 1624"/>
                <a:gd name="T83" fmla="*/ 769 h 769"/>
                <a:gd name="T84" fmla="*/ 994 w 1624"/>
                <a:gd name="T85" fmla="*/ 691 h 769"/>
                <a:gd name="T86" fmla="*/ 994 w 1624"/>
                <a:gd name="T87" fmla="*/ 623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24" h="769">
                  <a:moveTo>
                    <a:pt x="0" y="361"/>
                  </a:moveTo>
                  <a:cubicBezTo>
                    <a:pt x="0" y="367"/>
                    <a:pt x="4" y="372"/>
                    <a:pt x="10" y="372"/>
                  </a:cubicBezTo>
                  <a:cubicBezTo>
                    <a:pt x="168" y="372"/>
                    <a:pt x="168" y="372"/>
                    <a:pt x="168" y="372"/>
                  </a:cubicBezTo>
                  <a:cubicBezTo>
                    <a:pt x="176" y="372"/>
                    <a:pt x="181" y="380"/>
                    <a:pt x="177" y="387"/>
                  </a:cubicBezTo>
                  <a:cubicBezTo>
                    <a:pt x="43" y="636"/>
                    <a:pt x="43" y="636"/>
                    <a:pt x="43" y="636"/>
                  </a:cubicBezTo>
                  <a:cubicBezTo>
                    <a:pt x="42" y="637"/>
                    <a:pt x="42" y="639"/>
                    <a:pt x="42" y="640"/>
                  </a:cubicBezTo>
                  <a:cubicBezTo>
                    <a:pt x="42" y="758"/>
                    <a:pt x="42" y="758"/>
                    <a:pt x="42" y="758"/>
                  </a:cubicBezTo>
                  <a:cubicBezTo>
                    <a:pt x="42" y="764"/>
                    <a:pt x="46" y="768"/>
                    <a:pt x="52" y="768"/>
                  </a:cubicBezTo>
                  <a:cubicBezTo>
                    <a:pt x="113" y="768"/>
                    <a:pt x="113" y="768"/>
                    <a:pt x="113" y="768"/>
                  </a:cubicBezTo>
                  <a:cubicBezTo>
                    <a:pt x="586" y="768"/>
                    <a:pt x="586" y="768"/>
                    <a:pt x="586" y="768"/>
                  </a:cubicBezTo>
                  <a:cubicBezTo>
                    <a:pt x="604" y="768"/>
                    <a:pt x="604" y="768"/>
                    <a:pt x="604" y="768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37" y="768"/>
                    <a:pt x="747" y="753"/>
                    <a:pt x="742" y="740"/>
                  </a:cubicBezTo>
                  <a:cubicBezTo>
                    <a:pt x="693" y="619"/>
                    <a:pt x="693" y="619"/>
                    <a:pt x="693" y="619"/>
                  </a:cubicBezTo>
                  <a:cubicBezTo>
                    <a:pt x="635" y="477"/>
                    <a:pt x="635" y="477"/>
                    <a:pt x="635" y="477"/>
                  </a:cubicBezTo>
                  <a:cubicBezTo>
                    <a:pt x="634" y="473"/>
                    <a:pt x="630" y="471"/>
                    <a:pt x="626" y="471"/>
                  </a:cubicBezTo>
                  <a:cubicBezTo>
                    <a:pt x="511" y="471"/>
                    <a:pt x="511" y="471"/>
                    <a:pt x="511" y="471"/>
                  </a:cubicBezTo>
                  <a:cubicBezTo>
                    <a:pt x="504" y="471"/>
                    <a:pt x="499" y="478"/>
                    <a:pt x="502" y="485"/>
                  </a:cubicBezTo>
                  <a:cubicBezTo>
                    <a:pt x="554" y="625"/>
                    <a:pt x="554" y="625"/>
                    <a:pt x="554" y="625"/>
                  </a:cubicBezTo>
                  <a:cubicBezTo>
                    <a:pt x="557" y="632"/>
                    <a:pt x="552" y="639"/>
                    <a:pt x="545" y="639"/>
                  </a:cubicBezTo>
                  <a:cubicBezTo>
                    <a:pt x="211" y="639"/>
                    <a:pt x="211" y="639"/>
                    <a:pt x="211" y="639"/>
                  </a:cubicBezTo>
                  <a:cubicBezTo>
                    <a:pt x="203" y="639"/>
                    <a:pt x="198" y="631"/>
                    <a:pt x="202" y="624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6" y="374"/>
                    <a:pt x="339" y="372"/>
                    <a:pt x="343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5" y="372"/>
                    <a:pt x="729" y="369"/>
                    <a:pt x="731" y="365"/>
                  </a:cubicBezTo>
                  <a:cubicBezTo>
                    <a:pt x="763" y="275"/>
                    <a:pt x="763" y="275"/>
                    <a:pt x="763" y="275"/>
                  </a:cubicBezTo>
                  <a:cubicBezTo>
                    <a:pt x="766" y="268"/>
                    <a:pt x="761" y="261"/>
                    <a:pt x="754" y="261"/>
                  </a:cubicBezTo>
                  <a:cubicBezTo>
                    <a:pt x="10" y="261"/>
                    <a:pt x="10" y="261"/>
                    <a:pt x="10" y="261"/>
                  </a:cubicBezTo>
                  <a:cubicBezTo>
                    <a:pt x="4" y="261"/>
                    <a:pt x="0" y="266"/>
                    <a:pt x="0" y="271"/>
                  </a:cubicBezTo>
                  <a:lnTo>
                    <a:pt x="0" y="361"/>
                  </a:lnTo>
                  <a:close/>
                  <a:moveTo>
                    <a:pt x="73" y="0"/>
                  </a:moveTo>
                  <a:cubicBezTo>
                    <a:pt x="68" y="0"/>
                    <a:pt x="63" y="4"/>
                    <a:pt x="63" y="1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104"/>
                    <a:pt x="68" y="109"/>
                    <a:pt x="73" y="109"/>
                  </a:cubicBezTo>
                  <a:cubicBezTo>
                    <a:pt x="655" y="109"/>
                    <a:pt x="655" y="109"/>
                    <a:pt x="655" y="109"/>
                  </a:cubicBezTo>
                  <a:cubicBezTo>
                    <a:pt x="660" y="109"/>
                    <a:pt x="664" y="106"/>
                    <a:pt x="665" y="102"/>
                  </a:cubicBezTo>
                  <a:cubicBezTo>
                    <a:pt x="696" y="13"/>
                    <a:pt x="696" y="13"/>
                    <a:pt x="696" y="13"/>
                  </a:cubicBezTo>
                  <a:cubicBezTo>
                    <a:pt x="699" y="7"/>
                    <a:pt x="694" y="0"/>
                    <a:pt x="687" y="0"/>
                  </a:cubicBezTo>
                  <a:lnTo>
                    <a:pt x="73" y="0"/>
                  </a:lnTo>
                  <a:close/>
                  <a:moveTo>
                    <a:pt x="1283" y="0"/>
                  </a:moveTo>
                  <a:cubicBezTo>
                    <a:pt x="1277" y="0"/>
                    <a:pt x="1272" y="4"/>
                    <a:pt x="1272" y="10"/>
                  </a:cubicBezTo>
                  <a:cubicBezTo>
                    <a:pt x="1272" y="213"/>
                    <a:pt x="1272" y="213"/>
                    <a:pt x="1272" y="213"/>
                  </a:cubicBezTo>
                  <a:cubicBezTo>
                    <a:pt x="1272" y="218"/>
                    <a:pt x="1277" y="223"/>
                    <a:pt x="1283" y="223"/>
                  </a:cubicBezTo>
                  <a:cubicBezTo>
                    <a:pt x="1560" y="223"/>
                    <a:pt x="1560" y="223"/>
                    <a:pt x="1560" y="223"/>
                  </a:cubicBezTo>
                  <a:cubicBezTo>
                    <a:pt x="1594" y="134"/>
                    <a:pt x="1594" y="134"/>
                    <a:pt x="1594" y="134"/>
                  </a:cubicBezTo>
                  <a:cubicBezTo>
                    <a:pt x="1594" y="10"/>
                    <a:pt x="1594" y="10"/>
                    <a:pt x="1594" y="10"/>
                  </a:cubicBezTo>
                  <a:cubicBezTo>
                    <a:pt x="1594" y="4"/>
                    <a:pt x="1589" y="0"/>
                    <a:pt x="1584" y="0"/>
                  </a:cubicBezTo>
                  <a:lnTo>
                    <a:pt x="1283" y="0"/>
                  </a:lnTo>
                  <a:close/>
                  <a:moveTo>
                    <a:pt x="1493" y="145"/>
                  </a:moveTo>
                  <a:cubicBezTo>
                    <a:pt x="1374" y="145"/>
                    <a:pt x="1374" y="145"/>
                    <a:pt x="1374" y="145"/>
                  </a:cubicBezTo>
                  <a:cubicBezTo>
                    <a:pt x="1374" y="78"/>
                    <a:pt x="1374" y="78"/>
                    <a:pt x="1374" y="78"/>
                  </a:cubicBezTo>
                  <a:cubicBezTo>
                    <a:pt x="1493" y="78"/>
                    <a:pt x="1493" y="78"/>
                    <a:pt x="1493" y="78"/>
                  </a:cubicBezTo>
                  <a:lnTo>
                    <a:pt x="1493" y="145"/>
                  </a:lnTo>
                  <a:close/>
                  <a:moveTo>
                    <a:pt x="876" y="366"/>
                  </a:moveTo>
                  <a:cubicBezTo>
                    <a:pt x="870" y="366"/>
                    <a:pt x="866" y="361"/>
                    <a:pt x="866" y="355"/>
                  </a:cubicBezTo>
                  <a:cubicBezTo>
                    <a:pt x="866" y="286"/>
                    <a:pt x="866" y="286"/>
                    <a:pt x="866" y="286"/>
                  </a:cubicBezTo>
                  <a:cubicBezTo>
                    <a:pt x="866" y="280"/>
                    <a:pt x="870" y="276"/>
                    <a:pt x="876" y="276"/>
                  </a:cubicBezTo>
                  <a:cubicBezTo>
                    <a:pt x="1164" y="276"/>
                    <a:pt x="1164" y="276"/>
                    <a:pt x="1164" y="276"/>
                  </a:cubicBezTo>
                  <a:cubicBezTo>
                    <a:pt x="1164" y="242"/>
                    <a:pt x="1164" y="242"/>
                    <a:pt x="1164" y="242"/>
                  </a:cubicBezTo>
                  <a:cubicBezTo>
                    <a:pt x="1164" y="236"/>
                    <a:pt x="1169" y="231"/>
                    <a:pt x="1174" y="231"/>
                  </a:cubicBezTo>
                  <a:cubicBezTo>
                    <a:pt x="1312" y="231"/>
                    <a:pt x="1312" y="231"/>
                    <a:pt x="1312" y="231"/>
                  </a:cubicBezTo>
                  <a:cubicBezTo>
                    <a:pt x="1317" y="231"/>
                    <a:pt x="1322" y="236"/>
                    <a:pt x="1322" y="242"/>
                  </a:cubicBezTo>
                  <a:cubicBezTo>
                    <a:pt x="1322" y="276"/>
                    <a:pt x="1322" y="276"/>
                    <a:pt x="1322" y="276"/>
                  </a:cubicBezTo>
                  <a:cubicBezTo>
                    <a:pt x="1403" y="276"/>
                    <a:pt x="1403" y="276"/>
                    <a:pt x="1403" y="276"/>
                  </a:cubicBezTo>
                  <a:cubicBezTo>
                    <a:pt x="1522" y="276"/>
                    <a:pt x="1522" y="276"/>
                    <a:pt x="1522" y="276"/>
                  </a:cubicBezTo>
                  <a:cubicBezTo>
                    <a:pt x="1602" y="276"/>
                    <a:pt x="1602" y="276"/>
                    <a:pt x="1602" y="276"/>
                  </a:cubicBezTo>
                  <a:cubicBezTo>
                    <a:pt x="1610" y="276"/>
                    <a:pt x="1615" y="283"/>
                    <a:pt x="1612" y="290"/>
                  </a:cubicBezTo>
                  <a:cubicBezTo>
                    <a:pt x="1586" y="359"/>
                    <a:pt x="1586" y="359"/>
                    <a:pt x="1586" y="359"/>
                  </a:cubicBezTo>
                  <a:cubicBezTo>
                    <a:pt x="1585" y="363"/>
                    <a:pt x="1581" y="366"/>
                    <a:pt x="1577" y="366"/>
                  </a:cubicBezTo>
                  <a:cubicBezTo>
                    <a:pt x="1343" y="366"/>
                    <a:pt x="1343" y="366"/>
                    <a:pt x="1343" y="366"/>
                  </a:cubicBezTo>
                  <a:cubicBezTo>
                    <a:pt x="1379" y="412"/>
                    <a:pt x="1469" y="440"/>
                    <a:pt x="1614" y="448"/>
                  </a:cubicBezTo>
                  <a:cubicBezTo>
                    <a:pt x="1620" y="449"/>
                    <a:pt x="1624" y="453"/>
                    <a:pt x="1624" y="459"/>
                  </a:cubicBezTo>
                  <a:cubicBezTo>
                    <a:pt x="1624" y="520"/>
                    <a:pt x="1624" y="520"/>
                    <a:pt x="1624" y="520"/>
                  </a:cubicBezTo>
                  <a:cubicBezTo>
                    <a:pt x="1624" y="526"/>
                    <a:pt x="1619" y="530"/>
                    <a:pt x="1614" y="530"/>
                  </a:cubicBezTo>
                  <a:cubicBezTo>
                    <a:pt x="1523" y="529"/>
                    <a:pt x="1451" y="522"/>
                    <a:pt x="1398" y="510"/>
                  </a:cubicBezTo>
                  <a:cubicBezTo>
                    <a:pt x="1342" y="498"/>
                    <a:pt x="1290" y="476"/>
                    <a:pt x="1244" y="444"/>
                  </a:cubicBezTo>
                  <a:cubicBezTo>
                    <a:pt x="1200" y="476"/>
                    <a:pt x="1149" y="499"/>
                    <a:pt x="1092" y="511"/>
                  </a:cubicBezTo>
                  <a:cubicBezTo>
                    <a:pt x="1054" y="520"/>
                    <a:pt x="1005" y="526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22" y="535"/>
                    <a:pt x="895" y="538"/>
                    <a:pt x="867" y="542"/>
                  </a:cubicBezTo>
                  <a:cubicBezTo>
                    <a:pt x="861" y="543"/>
                    <a:pt x="855" y="538"/>
                    <a:pt x="855" y="532"/>
                  </a:cubicBezTo>
                  <a:cubicBezTo>
                    <a:pt x="855" y="471"/>
                    <a:pt x="855" y="471"/>
                    <a:pt x="855" y="471"/>
                  </a:cubicBezTo>
                  <a:cubicBezTo>
                    <a:pt x="855" y="466"/>
                    <a:pt x="859" y="462"/>
                    <a:pt x="864" y="461"/>
                  </a:cubicBezTo>
                  <a:cubicBezTo>
                    <a:pt x="1010" y="442"/>
                    <a:pt x="1101" y="414"/>
                    <a:pt x="1140" y="366"/>
                  </a:cubicBezTo>
                  <a:lnTo>
                    <a:pt x="876" y="366"/>
                  </a:lnTo>
                  <a:close/>
                  <a:moveTo>
                    <a:pt x="892" y="10"/>
                  </a:moveTo>
                  <a:cubicBezTo>
                    <a:pt x="892" y="4"/>
                    <a:pt x="897" y="0"/>
                    <a:pt x="903" y="0"/>
                  </a:cubicBezTo>
                  <a:cubicBezTo>
                    <a:pt x="1204" y="0"/>
                    <a:pt x="1204" y="0"/>
                    <a:pt x="1204" y="0"/>
                  </a:cubicBezTo>
                  <a:cubicBezTo>
                    <a:pt x="1210" y="0"/>
                    <a:pt x="1214" y="4"/>
                    <a:pt x="1214" y="10"/>
                  </a:cubicBezTo>
                  <a:cubicBezTo>
                    <a:pt x="1214" y="134"/>
                    <a:pt x="1214" y="134"/>
                    <a:pt x="1214" y="134"/>
                  </a:cubicBezTo>
                  <a:cubicBezTo>
                    <a:pt x="1180" y="223"/>
                    <a:pt x="1180" y="223"/>
                    <a:pt x="1180" y="223"/>
                  </a:cubicBezTo>
                  <a:cubicBezTo>
                    <a:pt x="903" y="223"/>
                    <a:pt x="903" y="223"/>
                    <a:pt x="903" y="223"/>
                  </a:cubicBezTo>
                  <a:cubicBezTo>
                    <a:pt x="897" y="223"/>
                    <a:pt x="892" y="218"/>
                    <a:pt x="892" y="213"/>
                  </a:cubicBezTo>
                  <a:lnTo>
                    <a:pt x="892" y="10"/>
                  </a:lnTo>
                  <a:close/>
                  <a:moveTo>
                    <a:pt x="994" y="145"/>
                  </a:moveTo>
                  <a:cubicBezTo>
                    <a:pt x="1113" y="145"/>
                    <a:pt x="1113" y="145"/>
                    <a:pt x="1113" y="145"/>
                  </a:cubicBezTo>
                  <a:cubicBezTo>
                    <a:pt x="1113" y="78"/>
                    <a:pt x="1113" y="78"/>
                    <a:pt x="1113" y="78"/>
                  </a:cubicBezTo>
                  <a:cubicBezTo>
                    <a:pt x="994" y="78"/>
                    <a:pt x="994" y="78"/>
                    <a:pt x="994" y="78"/>
                  </a:cubicBezTo>
                  <a:lnTo>
                    <a:pt x="994" y="145"/>
                  </a:lnTo>
                  <a:close/>
                  <a:moveTo>
                    <a:pt x="1283" y="545"/>
                  </a:moveTo>
                  <a:cubicBezTo>
                    <a:pt x="1277" y="545"/>
                    <a:pt x="1272" y="550"/>
                    <a:pt x="1272" y="556"/>
                  </a:cubicBezTo>
                  <a:cubicBezTo>
                    <a:pt x="1272" y="758"/>
                    <a:pt x="1272" y="758"/>
                    <a:pt x="1272" y="758"/>
                  </a:cubicBezTo>
                  <a:cubicBezTo>
                    <a:pt x="1272" y="764"/>
                    <a:pt x="1277" y="769"/>
                    <a:pt x="1283" y="769"/>
                  </a:cubicBezTo>
                  <a:cubicBezTo>
                    <a:pt x="1560" y="769"/>
                    <a:pt x="1560" y="769"/>
                    <a:pt x="1560" y="769"/>
                  </a:cubicBezTo>
                  <a:cubicBezTo>
                    <a:pt x="1594" y="680"/>
                    <a:pt x="1594" y="680"/>
                    <a:pt x="1594" y="680"/>
                  </a:cubicBezTo>
                  <a:cubicBezTo>
                    <a:pt x="1594" y="556"/>
                    <a:pt x="1594" y="556"/>
                    <a:pt x="1594" y="556"/>
                  </a:cubicBezTo>
                  <a:cubicBezTo>
                    <a:pt x="1594" y="550"/>
                    <a:pt x="1589" y="545"/>
                    <a:pt x="1584" y="545"/>
                  </a:cubicBezTo>
                  <a:lnTo>
                    <a:pt x="1283" y="545"/>
                  </a:lnTo>
                  <a:close/>
                  <a:moveTo>
                    <a:pt x="1493" y="691"/>
                  </a:moveTo>
                  <a:cubicBezTo>
                    <a:pt x="1374" y="691"/>
                    <a:pt x="1374" y="691"/>
                    <a:pt x="1374" y="691"/>
                  </a:cubicBezTo>
                  <a:cubicBezTo>
                    <a:pt x="1374" y="623"/>
                    <a:pt x="1374" y="623"/>
                    <a:pt x="1374" y="623"/>
                  </a:cubicBezTo>
                  <a:cubicBezTo>
                    <a:pt x="1493" y="623"/>
                    <a:pt x="1493" y="623"/>
                    <a:pt x="1493" y="623"/>
                  </a:cubicBezTo>
                  <a:lnTo>
                    <a:pt x="1493" y="691"/>
                  </a:lnTo>
                  <a:close/>
                  <a:moveTo>
                    <a:pt x="892" y="556"/>
                  </a:moveTo>
                  <a:cubicBezTo>
                    <a:pt x="892" y="550"/>
                    <a:pt x="897" y="545"/>
                    <a:pt x="903" y="545"/>
                  </a:cubicBezTo>
                  <a:cubicBezTo>
                    <a:pt x="1204" y="545"/>
                    <a:pt x="1204" y="545"/>
                    <a:pt x="1204" y="545"/>
                  </a:cubicBezTo>
                  <a:cubicBezTo>
                    <a:pt x="1210" y="545"/>
                    <a:pt x="1214" y="550"/>
                    <a:pt x="1214" y="556"/>
                  </a:cubicBezTo>
                  <a:cubicBezTo>
                    <a:pt x="1214" y="680"/>
                    <a:pt x="1214" y="680"/>
                    <a:pt x="1214" y="680"/>
                  </a:cubicBezTo>
                  <a:cubicBezTo>
                    <a:pt x="1180" y="769"/>
                    <a:pt x="1180" y="769"/>
                    <a:pt x="1180" y="769"/>
                  </a:cubicBezTo>
                  <a:cubicBezTo>
                    <a:pt x="903" y="769"/>
                    <a:pt x="903" y="769"/>
                    <a:pt x="903" y="769"/>
                  </a:cubicBezTo>
                  <a:cubicBezTo>
                    <a:pt x="897" y="769"/>
                    <a:pt x="892" y="764"/>
                    <a:pt x="892" y="758"/>
                  </a:cubicBezTo>
                  <a:lnTo>
                    <a:pt x="892" y="556"/>
                  </a:lnTo>
                  <a:close/>
                  <a:moveTo>
                    <a:pt x="994" y="691"/>
                  </a:moveTo>
                  <a:cubicBezTo>
                    <a:pt x="1113" y="691"/>
                    <a:pt x="1113" y="691"/>
                    <a:pt x="1113" y="691"/>
                  </a:cubicBezTo>
                  <a:cubicBezTo>
                    <a:pt x="1113" y="623"/>
                    <a:pt x="1113" y="623"/>
                    <a:pt x="1113" y="623"/>
                  </a:cubicBezTo>
                  <a:cubicBezTo>
                    <a:pt x="994" y="623"/>
                    <a:pt x="994" y="623"/>
                    <a:pt x="994" y="623"/>
                  </a:cubicBezTo>
                  <a:lnTo>
                    <a:pt x="994" y="6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标题 4"/>
          <p:cNvSpPr txBox="1"/>
          <p:nvPr userDrawn="1"/>
        </p:nvSpPr>
        <p:spPr>
          <a:xfrm>
            <a:off x="660400" y="447964"/>
            <a:ext cx="6093268" cy="5599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2382982" y="4899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#0966F2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679324" y="3678725"/>
            <a:ext cx="3138487" cy="898526"/>
            <a:chOff x="857288" y="4556179"/>
            <a:chExt cx="3138487" cy="898526"/>
          </a:xfrm>
          <a:gradFill>
            <a:gsLst>
              <a:gs pos="37000">
                <a:srgbClr val="0966F2"/>
              </a:gs>
              <a:gs pos="83000">
                <a:srgbClr val="0966F2"/>
              </a:gs>
            </a:gsLst>
            <a:lin ang="5400000" scaled="1"/>
          </a:gradFill>
        </p:grpSpPr>
        <p:sp>
          <p:nvSpPr>
            <p:cNvPr id="5" name="Freeform 5"/>
            <p:cNvSpPr/>
            <p:nvPr userDrawn="1"/>
          </p:nvSpPr>
          <p:spPr bwMode="auto">
            <a:xfrm>
              <a:off x="857288" y="4556179"/>
              <a:ext cx="749300" cy="898526"/>
            </a:xfrm>
            <a:custGeom>
              <a:avLst/>
              <a:gdLst>
                <a:gd name="T0" fmla="*/ 763 w 763"/>
                <a:gd name="T1" fmla="*/ 772 h 912"/>
                <a:gd name="T2" fmla="*/ 534 w 763"/>
                <a:gd name="T3" fmla="*/ 895 h 912"/>
                <a:gd name="T4" fmla="*/ 276 w 763"/>
                <a:gd name="T5" fmla="*/ 869 h 912"/>
                <a:gd name="T6" fmla="*/ 75 w 763"/>
                <a:gd name="T7" fmla="*/ 705 h 912"/>
                <a:gd name="T8" fmla="*/ 0 w 763"/>
                <a:gd name="T9" fmla="*/ 456 h 912"/>
                <a:gd name="T10" fmla="*/ 75 w 763"/>
                <a:gd name="T11" fmla="*/ 208 h 912"/>
                <a:gd name="T12" fmla="*/ 276 w 763"/>
                <a:gd name="T13" fmla="*/ 43 h 912"/>
                <a:gd name="T14" fmla="*/ 534 w 763"/>
                <a:gd name="T15" fmla="*/ 18 h 912"/>
                <a:gd name="T16" fmla="*/ 763 w 763"/>
                <a:gd name="T17" fmla="*/ 140 h 912"/>
                <a:gd name="T18" fmla="*/ 447 w 763"/>
                <a:gd name="T19" fmla="*/ 456 h 912"/>
                <a:gd name="T20" fmla="*/ 763 w 763"/>
                <a:gd name="T21" fmla="*/ 77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" h="912">
                  <a:moveTo>
                    <a:pt x="763" y="772"/>
                  </a:moveTo>
                  <a:cubicBezTo>
                    <a:pt x="701" y="835"/>
                    <a:pt x="621" y="877"/>
                    <a:pt x="534" y="895"/>
                  </a:cubicBezTo>
                  <a:cubicBezTo>
                    <a:pt x="448" y="912"/>
                    <a:pt x="358" y="903"/>
                    <a:pt x="276" y="869"/>
                  </a:cubicBezTo>
                  <a:cubicBezTo>
                    <a:pt x="194" y="835"/>
                    <a:pt x="124" y="778"/>
                    <a:pt x="75" y="705"/>
                  </a:cubicBezTo>
                  <a:cubicBezTo>
                    <a:pt x="26" y="631"/>
                    <a:pt x="0" y="545"/>
                    <a:pt x="0" y="456"/>
                  </a:cubicBezTo>
                  <a:cubicBezTo>
                    <a:pt x="0" y="368"/>
                    <a:pt x="26" y="281"/>
                    <a:pt x="75" y="208"/>
                  </a:cubicBezTo>
                  <a:cubicBezTo>
                    <a:pt x="124" y="134"/>
                    <a:pt x="194" y="77"/>
                    <a:pt x="276" y="43"/>
                  </a:cubicBezTo>
                  <a:cubicBezTo>
                    <a:pt x="358" y="9"/>
                    <a:pt x="448" y="0"/>
                    <a:pt x="534" y="18"/>
                  </a:cubicBezTo>
                  <a:cubicBezTo>
                    <a:pt x="621" y="35"/>
                    <a:pt x="701" y="77"/>
                    <a:pt x="763" y="140"/>
                  </a:cubicBezTo>
                  <a:cubicBezTo>
                    <a:pt x="447" y="456"/>
                    <a:pt x="447" y="456"/>
                    <a:pt x="447" y="456"/>
                  </a:cubicBezTo>
                  <a:lnTo>
                    <a:pt x="763" y="7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 userDrawn="1"/>
          </p:nvSpPr>
          <p:spPr bwMode="auto">
            <a:xfrm>
              <a:off x="1609763" y="4565705"/>
              <a:ext cx="622300" cy="439738"/>
            </a:xfrm>
            <a:custGeom>
              <a:avLst/>
              <a:gdLst>
                <a:gd name="T0" fmla="*/ 632 w 632"/>
                <a:gd name="T1" fmla="*/ 131 h 447"/>
                <a:gd name="T2" fmla="*/ 487 w 632"/>
                <a:gd name="T3" fmla="*/ 34 h 447"/>
                <a:gd name="T4" fmla="*/ 316 w 632"/>
                <a:gd name="T5" fmla="*/ 0 h 447"/>
                <a:gd name="T6" fmla="*/ 145 w 632"/>
                <a:gd name="T7" fmla="*/ 34 h 447"/>
                <a:gd name="T8" fmla="*/ 0 w 632"/>
                <a:gd name="T9" fmla="*/ 131 h 447"/>
                <a:gd name="T10" fmla="*/ 316 w 632"/>
                <a:gd name="T11" fmla="*/ 447 h 447"/>
                <a:gd name="T12" fmla="*/ 632 w 632"/>
                <a:gd name="T13" fmla="*/ 131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632" y="131"/>
                  </a:moveTo>
                  <a:cubicBezTo>
                    <a:pt x="591" y="89"/>
                    <a:pt x="541" y="56"/>
                    <a:pt x="487" y="34"/>
                  </a:cubicBezTo>
                  <a:cubicBezTo>
                    <a:pt x="433" y="11"/>
                    <a:pt x="375" y="0"/>
                    <a:pt x="316" y="0"/>
                  </a:cubicBezTo>
                  <a:cubicBezTo>
                    <a:pt x="257" y="0"/>
                    <a:pt x="199" y="11"/>
                    <a:pt x="145" y="34"/>
                  </a:cubicBezTo>
                  <a:cubicBezTo>
                    <a:pt x="91" y="56"/>
                    <a:pt x="41" y="89"/>
                    <a:pt x="0" y="131"/>
                  </a:cubicBezTo>
                  <a:cubicBezTo>
                    <a:pt x="316" y="447"/>
                    <a:pt x="316" y="447"/>
                    <a:pt x="316" y="447"/>
                  </a:cubicBezTo>
                  <a:lnTo>
                    <a:pt x="632" y="1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 userDrawn="1"/>
          </p:nvSpPr>
          <p:spPr bwMode="auto">
            <a:xfrm>
              <a:off x="1609763" y="5005442"/>
              <a:ext cx="622300" cy="441325"/>
            </a:xfrm>
            <a:custGeom>
              <a:avLst/>
              <a:gdLst>
                <a:gd name="T0" fmla="*/ 0 w 632"/>
                <a:gd name="T1" fmla="*/ 316 h 447"/>
                <a:gd name="T2" fmla="*/ 145 w 632"/>
                <a:gd name="T3" fmla="*/ 413 h 447"/>
                <a:gd name="T4" fmla="*/ 316 w 632"/>
                <a:gd name="T5" fmla="*/ 447 h 447"/>
                <a:gd name="T6" fmla="*/ 487 w 632"/>
                <a:gd name="T7" fmla="*/ 413 h 447"/>
                <a:gd name="T8" fmla="*/ 632 w 632"/>
                <a:gd name="T9" fmla="*/ 316 h 447"/>
                <a:gd name="T10" fmla="*/ 316 w 632"/>
                <a:gd name="T11" fmla="*/ 0 h 447"/>
                <a:gd name="T12" fmla="*/ 0 w 632"/>
                <a:gd name="T13" fmla="*/ 3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2" h="447">
                  <a:moveTo>
                    <a:pt x="0" y="316"/>
                  </a:moveTo>
                  <a:cubicBezTo>
                    <a:pt x="41" y="358"/>
                    <a:pt x="91" y="391"/>
                    <a:pt x="145" y="413"/>
                  </a:cubicBezTo>
                  <a:cubicBezTo>
                    <a:pt x="199" y="436"/>
                    <a:pt x="257" y="447"/>
                    <a:pt x="316" y="447"/>
                  </a:cubicBezTo>
                  <a:cubicBezTo>
                    <a:pt x="375" y="447"/>
                    <a:pt x="433" y="436"/>
                    <a:pt x="487" y="413"/>
                  </a:cubicBezTo>
                  <a:cubicBezTo>
                    <a:pt x="541" y="391"/>
                    <a:pt x="591" y="358"/>
                    <a:pt x="632" y="316"/>
                  </a:cubicBezTo>
                  <a:cubicBezTo>
                    <a:pt x="316" y="0"/>
                    <a:pt x="316" y="0"/>
                    <a:pt x="316" y="0"/>
                  </a:cubicBezTo>
                  <a:lnTo>
                    <a:pt x="0" y="3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2398750" y="4627617"/>
              <a:ext cx="1597025" cy="757238"/>
            </a:xfrm>
            <a:custGeom>
              <a:avLst/>
              <a:gdLst>
                <a:gd name="T0" fmla="*/ 168 w 1624"/>
                <a:gd name="T1" fmla="*/ 372 h 769"/>
                <a:gd name="T2" fmla="*/ 42 w 1624"/>
                <a:gd name="T3" fmla="*/ 640 h 769"/>
                <a:gd name="T4" fmla="*/ 113 w 1624"/>
                <a:gd name="T5" fmla="*/ 768 h 769"/>
                <a:gd name="T6" fmla="*/ 723 w 1624"/>
                <a:gd name="T7" fmla="*/ 768 h 769"/>
                <a:gd name="T8" fmla="*/ 635 w 1624"/>
                <a:gd name="T9" fmla="*/ 477 h 769"/>
                <a:gd name="T10" fmla="*/ 502 w 1624"/>
                <a:gd name="T11" fmla="*/ 485 h 769"/>
                <a:gd name="T12" fmla="*/ 211 w 1624"/>
                <a:gd name="T13" fmla="*/ 639 h 769"/>
                <a:gd name="T14" fmla="*/ 343 w 1624"/>
                <a:gd name="T15" fmla="*/ 372 h 769"/>
                <a:gd name="T16" fmla="*/ 763 w 1624"/>
                <a:gd name="T17" fmla="*/ 275 h 769"/>
                <a:gd name="T18" fmla="*/ 0 w 1624"/>
                <a:gd name="T19" fmla="*/ 271 h 769"/>
                <a:gd name="T20" fmla="*/ 63 w 1624"/>
                <a:gd name="T21" fmla="*/ 10 h 769"/>
                <a:gd name="T22" fmla="*/ 655 w 1624"/>
                <a:gd name="T23" fmla="*/ 109 h 769"/>
                <a:gd name="T24" fmla="*/ 687 w 1624"/>
                <a:gd name="T25" fmla="*/ 0 h 769"/>
                <a:gd name="T26" fmla="*/ 1272 w 1624"/>
                <a:gd name="T27" fmla="*/ 10 h 769"/>
                <a:gd name="T28" fmla="*/ 1560 w 1624"/>
                <a:gd name="T29" fmla="*/ 223 h 769"/>
                <a:gd name="T30" fmla="*/ 1584 w 1624"/>
                <a:gd name="T31" fmla="*/ 0 h 769"/>
                <a:gd name="T32" fmla="*/ 1374 w 1624"/>
                <a:gd name="T33" fmla="*/ 145 h 769"/>
                <a:gd name="T34" fmla="*/ 1493 w 1624"/>
                <a:gd name="T35" fmla="*/ 145 h 769"/>
                <a:gd name="T36" fmla="*/ 866 w 1624"/>
                <a:gd name="T37" fmla="*/ 286 h 769"/>
                <a:gd name="T38" fmla="*/ 1164 w 1624"/>
                <a:gd name="T39" fmla="*/ 242 h 769"/>
                <a:gd name="T40" fmla="*/ 1322 w 1624"/>
                <a:gd name="T41" fmla="*/ 242 h 769"/>
                <a:gd name="T42" fmla="*/ 1522 w 1624"/>
                <a:gd name="T43" fmla="*/ 276 h 769"/>
                <a:gd name="T44" fmla="*/ 1586 w 1624"/>
                <a:gd name="T45" fmla="*/ 359 h 769"/>
                <a:gd name="T46" fmla="*/ 1614 w 1624"/>
                <a:gd name="T47" fmla="*/ 448 h 769"/>
                <a:gd name="T48" fmla="*/ 1614 w 1624"/>
                <a:gd name="T49" fmla="*/ 530 h 769"/>
                <a:gd name="T50" fmla="*/ 1092 w 1624"/>
                <a:gd name="T51" fmla="*/ 511 h 769"/>
                <a:gd name="T52" fmla="*/ 947 w 1624"/>
                <a:gd name="T53" fmla="*/ 532 h 769"/>
                <a:gd name="T54" fmla="*/ 947 w 1624"/>
                <a:gd name="T55" fmla="*/ 532 h 769"/>
                <a:gd name="T56" fmla="*/ 855 w 1624"/>
                <a:gd name="T57" fmla="*/ 532 h 769"/>
                <a:gd name="T58" fmla="*/ 1140 w 1624"/>
                <a:gd name="T59" fmla="*/ 366 h 769"/>
                <a:gd name="T60" fmla="*/ 903 w 1624"/>
                <a:gd name="T61" fmla="*/ 0 h 769"/>
                <a:gd name="T62" fmla="*/ 1214 w 1624"/>
                <a:gd name="T63" fmla="*/ 134 h 769"/>
                <a:gd name="T64" fmla="*/ 892 w 1624"/>
                <a:gd name="T65" fmla="*/ 213 h 769"/>
                <a:gd name="T66" fmla="*/ 1113 w 1624"/>
                <a:gd name="T67" fmla="*/ 145 h 769"/>
                <a:gd name="T68" fmla="*/ 994 w 1624"/>
                <a:gd name="T69" fmla="*/ 145 h 769"/>
                <a:gd name="T70" fmla="*/ 1272 w 1624"/>
                <a:gd name="T71" fmla="*/ 758 h 769"/>
                <a:gd name="T72" fmla="*/ 1594 w 1624"/>
                <a:gd name="T73" fmla="*/ 680 h 769"/>
                <a:gd name="T74" fmla="*/ 1283 w 1624"/>
                <a:gd name="T75" fmla="*/ 545 h 769"/>
                <a:gd name="T76" fmla="*/ 1374 w 1624"/>
                <a:gd name="T77" fmla="*/ 623 h 769"/>
                <a:gd name="T78" fmla="*/ 892 w 1624"/>
                <a:gd name="T79" fmla="*/ 556 h 769"/>
                <a:gd name="T80" fmla="*/ 1214 w 1624"/>
                <a:gd name="T81" fmla="*/ 556 h 769"/>
                <a:gd name="T82" fmla="*/ 903 w 1624"/>
                <a:gd name="T83" fmla="*/ 769 h 769"/>
                <a:gd name="T84" fmla="*/ 994 w 1624"/>
                <a:gd name="T85" fmla="*/ 691 h 769"/>
                <a:gd name="T86" fmla="*/ 994 w 1624"/>
                <a:gd name="T87" fmla="*/ 623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24" h="769">
                  <a:moveTo>
                    <a:pt x="0" y="361"/>
                  </a:moveTo>
                  <a:cubicBezTo>
                    <a:pt x="0" y="367"/>
                    <a:pt x="4" y="372"/>
                    <a:pt x="10" y="372"/>
                  </a:cubicBezTo>
                  <a:cubicBezTo>
                    <a:pt x="168" y="372"/>
                    <a:pt x="168" y="372"/>
                    <a:pt x="168" y="372"/>
                  </a:cubicBezTo>
                  <a:cubicBezTo>
                    <a:pt x="176" y="372"/>
                    <a:pt x="181" y="380"/>
                    <a:pt x="177" y="387"/>
                  </a:cubicBezTo>
                  <a:cubicBezTo>
                    <a:pt x="43" y="636"/>
                    <a:pt x="43" y="636"/>
                    <a:pt x="43" y="636"/>
                  </a:cubicBezTo>
                  <a:cubicBezTo>
                    <a:pt x="42" y="637"/>
                    <a:pt x="42" y="639"/>
                    <a:pt x="42" y="640"/>
                  </a:cubicBezTo>
                  <a:cubicBezTo>
                    <a:pt x="42" y="758"/>
                    <a:pt x="42" y="758"/>
                    <a:pt x="42" y="758"/>
                  </a:cubicBezTo>
                  <a:cubicBezTo>
                    <a:pt x="42" y="764"/>
                    <a:pt x="46" y="768"/>
                    <a:pt x="52" y="768"/>
                  </a:cubicBezTo>
                  <a:cubicBezTo>
                    <a:pt x="113" y="768"/>
                    <a:pt x="113" y="768"/>
                    <a:pt x="113" y="768"/>
                  </a:cubicBezTo>
                  <a:cubicBezTo>
                    <a:pt x="586" y="768"/>
                    <a:pt x="586" y="768"/>
                    <a:pt x="586" y="768"/>
                  </a:cubicBezTo>
                  <a:cubicBezTo>
                    <a:pt x="604" y="768"/>
                    <a:pt x="604" y="768"/>
                    <a:pt x="604" y="768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37" y="768"/>
                    <a:pt x="747" y="753"/>
                    <a:pt x="742" y="740"/>
                  </a:cubicBezTo>
                  <a:cubicBezTo>
                    <a:pt x="693" y="619"/>
                    <a:pt x="693" y="619"/>
                    <a:pt x="693" y="619"/>
                  </a:cubicBezTo>
                  <a:cubicBezTo>
                    <a:pt x="635" y="477"/>
                    <a:pt x="635" y="477"/>
                    <a:pt x="635" y="477"/>
                  </a:cubicBezTo>
                  <a:cubicBezTo>
                    <a:pt x="634" y="473"/>
                    <a:pt x="630" y="471"/>
                    <a:pt x="626" y="471"/>
                  </a:cubicBezTo>
                  <a:cubicBezTo>
                    <a:pt x="511" y="471"/>
                    <a:pt x="511" y="471"/>
                    <a:pt x="511" y="471"/>
                  </a:cubicBezTo>
                  <a:cubicBezTo>
                    <a:pt x="504" y="471"/>
                    <a:pt x="499" y="478"/>
                    <a:pt x="502" y="485"/>
                  </a:cubicBezTo>
                  <a:cubicBezTo>
                    <a:pt x="554" y="625"/>
                    <a:pt x="554" y="625"/>
                    <a:pt x="554" y="625"/>
                  </a:cubicBezTo>
                  <a:cubicBezTo>
                    <a:pt x="557" y="632"/>
                    <a:pt x="552" y="639"/>
                    <a:pt x="545" y="639"/>
                  </a:cubicBezTo>
                  <a:cubicBezTo>
                    <a:pt x="211" y="639"/>
                    <a:pt x="211" y="639"/>
                    <a:pt x="211" y="639"/>
                  </a:cubicBezTo>
                  <a:cubicBezTo>
                    <a:pt x="203" y="639"/>
                    <a:pt x="198" y="631"/>
                    <a:pt x="202" y="624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6" y="374"/>
                    <a:pt x="339" y="372"/>
                    <a:pt x="343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5" y="372"/>
                    <a:pt x="729" y="369"/>
                    <a:pt x="731" y="365"/>
                  </a:cubicBezTo>
                  <a:cubicBezTo>
                    <a:pt x="763" y="275"/>
                    <a:pt x="763" y="275"/>
                    <a:pt x="763" y="275"/>
                  </a:cubicBezTo>
                  <a:cubicBezTo>
                    <a:pt x="766" y="268"/>
                    <a:pt x="761" y="261"/>
                    <a:pt x="754" y="261"/>
                  </a:cubicBezTo>
                  <a:cubicBezTo>
                    <a:pt x="10" y="261"/>
                    <a:pt x="10" y="261"/>
                    <a:pt x="10" y="261"/>
                  </a:cubicBezTo>
                  <a:cubicBezTo>
                    <a:pt x="4" y="261"/>
                    <a:pt x="0" y="266"/>
                    <a:pt x="0" y="271"/>
                  </a:cubicBezTo>
                  <a:lnTo>
                    <a:pt x="0" y="361"/>
                  </a:lnTo>
                  <a:close/>
                  <a:moveTo>
                    <a:pt x="73" y="0"/>
                  </a:moveTo>
                  <a:cubicBezTo>
                    <a:pt x="68" y="0"/>
                    <a:pt x="63" y="4"/>
                    <a:pt x="63" y="10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104"/>
                    <a:pt x="68" y="109"/>
                    <a:pt x="73" y="109"/>
                  </a:cubicBezTo>
                  <a:cubicBezTo>
                    <a:pt x="655" y="109"/>
                    <a:pt x="655" y="109"/>
                    <a:pt x="655" y="109"/>
                  </a:cubicBezTo>
                  <a:cubicBezTo>
                    <a:pt x="660" y="109"/>
                    <a:pt x="664" y="106"/>
                    <a:pt x="665" y="102"/>
                  </a:cubicBezTo>
                  <a:cubicBezTo>
                    <a:pt x="696" y="13"/>
                    <a:pt x="696" y="13"/>
                    <a:pt x="696" y="13"/>
                  </a:cubicBezTo>
                  <a:cubicBezTo>
                    <a:pt x="699" y="7"/>
                    <a:pt x="694" y="0"/>
                    <a:pt x="687" y="0"/>
                  </a:cubicBezTo>
                  <a:lnTo>
                    <a:pt x="73" y="0"/>
                  </a:lnTo>
                  <a:close/>
                  <a:moveTo>
                    <a:pt x="1283" y="0"/>
                  </a:moveTo>
                  <a:cubicBezTo>
                    <a:pt x="1277" y="0"/>
                    <a:pt x="1272" y="4"/>
                    <a:pt x="1272" y="10"/>
                  </a:cubicBezTo>
                  <a:cubicBezTo>
                    <a:pt x="1272" y="213"/>
                    <a:pt x="1272" y="213"/>
                    <a:pt x="1272" y="213"/>
                  </a:cubicBezTo>
                  <a:cubicBezTo>
                    <a:pt x="1272" y="218"/>
                    <a:pt x="1277" y="223"/>
                    <a:pt x="1283" y="223"/>
                  </a:cubicBezTo>
                  <a:cubicBezTo>
                    <a:pt x="1560" y="223"/>
                    <a:pt x="1560" y="223"/>
                    <a:pt x="1560" y="223"/>
                  </a:cubicBezTo>
                  <a:cubicBezTo>
                    <a:pt x="1594" y="134"/>
                    <a:pt x="1594" y="134"/>
                    <a:pt x="1594" y="134"/>
                  </a:cubicBezTo>
                  <a:cubicBezTo>
                    <a:pt x="1594" y="10"/>
                    <a:pt x="1594" y="10"/>
                    <a:pt x="1594" y="10"/>
                  </a:cubicBezTo>
                  <a:cubicBezTo>
                    <a:pt x="1594" y="4"/>
                    <a:pt x="1589" y="0"/>
                    <a:pt x="1584" y="0"/>
                  </a:cubicBezTo>
                  <a:lnTo>
                    <a:pt x="1283" y="0"/>
                  </a:lnTo>
                  <a:close/>
                  <a:moveTo>
                    <a:pt x="1493" y="145"/>
                  </a:moveTo>
                  <a:cubicBezTo>
                    <a:pt x="1374" y="145"/>
                    <a:pt x="1374" y="145"/>
                    <a:pt x="1374" y="145"/>
                  </a:cubicBezTo>
                  <a:cubicBezTo>
                    <a:pt x="1374" y="78"/>
                    <a:pt x="1374" y="78"/>
                    <a:pt x="1374" y="78"/>
                  </a:cubicBezTo>
                  <a:cubicBezTo>
                    <a:pt x="1493" y="78"/>
                    <a:pt x="1493" y="78"/>
                    <a:pt x="1493" y="78"/>
                  </a:cubicBezTo>
                  <a:lnTo>
                    <a:pt x="1493" y="145"/>
                  </a:lnTo>
                  <a:close/>
                  <a:moveTo>
                    <a:pt x="876" y="366"/>
                  </a:moveTo>
                  <a:cubicBezTo>
                    <a:pt x="870" y="366"/>
                    <a:pt x="866" y="361"/>
                    <a:pt x="866" y="355"/>
                  </a:cubicBezTo>
                  <a:cubicBezTo>
                    <a:pt x="866" y="286"/>
                    <a:pt x="866" y="286"/>
                    <a:pt x="866" y="286"/>
                  </a:cubicBezTo>
                  <a:cubicBezTo>
                    <a:pt x="866" y="280"/>
                    <a:pt x="870" y="276"/>
                    <a:pt x="876" y="276"/>
                  </a:cubicBezTo>
                  <a:cubicBezTo>
                    <a:pt x="1164" y="276"/>
                    <a:pt x="1164" y="276"/>
                    <a:pt x="1164" y="276"/>
                  </a:cubicBezTo>
                  <a:cubicBezTo>
                    <a:pt x="1164" y="242"/>
                    <a:pt x="1164" y="242"/>
                    <a:pt x="1164" y="242"/>
                  </a:cubicBezTo>
                  <a:cubicBezTo>
                    <a:pt x="1164" y="236"/>
                    <a:pt x="1169" y="231"/>
                    <a:pt x="1174" y="231"/>
                  </a:cubicBezTo>
                  <a:cubicBezTo>
                    <a:pt x="1312" y="231"/>
                    <a:pt x="1312" y="231"/>
                    <a:pt x="1312" y="231"/>
                  </a:cubicBezTo>
                  <a:cubicBezTo>
                    <a:pt x="1317" y="231"/>
                    <a:pt x="1322" y="236"/>
                    <a:pt x="1322" y="242"/>
                  </a:cubicBezTo>
                  <a:cubicBezTo>
                    <a:pt x="1322" y="276"/>
                    <a:pt x="1322" y="276"/>
                    <a:pt x="1322" y="276"/>
                  </a:cubicBezTo>
                  <a:cubicBezTo>
                    <a:pt x="1403" y="276"/>
                    <a:pt x="1403" y="276"/>
                    <a:pt x="1403" y="276"/>
                  </a:cubicBezTo>
                  <a:cubicBezTo>
                    <a:pt x="1522" y="276"/>
                    <a:pt x="1522" y="276"/>
                    <a:pt x="1522" y="276"/>
                  </a:cubicBezTo>
                  <a:cubicBezTo>
                    <a:pt x="1602" y="276"/>
                    <a:pt x="1602" y="276"/>
                    <a:pt x="1602" y="276"/>
                  </a:cubicBezTo>
                  <a:cubicBezTo>
                    <a:pt x="1610" y="276"/>
                    <a:pt x="1615" y="283"/>
                    <a:pt x="1612" y="290"/>
                  </a:cubicBezTo>
                  <a:cubicBezTo>
                    <a:pt x="1586" y="359"/>
                    <a:pt x="1586" y="359"/>
                    <a:pt x="1586" y="359"/>
                  </a:cubicBezTo>
                  <a:cubicBezTo>
                    <a:pt x="1585" y="363"/>
                    <a:pt x="1581" y="366"/>
                    <a:pt x="1577" y="366"/>
                  </a:cubicBezTo>
                  <a:cubicBezTo>
                    <a:pt x="1343" y="366"/>
                    <a:pt x="1343" y="366"/>
                    <a:pt x="1343" y="366"/>
                  </a:cubicBezTo>
                  <a:cubicBezTo>
                    <a:pt x="1379" y="412"/>
                    <a:pt x="1469" y="440"/>
                    <a:pt x="1614" y="448"/>
                  </a:cubicBezTo>
                  <a:cubicBezTo>
                    <a:pt x="1620" y="449"/>
                    <a:pt x="1624" y="453"/>
                    <a:pt x="1624" y="459"/>
                  </a:cubicBezTo>
                  <a:cubicBezTo>
                    <a:pt x="1624" y="520"/>
                    <a:pt x="1624" y="520"/>
                    <a:pt x="1624" y="520"/>
                  </a:cubicBezTo>
                  <a:cubicBezTo>
                    <a:pt x="1624" y="526"/>
                    <a:pt x="1619" y="530"/>
                    <a:pt x="1614" y="530"/>
                  </a:cubicBezTo>
                  <a:cubicBezTo>
                    <a:pt x="1523" y="529"/>
                    <a:pt x="1451" y="522"/>
                    <a:pt x="1398" y="510"/>
                  </a:cubicBezTo>
                  <a:cubicBezTo>
                    <a:pt x="1342" y="498"/>
                    <a:pt x="1290" y="476"/>
                    <a:pt x="1244" y="444"/>
                  </a:cubicBezTo>
                  <a:cubicBezTo>
                    <a:pt x="1200" y="476"/>
                    <a:pt x="1149" y="499"/>
                    <a:pt x="1092" y="511"/>
                  </a:cubicBezTo>
                  <a:cubicBezTo>
                    <a:pt x="1054" y="520"/>
                    <a:pt x="1005" y="526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47" y="532"/>
                    <a:pt x="947" y="532"/>
                    <a:pt x="947" y="532"/>
                  </a:cubicBezTo>
                  <a:cubicBezTo>
                    <a:pt x="922" y="535"/>
                    <a:pt x="895" y="538"/>
                    <a:pt x="867" y="542"/>
                  </a:cubicBezTo>
                  <a:cubicBezTo>
                    <a:pt x="861" y="543"/>
                    <a:pt x="855" y="538"/>
                    <a:pt x="855" y="532"/>
                  </a:cubicBezTo>
                  <a:cubicBezTo>
                    <a:pt x="855" y="471"/>
                    <a:pt x="855" y="471"/>
                    <a:pt x="855" y="471"/>
                  </a:cubicBezTo>
                  <a:cubicBezTo>
                    <a:pt x="855" y="466"/>
                    <a:pt x="859" y="462"/>
                    <a:pt x="864" y="461"/>
                  </a:cubicBezTo>
                  <a:cubicBezTo>
                    <a:pt x="1010" y="442"/>
                    <a:pt x="1101" y="414"/>
                    <a:pt x="1140" y="366"/>
                  </a:cubicBezTo>
                  <a:lnTo>
                    <a:pt x="876" y="366"/>
                  </a:lnTo>
                  <a:close/>
                  <a:moveTo>
                    <a:pt x="892" y="10"/>
                  </a:moveTo>
                  <a:cubicBezTo>
                    <a:pt x="892" y="4"/>
                    <a:pt x="897" y="0"/>
                    <a:pt x="903" y="0"/>
                  </a:cubicBezTo>
                  <a:cubicBezTo>
                    <a:pt x="1204" y="0"/>
                    <a:pt x="1204" y="0"/>
                    <a:pt x="1204" y="0"/>
                  </a:cubicBezTo>
                  <a:cubicBezTo>
                    <a:pt x="1210" y="0"/>
                    <a:pt x="1214" y="4"/>
                    <a:pt x="1214" y="10"/>
                  </a:cubicBezTo>
                  <a:cubicBezTo>
                    <a:pt x="1214" y="134"/>
                    <a:pt x="1214" y="134"/>
                    <a:pt x="1214" y="134"/>
                  </a:cubicBezTo>
                  <a:cubicBezTo>
                    <a:pt x="1180" y="223"/>
                    <a:pt x="1180" y="223"/>
                    <a:pt x="1180" y="223"/>
                  </a:cubicBezTo>
                  <a:cubicBezTo>
                    <a:pt x="903" y="223"/>
                    <a:pt x="903" y="223"/>
                    <a:pt x="903" y="223"/>
                  </a:cubicBezTo>
                  <a:cubicBezTo>
                    <a:pt x="897" y="223"/>
                    <a:pt x="892" y="218"/>
                    <a:pt x="892" y="213"/>
                  </a:cubicBezTo>
                  <a:lnTo>
                    <a:pt x="892" y="10"/>
                  </a:lnTo>
                  <a:close/>
                  <a:moveTo>
                    <a:pt x="994" y="145"/>
                  </a:moveTo>
                  <a:cubicBezTo>
                    <a:pt x="1113" y="145"/>
                    <a:pt x="1113" y="145"/>
                    <a:pt x="1113" y="145"/>
                  </a:cubicBezTo>
                  <a:cubicBezTo>
                    <a:pt x="1113" y="78"/>
                    <a:pt x="1113" y="78"/>
                    <a:pt x="1113" y="78"/>
                  </a:cubicBezTo>
                  <a:cubicBezTo>
                    <a:pt x="994" y="78"/>
                    <a:pt x="994" y="78"/>
                    <a:pt x="994" y="78"/>
                  </a:cubicBezTo>
                  <a:lnTo>
                    <a:pt x="994" y="145"/>
                  </a:lnTo>
                  <a:close/>
                  <a:moveTo>
                    <a:pt x="1283" y="545"/>
                  </a:moveTo>
                  <a:cubicBezTo>
                    <a:pt x="1277" y="545"/>
                    <a:pt x="1272" y="550"/>
                    <a:pt x="1272" y="556"/>
                  </a:cubicBezTo>
                  <a:cubicBezTo>
                    <a:pt x="1272" y="758"/>
                    <a:pt x="1272" y="758"/>
                    <a:pt x="1272" y="758"/>
                  </a:cubicBezTo>
                  <a:cubicBezTo>
                    <a:pt x="1272" y="764"/>
                    <a:pt x="1277" y="769"/>
                    <a:pt x="1283" y="769"/>
                  </a:cubicBezTo>
                  <a:cubicBezTo>
                    <a:pt x="1560" y="769"/>
                    <a:pt x="1560" y="769"/>
                    <a:pt x="1560" y="769"/>
                  </a:cubicBezTo>
                  <a:cubicBezTo>
                    <a:pt x="1594" y="680"/>
                    <a:pt x="1594" y="680"/>
                    <a:pt x="1594" y="680"/>
                  </a:cubicBezTo>
                  <a:cubicBezTo>
                    <a:pt x="1594" y="556"/>
                    <a:pt x="1594" y="556"/>
                    <a:pt x="1594" y="556"/>
                  </a:cubicBezTo>
                  <a:cubicBezTo>
                    <a:pt x="1594" y="550"/>
                    <a:pt x="1589" y="545"/>
                    <a:pt x="1584" y="545"/>
                  </a:cubicBezTo>
                  <a:lnTo>
                    <a:pt x="1283" y="545"/>
                  </a:lnTo>
                  <a:close/>
                  <a:moveTo>
                    <a:pt x="1493" y="691"/>
                  </a:moveTo>
                  <a:cubicBezTo>
                    <a:pt x="1374" y="691"/>
                    <a:pt x="1374" y="691"/>
                    <a:pt x="1374" y="691"/>
                  </a:cubicBezTo>
                  <a:cubicBezTo>
                    <a:pt x="1374" y="623"/>
                    <a:pt x="1374" y="623"/>
                    <a:pt x="1374" y="623"/>
                  </a:cubicBezTo>
                  <a:cubicBezTo>
                    <a:pt x="1493" y="623"/>
                    <a:pt x="1493" y="623"/>
                    <a:pt x="1493" y="623"/>
                  </a:cubicBezTo>
                  <a:lnTo>
                    <a:pt x="1493" y="691"/>
                  </a:lnTo>
                  <a:close/>
                  <a:moveTo>
                    <a:pt x="892" y="556"/>
                  </a:moveTo>
                  <a:cubicBezTo>
                    <a:pt x="892" y="550"/>
                    <a:pt x="897" y="545"/>
                    <a:pt x="903" y="545"/>
                  </a:cubicBezTo>
                  <a:cubicBezTo>
                    <a:pt x="1204" y="545"/>
                    <a:pt x="1204" y="545"/>
                    <a:pt x="1204" y="545"/>
                  </a:cubicBezTo>
                  <a:cubicBezTo>
                    <a:pt x="1210" y="545"/>
                    <a:pt x="1214" y="550"/>
                    <a:pt x="1214" y="556"/>
                  </a:cubicBezTo>
                  <a:cubicBezTo>
                    <a:pt x="1214" y="680"/>
                    <a:pt x="1214" y="680"/>
                    <a:pt x="1214" y="680"/>
                  </a:cubicBezTo>
                  <a:cubicBezTo>
                    <a:pt x="1180" y="769"/>
                    <a:pt x="1180" y="769"/>
                    <a:pt x="1180" y="769"/>
                  </a:cubicBezTo>
                  <a:cubicBezTo>
                    <a:pt x="903" y="769"/>
                    <a:pt x="903" y="769"/>
                    <a:pt x="903" y="769"/>
                  </a:cubicBezTo>
                  <a:cubicBezTo>
                    <a:pt x="897" y="769"/>
                    <a:pt x="892" y="764"/>
                    <a:pt x="892" y="758"/>
                  </a:cubicBezTo>
                  <a:lnTo>
                    <a:pt x="892" y="556"/>
                  </a:lnTo>
                  <a:close/>
                  <a:moveTo>
                    <a:pt x="994" y="691"/>
                  </a:moveTo>
                  <a:cubicBezTo>
                    <a:pt x="1113" y="691"/>
                    <a:pt x="1113" y="691"/>
                    <a:pt x="1113" y="691"/>
                  </a:cubicBezTo>
                  <a:cubicBezTo>
                    <a:pt x="1113" y="623"/>
                    <a:pt x="1113" y="623"/>
                    <a:pt x="1113" y="623"/>
                  </a:cubicBezTo>
                  <a:cubicBezTo>
                    <a:pt x="994" y="623"/>
                    <a:pt x="994" y="623"/>
                    <a:pt x="994" y="623"/>
                  </a:cubicBezTo>
                  <a:lnTo>
                    <a:pt x="994" y="6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 userDrawn="1"/>
        </p:nvSpPr>
        <p:spPr>
          <a:xfrm>
            <a:off x="424872" y="628348"/>
            <a:ext cx="56711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&lt;palette&gt;</a:t>
            </a:r>
          </a:p>
          <a:p>
            <a:r>
              <a:rPr lang="zh-CN" altLang="en-US" sz="1200" dirty="0"/>
              <a:t>&lt;color name='Blue-Ocean-UI-1' rgb='0540F2' r='4' g='64' b='242' /&gt;</a:t>
            </a:r>
          </a:p>
          <a:p>
            <a:r>
              <a:rPr lang="zh-CN" altLang="en-US" sz="1200" dirty="0"/>
              <a:t>&lt;color name='Blue-Ocean-UI-2' rgb='0554F2' r='4' g='83' b='242' /&gt;</a:t>
            </a:r>
          </a:p>
          <a:p>
            <a:r>
              <a:rPr lang="zh-CN" altLang="en-US" sz="1200" dirty="0"/>
              <a:t>&lt;color name='Blue-Ocean-UI-3' rgb='056CF2' r='4' g='107' b='242' /&gt;</a:t>
            </a:r>
          </a:p>
          <a:p>
            <a:r>
              <a:rPr lang="zh-CN" altLang="en-US" sz="1200" dirty="0"/>
              <a:t>&lt;color name='Blue-Ocean-UI-4' rgb='5E9FF2' r='94' g='158' b='242' /&gt;</a:t>
            </a:r>
          </a:p>
          <a:p>
            <a:r>
              <a:rPr lang="zh-CN" altLang="en-US" sz="1200" dirty="0"/>
              <a:t>&lt;color name='Blue-Ocean-UI-5' rgb='D8E6F2' r='215' g='229' b='242' /&gt;</a:t>
            </a:r>
          </a:p>
          <a:p>
            <a:r>
              <a:rPr lang="zh-CN" altLang="en-US" sz="1200" dirty="0"/>
              <a:t>&lt;/palette&gt;</a:t>
            </a:r>
          </a:p>
        </p:txBody>
      </p:sp>
      <p:sp>
        <p:nvSpPr>
          <p:cNvPr id="19" name="矩形 18"/>
          <p:cNvSpPr/>
          <p:nvPr userDrawn="1"/>
        </p:nvSpPr>
        <p:spPr>
          <a:xfrm>
            <a:off x="2382982" y="2834640"/>
            <a:ext cx="1207562" cy="344635"/>
          </a:xfrm>
          <a:prstGeom prst="rect">
            <a:avLst/>
          </a:prstGeom>
          <a:solidFill>
            <a:srgbClr val="0966F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285" y="201112"/>
            <a:ext cx="10888049" cy="24930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855700" y="1956122"/>
            <a:ext cx="9964700" cy="1383689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chemeClr val="bg1">
                    <a:lumMod val="10000"/>
                  </a:schemeClr>
                </a:solidFill>
                <a:latin typeface="Helvetica CE 55 Roman" panose="02000803050000020004" pitchFamily="2" charset="0"/>
                <a:ea typeface="Noto Sans S Chinese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60" y="2707393"/>
            <a:ext cx="8343640" cy="4150607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0215" y="51090"/>
            <a:ext cx="12101785" cy="1187068"/>
          </a:xfrm>
          <a:custGeom>
            <a:avLst/>
            <a:gdLst/>
            <a:ahLst/>
            <a:cxnLst/>
            <a:rect l="l" t="t" r="r" b="b"/>
            <a:pathLst>
              <a:path w="6650533" h="629543">
                <a:moveTo>
                  <a:pt x="6626423" y="602754"/>
                </a:moveTo>
                <a:lnTo>
                  <a:pt x="6647854" y="602754"/>
                </a:lnTo>
                <a:cubicBezTo>
                  <a:pt x="6649640" y="602977"/>
                  <a:pt x="6650533" y="603870"/>
                  <a:pt x="6650533" y="605433"/>
                </a:cubicBezTo>
                <a:lnTo>
                  <a:pt x="6650533" y="626864"/>
                </a:lnTo>
                <a:cubicBezTo>
                  <a:pt x="6650533" y="628650"/>
                  <a:pt x="6649640" y="629543"/>
                  <a:pt x="6647854" y="629543"/>
                </a:cubicBezTo>
                <a:lnTo>
                  <a:pt x="6626423" y="629543"/>
                </a:lnTo>
                <a:cubicBezTo>
                  <a:pt x="6624637" y="629543"/>
                  <a:pt x="6623744" y="628650"/>
                  <a:pt x="6623744" y="626864"/>
                </a:cubicBezTo>
                <a:lnTo>
                  <a:pt x="6623744" y="605433"/>
                </a:lnTo>
                <a:cubicBezTo>
                  <a:pt x="6623968" y="603647"/>
                  <a:pt x="6624860" y="602754"/>
                  <a:pt x="6626423" y="602754"/>
                </a:cubicBezTo>
                <a:close/>
                <a:moveTo>
                  <a:pt x="6586240" y="602754"/>
                </a:moveTo>
                <a:lnTo>
                  <a:pt x="6607670" y="602754"/>
                </a:lnTo>
                <a:cubicBezTo>
                  <a:pt x="6609456" y="602977"/>
                  <a:pt x="6610350" y="603870"/>
                  <a:pt x="6610350" y="605433"/>
                </a:cubicBezTo>
                <a:lnTo>
                  <a:pt x="6610350" y="626864"/>
                </a:lnTo>
                <a:cubicBezTo>
                  <a:pt x="6610350" y="628650"/>
                  <a:pt x="6609456" y="629543"/>
                  <a:pt x="6607670" y="629543"/>
                </a:cubicBezTo>
                <a:lnTo>
                  <a:pt x="6586240" y="629543"/>
                </a:lnTo>
                <a:cubicBezTo>
                  <a:pt x="6584454" y="629543"/>
                  <a:pt x="6583560" y="628650"/>
                  <a:pt x="6583560" y="626864"/>
                </a:cubicBezTo>
                <a:lnTo>
                  <a:pt x="6583560" y="605433"/>
                </a:lnTo>
                <a:cubicBezTo>
                  <a:pt x="6583784" y="603647"/>
                  <a:pt x="6584677" y="602754"/>
                  <a:pt x="6586240" y="602754"/>
                </a:cubicBezTo>
                <a:close/>
                <a:moveTo>
                  <a:pt x="6546056" y="602754"/>
                </a:moveTo>
                <a:lnTo>
                  <a:pt x="6567487" y="602754"/>
                </a:lnTo>
                <a:cubicBezTo>
                  <a:pt x="6569273" y="602977"/>
                  <a:pt x="6570166" y="603870"/>
                  <a:pt x="6570166" y="605433"/>
                </a:cubicBezTo>
                <a:lnTo>
                  <a:pt x="6570166" y="626864"/>
                </a:lnTo>
                <a:cubicBezTo>
                  <a:pt x="6570166" y="628650"/>
                  <a:pt x="6569273" y="629543"/>
                  <a:pt x="6567487" y="629543"/>
                </a:cubicBezTo>
                <a:lnTo>
                  <a:pt x="6546056" y="629543"/>
                </a:lnTo>
                <a:cubicBezTo>
                  <a:pt x="6544270" y="629543"/>
                  <a:pt x="6543377" y="628650"/>
                  <a:pt x="6543377" y="626864"/>
                </a:cubicBezTo>
                <a:lnTo>
                  <a:pt x="6543377" y="605433"/>
                </a:lnTo>
                <a:cubicBezTo>
                  <a:pt x="6543600" y="603647"/>
                  <a:pt x="6544493" y="602754"/>
                  <a:pt x="6546056" y="602754"/>
                </a:cubicBezTo>
                <a:close/>
                <a:moveTo>
                  <a:pt x="6505872" y="602754"/>
                </a:moveTo>
                <a:lnTo>
                  <a:pt x="6527304" y="602754"/>
                </a:lnTo>
                <a:cubicBezTo>
                  <a:pt x="6529090" y="602977"/>
                  <a:pt x="6529982" y="603870"/>
                  <a:pt x="6529982" y="605433"/>
                </a:cubicBezTo>
                <a:lnTo>
                  <a:pt x="6529982" y="626864"/>
                </a:lnTo>
                <a:cubicBezTo>
                  <a:pt x="6529982" y="628650"/>
                  <a:pt x="6529090" y="629543"/>
                  <a:pt x="6527304" y="629543"/>
                </a:cubicBezTo>
                <a:lnTo>
                  <a:pt x="6505872" y="629543"/>
                </a:lnTo>
                <a:cubicBezTo>
                  <a:pt x="6504086" y="629543"/>
                  <a:pt x="6503194" y="628650"/>
                  <a:pt x="6503194" y="626864"/>
                </a:cubicBezTo>
                <a:lnTo>
                  <a:pt x="6503194" y="605433"/>
                </a:lnTo>
                <a:cubicBezTo>
                  <a:pt x="6503416" y="603647"/>
                  <a:pt x="6504310" y="602754"/>
                  <a:pt x="6505872" y="602754"/>
                </a:cubicBezTo>
                <a:close/>
                <a:moveTo>
                  <a:pt x="6465688" y="602754"/>
                </a:moveTo>
                <a:lnTo>
                  <a:pt x="6487120" y="602754"/>
                </a:lnTo>
                <a:cubicBezTo>
                  <a:pt x="6488906" y="602977"/>
                  <a:pt x="6489799" y="603870"/>
                  <a:pt x="6489799" y="605433"/>
                </a:cubicBezTo>
                <a:lnTo>
                  <a:pt x="6489799" y="626864"/>
                </a:lnTo>
                <a:cubicBezTo>
                  <a:pt x="6489799" y="628650"/>
                  <a:pt x="6488906" y="629543"/>
                  <a:pt x="6487120" y="629543"/>
                </a:cubicBezTo>
                <a:lnTo>
                  <a:pt x="6465688" y="629543"/>
                </a:lnTo>
                <a:cubicBezTo>
                  <a:pt x="6463902" y="629543"/>
                  <a:pt x="6463010" y="628650"/>
                  <a:pt x="6463010" y="626864"/>
                </a:cubicBezTo>
                <a:lnTo>
                  <a:pt x="6463010" y="605433"/>
                </a:lnTo>
                <a:cubicBezTo>
                  <a:pt x="6463233" y="603647"/>
                  <a:pt x="6464126" y="602754"/>
                  <a:pt x="6465688" y="602754"/>
                </a:cubicBezTo>
                <a:close/>
                <a:moveTo>
                  <a:pt x="6425505" y="602754"/>
                </a:moveTo>
                <a:lnTo>
                  <a:pt x="6446936" y="602754"/>
                </a:lnTo>
                <a:cubicBezTo>
                  <a:pt x="6448722" y="602977"/>
                  <a:pt x="6449615" y="603870"/>
                  <a:pt x="6449615" y="605433"/>
                </a:cubicBezTo>
                <a:lnTo>
                  <a:pt x="6449615" y="626864"/>
                </a:lnTo>
                <a:cubicBezTo>
                  <a:pt x="6449615" y="628650"/>
                  <a:pt x="6448722" y="629543"/>
                  <a:pt x="6446936" y="629543"/>
                </a:cubicBezTo>
                <a:lnTo>
                  <a:pt x="6425505" y="629543"/>
                </a:lnTo>
                <a:cubicBezTo>
                  <a:pt x="6423719" y="629543"/>
                  <a:pt x="6422826" y="628650"/>
                  <a:pt x="6422826" y="626864"/>
                </a:cubicBezTo>
                <a:lnTo>
                  <a:pt x="6422826" y="605433"/>
                </a:lnTo>
                <a:cubicBezTo>
                  <a:pt x="6423050" y="603647"/>
                  <a:pt x="6423942" y="602754"/>
                  <a:pt x="6425505" y="602754"/>
                </a:cubicBezTo>
                <a:close/>
                <a:moveTo>
                  <a:pt x="6385322" y="602754"/>
                </a:moveTo>
                <a:lnTo>
                  <a:pt x="6406752" y="602754"/>
                </a:lnTo>
                <a:cubicBezTo>
                  <a:pt x="6408538" y="602977"/>
                  <a:pt x="6409432" y="603870"/>
                  <a:pt x="6409432" y="605433"/>
                </a:cubicBezTo>
                <a:lnTo>
                  <a:pt x="6409432" y="626864"/>
                </a:lnTo>
                <a:cubicBezTo>
                  <a:pt x="6409432" y="628650"/>
                  <a:pt x="6408538" y="629543"/>
                  <a:pt x="6406752" y="629543"/>
                </a:cubicBezTo>
                <a:lnTo>
                  <a:pt x="6385322" y="629543"/>
                </a:lnTo>
                <a:cubicBezTo>
                  <a:pt x="6383536" y="629543"/>
                  <a:pt x="6382642" y="628650"/>
                  <a:pt x="6382642" y="626864"/>
                </a:cubicBezTo>
                <a:lnTo>
                  <a:pt x="6382642" y="605433"/>
                </a:lnTo>
                <a:cubicBezTo>
                  <a:pt x="6382866" y="603647"/>
                  <a:pt x="6383759" y="602754"/>
                  <a:pt x="6385322" y="602754"/>
                </a:cubicBezTo>
                <a:close/>
                <a:moveTo>
                  <a:pt x="6345138" y="602754"/>
                </a:moveTo>
                <a:lnTo>
                  <a:pt x="6366569" y="602754"/>
                </a:lnTo>
                <a:cubicBezTo>
                  <a:pt x="6368355" y="602977"/>
                  <a:pt x="6369248" y="603870"/>
                  <a:pt x="6369248" y="605433"/>
                </a:cubicBezTo>
                <a:lnTo>
                  <a:pt x="6369248" y="626864"/>
                </a:lnTo>
                <a:cubicBezTo>
                  <a:pt x="6369248" y="628650"/>
                  <a:pt x="6368355" y="629543"/>
                  <a:pt x="6366569" y="629543"/>
                </a:cubicBezTo>
                <a:lnTo>
                  <a:pt x="6345138" y="629543"/>
                </a:lnTo>
                <a:cubicBezTo>
                  <a:pt x="6343352" y="629543"/>
                  <a:pt x="6342459" y="628650"/>
                  <a:pt x="6342459" y="626864"/>
                </a:cubicBezTo>
                <a:lnTo>
                  <a:pt x="6342459" y="605433"/>
                </a:lnTo>
                <a:cubicBezTo>
                  <a:pt x="6342682" y="603647"/>
                  <a:pt x="6343575" y="602754"/>
                  <a:pt x="6345138" y="602754"/>
                </a:cubicBezTo>
                <a:close/>
                <a:moveTo>
                  <a:pt x="6304954" y="602754"/>
                </a:moveTo>
                <a:lnTo>
                  <a:pt x="6326386" y="602754"/>
                </a:lnTo>
                <a:cubicBezTo>
                  <a:pt x="6328172" y="602977"/>
                  <a:pt x="6329064" y="603870"/>
                  <a:pt x="6329064" y="605433"/>
                </a:cubicBezTo>
                <a:lnTo>
                  <a:pt x="6329064" y="626864"/>
                </a:lnTo>
                <a:cubicBezTo>
                  <a:pt x="6329064" y="628650"/>
                  <a:pt x="6328172" y="629543"/>
                  <a:pt x="6326386" y="629543"/>
                </a:cubicBezTo>
                <a:lnTo>
                  <a:pt x="6304954" y="629543"/>
                </a:lnTo>
                <a:cubicBezTo>
                  <a:pt x="6303168" y="629543"/>
                  <a:pt x="6302276" y="628650"/>
                  <a:pt x="6302276" y="626864"/>
                </a:cubicBezTo>
                <a:lnTo>
                  <a:pt x="6302276" y="605433"/>
                </a:lnTo>
                <a:cubicBezTo>
                  <a:pt x="6302498" y="603647"/>
                  <a:pt x="6303392" y="602754"/>
                  <a:pt x="6304954" y="602754"/>
                </a:cubicBezTo>
                <a:close/>
                <a:moveTo>
                  <a:pt x="6264770" y="602754"/>
                </a:moveTo>
                <a:lnTo>
                  <a:pt x="6286202" y="602754"/>
                </a:lnTo>
                <a:cubicBezTo>
                  <a:pt x="6287988" y="602977"/>
                  <a:pt x="6288881" y="603870"/>
                  <a:pt x="6288881" y="605433"/>
                </a:cubicBezTo>
                <a:lnTo>
                  <a:pt x="6288881" y="626864"/>
                </a:lnTo>
                <a:cubicBezTo>
                  <a:pt x="6288881" y="628650"/>
                  <a:pt x="6287988" y="629543"/>
                  <a:pt x="6286202" y="629543"/>
                </a:cubicBezTo>
                <a:lnTo>
                  <a:pt x="6264770" y="629543"/>
                </a:lnTo>
                <a:cubicBezTo>
                  <a:pt x="6262985" y="629543"/>
                  <a:pt x="6262092" y="628650"/>
                  <a:pt x="6262092" y="626864"/>
                </a:cubicBezTo>
                <a:lnTo>
                  <a:pt x="6262092" y="605433"/>
                </a:lnTo>
                <a:cubicBezTo>
                  <a:pt x="6262315" y="603647"/>
                  <a:pt x="6263208" y="602754"/>
                  <a:pt x="6264770" y="602754"/>
                </a:cubicBezTo>
                <a:close/>
                <a:moveTo>
                  <a:pt x="6224587" y="602754"/>
                </a:moveTo>
                <a:lnTo>
                  <a:pt x="6246018" y="602754"/>
                </a:lnTo>
                <a:cubicBezTo>
                  <a:pt x="6247804" y="602977"/>
                  <a:pt x="6248698" y="603870"/>
                  <a:pt x="6248698" y="605433"/>
                </a:cubicBezTo>
                <a:lnTo>
                  <a:pt x="6248698" y="626864"/>
                </a:lnTo>
                <a:cubicBezTo>
                  <a:pt x="6248698" y="628650"/>
                  <a:pt x="6247804" y="629543"/>
                  <a:pt x="6246018" y="629543"/>
                </a:cubicBezTo>
                <a:lnTo>
                  <a:pt x="6224587" y="629543"/>
                </a:lnTo>
                <a:cubicBezTo>
                  <a:pt x="6222801" y="629543"/>
                  <a:pt x="6221908" y="628650"/>
                  <a:pt x="6221908" y="626864"/>
                </a:cubicBezTo>
                <a:lnTo>
                  <a:pt x="6221908" y="605433"/>
                </a:lnTo>
                <a:cubicBezTo>
                  <a:pt x="6222132" y="603647"/>
                  <a:pt x="6223024" y="602754"/>
                  <a:pt x="6224587" y="602754"/>
                </a:cubicBezTo>
                <a:close/>
                <a:moveTo>
                  <a:pt x="6184404" y="602754"/>
                </a:moveTo>
                <a:lnTo>
                  <a:pt x="6205835" y="602754"/>
                </a:lnTo>
                <a:cubicBezTo>
                  <a:pt x="6207620" y="602977"/>
                  <a:pt x="6208514" y="603870"/>
                  <a:pt x="6208514" y="605433"/>
                </a:cubicBezTo>
                <a:lnTo>
                  <a:pt x="6208514" y="626864"/>
                </a:lnTo>
                <a:cubicBezTo>
                  <a:pt x="6208514" y="628650"/>
                  <a:pt x="6207620" y="629543"/>
                  <a:pt x="6205835" y="629543"/>
                </a:cubicBezTo>
                <a:lnTo>
                  <a:pt x="6184404" y="629543"/>
                </a:lnTo>
                <a:cubicBezTo>
                  <a:pt x="6182618" y="629543"/>
                  <a:pt x="6181724" y="628650"/>
                  <a:pt x="6181724" y="626864"/>
                </a:cubicBezTo>
                <a:lnTo>
                  <a:pt x="6181724" y="605433"/>
                </a:lnTo>
                <a:cubicBezTo>
                  <a:pt x="6181948" y="603647"/>
                  <a:pt x="6182841" y="602754"/>
                  <a:pt x="6184404" y="602754"/>
                </a:cubicBezTo>
                <a:close/>
                <a:moveTo>
                  <a:pt x="6112073" y="602754"/>
                </a:moveTo>
                <a:lnTo>
                  <a:pt x="6133504" y="602754"/>
                </a:lnTo>
                <a:cubicBezTo>
                  <a:pt x="6135290" y="602977"/>
                  <a:pt x="6136183" y="603870"/>
                  <a:pt x="6136183" y="605433"/>
                </a:cubicBezTo>
                <a:lnTo>
                  <a:pt x="6136183" y="626864"/>
                </a:lnTo>
                <a:cubicBezTo>
                  <a:pt x="6136183" y="628650"/>
                  <a:pt x="6135290" y="629543"/>
                  <a:pt x="6133504" y="629543"/>
                </a:cubicBezTo>
                <a:lnTo>
                  <a:pt x="6112073" y="629543"/>
                </a:lnTo>
                <a:cubicBezTo>
                  <a:pt x="6110287" y="629543"/>
                  <a:pt x="6109394" y="628650"/>
                  <a:pt x="6109394" y="626864"/>
                </a:cubicBezTo>
                <a:lnTo>
                  <a:pt x="6109394" y="605433"/>
                </a:lnTo>
                <a:cubicBezTo>
                  <a:pt x="6109618" y="603647"/>
                  <a:pt x="6110510" y="602754"/>
                  <a:pt x="6112073" y="602754"/>
                </a:cubicBezTo>
                <a:close/>
                <a:moveTo>
                  <a:pt x="6071890" y="602754"/>
                </a:moveTo>
                <a:lnTo>
                  <a:pt x="6093320" y="602754"/>
                </a:lnTo>
                <a:cubicBezTo>
                  <a:pt x="6095106" y="602977"/>
                  <a:pt x="6096000" y="603870"/>
                  <a:pt x="6096000" y="605433"/>
                </a:cubicBezTo>
                <a:lnTo>
                  <a:pt x="6096000" y="626864"/>
                </a:lnTo>
                <a:cubicBezTo>
                  <a:pt x="6096000" y="628650"/>
                  <a:pt x="6095106" y="629543"/>
                  <a:pt x="6093320" y="629543"/>
                </a:cubicBezTo>
                <a:lnTo>
                  <a:pt x="6071890" y="629543"/>
                </a:lnTo>
                <a:cubicBezTo>
                  <a:pt x="6070104" y="629543"/>
                  <a:pt x="6069210" y="628650"/>
                  <a:pt x="6069210" y="626864"/>
                </a:cubicBezTo>
                <a:lnTo>
                  <a:pt x="6069210" y="605433"/>
                </a:lnTo>
                <a:cubicBezTo>
                  <a:pt x="6069434" y="603647"/>
                  <a:pt x="6070327" y="602754"/>
                  <a:pt x="6071890" y="602754"/>
                </a:cubicBezTo>
                <a:close/>
                <a:moveTo>
                  <a:pt x="6031706" y="602754"/>
                </a:moveTo>
                <a:lnTo>
                  <a:pt x="6053137" y="602754"/>
                </a:lnTo>
                <a:cubicBezTo>
                  <a:pt x="6054923" y="602977"/>
                  <a:pt x="6055816" y="603870"/>
                  <a:pt x="6055816" y="605433"/>
                </a:cubicBezTo>
                <a:lnTo>
                  <a:pt x="6055816" y="626864"/>
                </a:lnTo>
                <a:cubicBezTo>
                  <a:pt x="6055816" y="628650"/>
                  <a:pt x="6054923" y="629543"/>
                  <a:pt x="6053137" y="629543"/>
                </a:cubicBezTo>
                <a:lnTo>
                  <a:pt x="6031706" y="629543"/>
                </a:lnTo>
                <a:cubicBezTo>
                  <a:pt x="6029920" y="629543"/>
                  <a:pt x="6029027" y="628650"/>
                  <a:pt x="6029027" y="626864"/>
                </a:cubicBezTo>
                <a:lnTo>
                  <a:pt x="6029027" y="605433"/>
                </a:lnTo>
                <a:cubicBezTo>
                  <a:pt x="6029250" y="603647"/>
                  <a:pt x="6030143" y="602754"/>
                  <a:pt x="6031706" y="602754"/>
                </a:cubicBezTo>
                <a:close/>
                <a:moveTo>
                  <a:pt x="5991522" y="602754"/>
                </a:moveTo>
                <a:lnTo>
                  <a:pt x="6012954" y="602754"/>
                </a:lnTo>
                <a:cubicBezTo>
                  <a:pt x="6014740" y="602977"/>
                  <a:pt x="6015632" y="603870"/>
                  <a:pt x="6015632" y="605433"/>
                </a:cubicBezTo>
                <a:lnTo>
                  <a:pt x="6015632" y="626864"/>
                </a:lnTo>
                <a:cubicBezTo>
                  <a:pt x="6015632" y="628650"/>
                  <a:pt x="6014740" y="629543"/>
                  <a:pt x="6012954" y="629543"/>
                </a:cubicBezTo>
                <a:lnTo>
                  <a:pt x="5991522" y="629543"/>
                </a:lnTo>
                <a:cubicBezTo>
                  <a:pt x="5989736" y="629543"/>
                  <a:pt x="5988844" y="628650"/>
                  <a:pt x="5988844" y="626864"/>
                </a:cubicBezTo>
                <a:lnTo>
                  <a:pt x="5988844" y="605433"/>
                </a:lnTo>
                <a:cubicBezTo>
                  <a:pt x="5989066" y="603647"/>
                  <a:pt x="5989960" y="602754"/>
                  <a:pt x="5991522" y="602754"/>
                </a:cubicBezTo>
                <a:close/>
                <a:moveTo>
                  <a:pt x="5790604" y="602754"/>
                </a:moveTo>
                <a:lnTo>
                  <a:pt x="5812036" y="602754"/>
                </a:lnTo>
                <a:cubicBezTo>
                  <a:pt x="5813822" y="602977"/>
                  <a:pt x="5814714" y="603870"/>
                  <a:pt x="5814714" y="605433"/>
                </a:cubicBezTo>
                <a:lnTo>
                  <a:pt x="5814714" y="626864"/>
                </a:lnTo>
                <a:cubicBezTo>
                  <a:pt x="5814714" y="628650"/>
                  <a:pt x="5813822" y="629543"/>
                  <a:pt x="5812036" y="629543"/>
                </a:cubicBezTo>
                <a:lnTo>
                  <a:pt x="5790604" y="629543"/>
                </a:lnTo>
                <a:cubicBezTo>
                  <a:pt x="5788818" y="629543"/>
                  <a:pt x="5787926" y="628650"/>
                  <a:pt x="5787926" y="626864"/>
                </a:cubicBezTo>
                <a:lnTo>
                  <a:pt x="5787926" y="605433"/>
                </a:lnTo>
                <a:cubicBezTo>
                  <a:pt x="5788148" y="603647"/>
                  <a:pt x="5789042" y="602754"/>
                  <a:pt x="5790604" y="602754"/>
                </a:cubicBezTo>
                <a:close/>
                <a:moveTo>
                  <a:pt x="5750420" y="602754"/>
                </a:moveTo>
                <a:lnTo>
                  <a:pt x="5771852" y="602754"/>
                </a:lnTo>
                <a:cubicBezTo>
                  <a:pt x="5773638" y="602977"/>
                  <a:pt x="5774531" y="603870"/>
                  <a:pt x="5774531" y="605433"/>
                </a:cubicBezTo>
                <a:lnTo>
                  <a:pt x="5774531" y="626864"/>
                </a:lnTo>
                <a:cubicBezTo>
                  <a:pt x="5774531" y="628650"/>
                  <a:pt x="5773638" y="629543"/>
                  <a:pt x="5771852" y="629543"/>
                </a:cubicBezTo>
                <a:lnTo>
                  <a:pt x="5750420" y="629543"/>
                </a:lnTo>
                <a:cubicBezTo>
                  <a:pt x="5748635" y="629543"/>
                  <a:pt x="5747742" y="628650"/>
                  <a:pt x="5747742" y="626864"/>
                </a:cubicBezTo>
                <a:lnTo>
                  <a:pt x="5747742" y="605433"/>
                </a:lnTo>
                <a:cubicBezTo>
                  <a:pt x="5747965" y="603647"/>
                  <a:pt x="5748858" y="602754"/>
                  <a:pt x="5750420" y="602754"/>
                </a:cubicBezTo>
                <a:close/>
                <a:moveTo>
                  <a:pt x="5710237" y="602754"/>
                </a:moveTo>
                <a:lnTo>
                  <a:pt x="5731668" y="602754"/>
                </a:lnTo>
                <a:cubicBezTo>
                  <a:pt x="5733454" y="602977"/>
                  <a:pt x="5734348" y="603870"/>
                  <a:pt x="5734348" y="605433"/>
                </a:cubicBezTo>
                <a:lnTo>
                  <a:pt x="5734348" y="626864"/>
                </a:lnTo>
                <a:cubicBezTo>
                  <a:pt x="5734348" y="628650"/>
                  <a:pt x="5733454" y="629543"/>
                  <a:pt x="5731668" y="629543"/>
                </a:cubicBezTo>
                <a:lnTo>
                  <a:pt x="5710237" y="629543"/>
                </a:lnTo>
                <a:cubicBezTo>
                  <a:pt x="5708451" y="629543"/>
                  <a:pt x="5707558" y="628650"/>
                  <a:pt x="5707558" y="626864"/>
                </a:cubicBezTo>
                <a:lnTo>
                  <a:pt x="5707558" y="605433"/>
                </a:lnTo>
                <a:cubicBezTo>
                  <a:pt x="5707782" y="603647"/>
                  <a:pt x="5708674" y="602754"/>
                  <a:pt x="5710237" y="602754"/>
                </a:cubicBezTo>
                <a:close/>
                <a:moveTo>
                  <a:pt x="5670054" y="602754"/>
                </a:moveTo>
                <a:lnTo>
                  <a:pt x="5691485" y="602754"/>
                </a:lnTo>
                <a:cubicBezTo>
                  <a:pt x="5693270" y="602977"/>
                  <a:pt x="5694164" y="603870"/>
                  <a:pt x="5694164" y="605433"/>
                </a:cubicBezTo>
                <a:lnTo>
                  <a:pt x="5694164" y="626864"/>
                </a:lnTo>
                <a:cubicBezTo>
                  <a:pt x="5694164" y="628650"/>
                  <a:pt x="5693270" y="629543"/>
                  <a:pt x="5691485" y="629543"/>
                </a:cubicBezTo>
                <a:lnTo>
                  <a:pt x="5670054" y="629543"/>
                </a:lnTo>
                <a:cubicBezTo>
                  <a:pt x="5668268" y="629543"/>
                  <a:pt x="5667374" y="628650"/>
                  <a:pt x="5667374" y="626864"/>
                </a:cubicBezTo>
                <a:lnTo>
                  <a:pt x="5667374" y="605433"/>
                </a:lnTo>
                <a:cubicBezTo>
                  <a:pt x="5667598" y="603647"/>
                  <a:pt x="5668491" y="602754"/>
                  <a:pt x="5670054" y="602754"/>
                </a:cubicBezTo>
                <a:close/>
                <a:moveTo>
                  <a:pt x="5588198" y="602754"/>
                </a:moveTo>
                <a:lnTo>
                  <a:pt x="5609630" y="602754"/>
                </a:lnTo>
                <a:cubicBezTo>
                  <a:pt x="5611415" y="602977"/>
                  <a:pt x="5612308" y="603870"/>
                  <a:pt x="5612308" y="605433"/>
                </a:cubicBezTo>
                <a:lnTo>
                  <a:pt x="5612308" y="626864"/>
                </a:lnTo>
                <a:cubicBezTo>
                  <a:pt x="5612308" y="628650"/>
                  <a:pt x="5611415" y="629543"/>
                  <a:pt x="5609630" y="629543"/>
                </a:cubicBezTo>
                <a:lnTo>
                  <a:pt x="5588198" y="629543"/>
                </a:lnTo>
                <a:cubicBezTo>
                  <a:pt x="5586412" y="629543"/>
                  <a:pt x="5585519" y="628650"/>
                  <a:pt x="5585519" y="626864"/>
                </a:cubicBezTo>
                <a:lnTo>
                  <a:pt x="5585519" y="605433"/>
                </a:lnTo>
                <a:cubicBezTo>
                  <a:pt x="5585742" y="603647"/>
                  <a:pt x="5586636" y="602754"/>
                  <a:pt x="5588198" y="602754"/>
                </a:cubicBezTo>
                <a:close/>
                <a:moveTo>
                  <a:pt x="5548014" y="602754"/>
                </a:moveTo>
                <a:lnTo>
                  <a:pt x="5569446" y="602754"/>
                </a:lnTo>
                <a:cubicBezTo>
                  <a:pt x="5571232" y="602977"/>
                  <a:pt x="5572124" y="603870"/>
                  <a:pt x="5572124" y="605433"/>
                </a:cubicBezTo>
                <a:lnTo>
                  <a:pt x="5572124" y="626864"/>
                </a:lnTo>
                <a:cubicBezTo>
                  <a:pt x="5572124" y="628650"/>
                  <a:pt x="5571232" y="629543"/>
                  <a:pt x="5569446" y="629543"/>
                </a:cubicBezTo>
                <a:lnTo>
                  <a:pt x="5548014" y="629543"/>
                </a:lnTo>
                <a:cubicBezTo>
                  <a:pt x="5546228" y="629543"/>
                  <a:pt x="5545336" y="628650"/>
                  <a:pt x="5545336" y="626864"/>
                </a:cubicBezTo>
                <a:lnTo>
                  <a:pt x="5545336" y="605433"/>
                </a:lnTo>
                <a:cubicBezTo>
                  <a:pt x="5545559" y="603647"/>
                  <a:pt x="5546452" y="602754"/>
                  <a:pt x="5548014" y="602754"/>
                </a:cubicBezTo>
                <a:close/>
                <a:moveTo>
                  <a:pt x="5507831" y="602754"/>
                </a:moveTo>
                <a:lnTo>
                  <a:pt x="5529262" y="602754"/>
                </a:lnTo>
                <a:cubicBezTo>
                  <a:pt x="5531048" y="602977"/>
                  <a:pt x="5531941" y="603870"/>
                  <a:pt x="5531941" y="605433"/>
                </a:cubicBezTo>
                <a:lnTo>
                  <a:pt x="5531941" y="626864"/>
                </a:lnTo>
                <a:cubicBezTo>
                  <a:pt x="5531941" y="628650"/>
                  <a:pt x="5531048" y="629543"/>
                  <a:pt x="5529262" y="629543"/>
                </a:cubicBezTo>
                <a:lnTo>
                  <a:pt x="5507831" y="629543"/>
                </a:lnTo>
                <a:cubicBezTo>
                  <a:pt x="5506045" y="629543"/>
                  <a:pt x="5505152" y="628650"/>
                  <a:pt x="5505152" y="626864"/>
                </a:cubicBezTo>
                <a:lnTo>
                  <a:pt x="5505152" y="605433"/>
                </a:lnTo>
                <a:cubicBezTo>
                  <a:pt x="5505375" y="603647"/>
                  <a:pt x="5506268" y="602754"/>
                  <a:pt x="5507831" y="602754"/>
                </a:cubicBezTo>
                <a:close/>
                <a:moveTo>
                  <a:pt x="5467648" y="602754"/>
                </a:moveTo>
                <a:lnTo>
                  <a:pt x="5489079" y="602754"/>
                </a:lnTo>
                <a:cubicBezTo>
                  <a:pt x="5490865" y="602977"/>
                  <a:pt x="5491758" y="603870"/>
                  <a:pt x="5491758" y="605433"/>
                </a:cubicBezTo>
                <a:lnTo>
                  <a:pt x="5491758" y="626864"/>
                </a:lnTo>
                <a:cubicBezTo>
                  <a:pt x="5491758" y="628650"/>
                  <a:pt x="5490865" y="629543"/>
                  <a:pt x="5489079" y="629543"/>
                </a:cubicBezTo>
                <a:lnTo>
                  <a:pt x="5467648" y="629543"/>
                </a:lnTo>
                <a:cubicBezTo>
                  <a:pt x="5465862" y="629543"/>
                  <a:pt x="5464969" y="628650"/>
                  <a:pt x="5464969" y="626864"/>
                </a:cubicBezTo>
                <a:lnTo>
                  <a:pt x="5464969" y="605433"/>
                </a:lnTo>
                <a:cubicBezTo>
                  <a:pt x="5465192" y="603647"/>
                  <a:pt x="5466085" y="602754"/>
                  <a:pt x="5467648" y="602754"/>
                </a:cubicBezTo>
                <a:close/>
                <a:moveTo>
                  <a:pt x="5427464" y="602754"/>
                </a:moveTo>
                <a:lnTo>
                  <a:pt x="5448895" y="602754"/>
                </a:lnTo>
                <a:cubicBezTo>
                  <a:pt x="5450681" y="602977"/>
                  <a:pt x="5451574" y="603870"/>
                  <a:pt x="5451574" y="605433"/>
                </a:cubicBezTo>
                <a:lnTo>
                  <a:pt x="5451574" y="626864"/>
                </a:lnTo>
                <a:cubicBezTo>
                  <a:pt x="5451574" y="628650"/>
                  <a:pt x="5450681" y="629543"/>
                  <a:pt x="5448895" y="629543"/>
                </a:cubicBezTo>
                <a:lnTo>
                  <a:pt x="5427464" y="629543"/>
                </a:lnTo>
                <a:cubicBezTo>
                  <a:pt x="5425678" y="629543"/>
                  <a:pt x="5424785" y="628650"/>
                  <a:pt x="5424785" y="626864"/>
                </a:cubicBezTo>
                <a:lnTo>
                  <a:pt x="5424785" y="605433"/>
                </a:lnTo>
                <a:cubicBezTo>
                  <a:pt x="5425008" y="603647"/>
                  <a:pt x="5425901" y="602754"/>
                  <a:pt x="5427464" y="602754"/>
                </a:cubicBezTo>
                <a:close/>
                <a:moveTo>
                  <a:pt x="5387280" y="602754"/>
                </a:moveTo>
                <a:lnTo>
                  <a:pt x="5408712" y="602754"/>
                </a:lnTo>
                <a:cubicBezTo>
                  <a:pt x="5410498" y="602977"/>
                  <a:pt x="5411390" y="603870"/>
                  <a:pt x="5411390" y="605433"/>
                </a:cubicBezTo>
                <a:lnTo>
                  <a:pt x="5411390" y="626864"/>
                </a:lnTo>
                <a:cubicBezTo>
                  <a:pt x="5411390" y="628650"/>
                  <a:pt x="5410498" y="629543"/>
                  <a:pt x="5408712" y="629543"/>
                </a:cubicBezTo>
                <a:lnTo>
                  <a:pt x="5387280" y="629543"/>
                </a:lnTo>
                <a:cubicBezTo>
                  <a:pt x="5385494" y="629543"/>
                  <a:pt x="5384601" y="628650"/>
                  <a:pt x="5384601" y="626864"/>
                </a:cubicBezTo>
                <a:lnTo>
                  <a:pt x="5384601" y="605433"/>
                </a:lnTo>
                <a:cubicBezTo>
                  <a:pt x="5384825" y="603647"/>
                  <a:pt x="5385718" y="602754"/>
                  <a:pt x="5387280" y="602754"/>
                </a:cubicBezTo>
                <a:close/>
                <a:moveTo>
                  <a:pt x="5347097" y="602754"/>
                </a:moveTo>
                <a:lnTo>
                  <a:pt x="5368528" y="602754"/>
                </a:lnTo>
                <a:cubicBezTo>
                  <a:pt x="5370314" y="602977"/>
                  <a:pt x="5371207" y="603870"/>
                  <a:pt x="5371207" y="605433"/>
                </a:cubicBezTo>
                <a:lnTo>
                  <a:pt x="5371207" y="626864"/>
                </a:lnTo>
                <a:cubicBezTo>
                  <a:pt x="5371207" y="628650"/>
                  <a:pt x="5370314" y="629543"/>
                  <a:pt x="5368528" y="629543"/>
                </a:cubicBezTo>
                <a:lnTo>
                  <a:pt x="5347097" y="629543"/>
                </a:lnTo>
                <a:cubicBezTo>
                  <a:pt x="5345311" y="629543"/>
                  <a:pt x="5344418" y="628650"/>
                  <a:pt x="5344418" y="626864"/>
                </a:cubicBezTo>
                <a:lnTo>
                  <a:pt x="5344418" y="605433"/>
                </a:lnTo>
                <a:cubicBezTo>
                  <a:pt x="5344641" y="603647"/>
                  <a:pt x="5345534" y="602754"/>
                  <a:pt x="5347097" y="602754"/>
                </a:cubicBezTo>
                <a:close/>
                <a:moveTo>
                  <a:pt x="5306913" y="602754"/>
                </a:moveTo>
                <a:lnTo>
                  <a:pt x="5328344" y="602754"/>
                </a:lnTo>
                <a:cubicBezTo>
                  <a:pt x="5330130" y="602977"/>
                  <a:pt x="5331023" y="603870"/>
                  <a:pt x="5331023" y="605433"/>
                </a:cubicBezTo>
                <a:lnTo>
                  <a:pt x="5331023" y="626864"/>
                </a:lnTo>
                <a:cubicBezTo>
                  <a:pt x="5331023" y="628650"/>
                  <a:pt x="5330130" y="629543"/>
                  <a:pt x="5328344" y="629543"/>
                </a:cubicBezTo>
                <a:lnTo>
                  <a:pt x="5306913" y="629543"/>
                </a:lnTo>
                <a:cubicBezTo>
                  <a:pt x="5305127" y="629543"/>
                  <a:pt x="5304234" y="628650"/>
                  <a:pt x="5304234" y="626864"/>
                </a:cubicBezTo>
                <a:lnTo>
                  <a:pt x="5304234" y="605433"/>
                </a:lnTo>
                <a:cubicBezTo>
                  <a:pt x="5304457" y="603647"/>
                  <a:pt x="5305350" y="602754"/>
                  <a:pt x="5306913" y="602754"/>
                </a:cubicBezTo>
                <a:close/>
                <a:moveTo>
                  <a:pt x="5266730" y="602754"/>
                </a:moveTo>
                <a:lnTo>
                  <a:pt x="5288161" y="602754"/>
                </a:lnTo>
                <a:cubicBezTo>
                  <a:pt x="5289947" y="602977"/>
                  <a:pt x="5290840" y="603870"/>
                  <a:pt x="5290840" y="605433"/>
                </a:cubicBezTo>
                <a:lnTo>
                  <a:pt x="5290840" y="626864"/>
                </a:lnTo>
                <a:cubicBezTo>
                  <a:pt x="5290840" y="628650"/>
                  <a:pt x="5289947" y="629543"/>
                  <a:pt x="5288161" y="629543"/>
                </a:cubicBezTo>
                <a:lnTo>
                  <a:pt x="5266730" y="629543"/>
                </a:lnTo>
                <a:cubicBezTo>
                  <a:pt x="5264944" y="629543"/>
                  <a:pt x="5264051" y="628650"/>
                  <a:pt x="5264051" y="626864"/>
                </a:cubicBezTo>
                <a:lnTo>
                  <a:pt x="5264051" y="605433"/>
                </a:lnTo>
                <a:cubicBezTo>
                  <a:pt x="5264274" y="603647"/>
                  <a:pt x="5265167" y="602754"/>
                  <a:pt x="5266730" y="602754"/>
                </a:cubicBezTo>
                <a:close/>
                <a:moveTo>
                  <a:pt x="5226546" y="602754"/>
                </a:moveTo>
                <a:lnTo>
                  <a:pt x="5247977" y="602754"/>
                </a:lnTo>
                <a:cubicBezTo>
                  <a:pt x="5249763" y="602977"/>
                  <a:pt x="5250656" y="603870"/>
                  <a:pt x="5250656" y="605433"/>
                </a:cubicBezTo>
                <a:lnTo>
                  <a:pt x="5250656" y="626864"/>
                </a:lnTo>
                <a:cubicBezTo>
                  <a:pt x="5250656" y="628650"/>
                  <a:pt x="5249763" y="629543"/>
                  <a:pt x="5247977" y="629543"/>
                </a:cubicBezTo>
                <a:lnTo>
                  <a:pt x="5226546" y="629543"/>
                </a:lnTo>
                <a:cubicBezTo>
                  <a:pt x="5224760" y="629543"/>
                  <a:pt x="5223867" y="628650"/>
                  <a:pt x="5223867" y="626864"/>
                </a:cubicBezTo>
                <a:lnTo>
                  <a:pt x="5223867" y="605433"/>
                </a:lnTo>
                <a:cubicBezTo>
                  <a:pt x="5224090" y="603647"/>
                  <a:pt x="5224983" y="602754"/>
                  <a:pt x="5226546" y="602754"/>
                </a:cubicBezTo>
                <a:close/>
                <a:moveTo>
                  <a:pt x="5186362" y="602754"/>
                </a:moveTo>
                <a:lnTo>
                  <a:pt x="5207794" y="602754"/>
                </a:lnTo>
                <a:cubicBezTo>
                  <a:pt x="5209580" y="602977"/>
                  <a:pt x="5210473" y="603870"/>
                  <a:pt x="5210473" y="605433"/>
                </a:cubicBezTo>
                <a:lnTo>
                  <a:pt x="5210473" y="626864"/>
                </a:lnTo>
                <a:cubicBezTo>
                  <a:pt x="5210473" y="628650"/>
                  <a:pt x="5209580" y="629543"/>
                  <a:pt x="5207794" y="629543"/>
                </a:cubicBezTo>
                <a:lnTo>
                  <a:pt x="5186362" y="629543"/>
                </a:lnTo>
                <a:cubicBezTo>
                  <a:pt x="5184576" y="629543"/>
                  <a:pt x="5183683" y="628650"/>
                  <a:pt x="5183683" y="626864"/>
                </a:cubicBezTo>
                <a:lnTo>
                  <a:pt x="5183683" y="605433"/>
                </a:lnTo>
                <a:cubicBezTo>
                  <a:pt x="5183907" y="603647"/>
                  <a:pt x="5184800" y="602754"/>
                  <a:pt x="5186362" y="602754"/>
                </a:cubicBezTo>
                <a:close/>
                <a:moveTo>
                  <a:pt x="5146179" y="602754"/>
                </a:moveTo>
                <a:lnTo>
                  <a:pt x="5167610" y="602754"/>
                </a:lnTo>
                <a:cubicBezTo>
                  <a:pt x="5169396" y="602977"/>
                  <a:pt x="5170289" y="603870"/>
                  <a:pt x="5170289" y="605433"/>
                </a:cubicBezTo>
                <a:lnTo>
                  <a:pt x="5170289" y="626864"/>
                </a:lnTo>
                <a:cubicBezTo>
                  <a:pt x="5170289" y="628650"/>
                  <a:pt x="5169396" y="629543"/>
                  <a:pt x="5167610" y="629543"/>
                </a:cubicBezTo>
                <a:lnTo>
                  <a:pt x="5146179" y="629543"/>
                </a:lnTo>
                <a:cubicBezTo>
                  <a:pt x="5144393" y="629543"/>
                  <a:pt x="5143500" y="628650"/>
                  <a:pt x="5143500" y="626864"/>
                </a:cubicBezTo>
                <a:lnTo>
                  <a:pt x="5143500" y="605433"/>
                </a:lnTo>
                <a:cubicBezTo>
                  <a:pt x="5143723" y="603647"/>
                  <a:pt x="5144616" y="602754"/>
                  <a:pt x="5146179" y="602754"/>
                </a:cubicBezTo>
                <a:close/>
                <a:moveTo>
                  <a:pt x="5073848" y="602754"/>
                </a:moveTo>
                <a:lnTo>
                  <a:pt x="5095280" y="602754"/>
                </a:lnTo>
                <a:cubicBezTo>
                  <a:pt x="5097065" y="602977"/>
                  <a:pt x="5097958" y="603870"/>
                  <a:pt x="5097958" y="605433"/>
                </a:cubicBezTo>
                <a:lnTo>
                  <a:pt x="5097958" y="626864"/>
                </a:lnTo>
                <a:cubicBezTo>
                  <a:pt x="5097958" y="628650"/>
                  <a:pt x="5097065" y="629543"/>
                  <a:pt x="5095280" y="629543"/>
                </a:cubicBezTo>
                <a:lnTo>
                  <a:pt x="5073848" y="629543"/>
                </a:lnTo>
                <a:cubicBezTo>
                  <a:pt x="5072062" y="629543"/>
                  <a:pt x="5071169" y="628650"/>
                  <a:pt x="5071169" y="626864"/>
                </a:cubicBezTo>
                <a:lnTo>
                  <a:pt x="5071169" y="605433"/>
                </a:lnTo>
                <a:cubicBezTo>
                  <a:pt x="5071393" y="603647"/>
                  <a:pt x="5072286" y="602754"/>
                  <a:pt x="5073848" y="602754"/>
                </a:cubicBezTo>
                <a:close/>
                <a:moveTo>
                  <a:pt x="5033665" y="602754"/>
                </a:moveTo>
                <a:lnTo>
                  <a:pt x="5055096" y="602754"/>
                </a:lnTo>
                <a:cubicBezTo>
                  <a:pt x="5056882" y="602977"/>
                  <a:pt x="5057775" y="603870"/>
                  <a:pt x="5057775" y="605433"/>
                </a:cubicBezTo>
                <a:lnTo>
                  <a:pt x="5057775" y="626864"/>
                </a:lnTo>
                <a:cubicBezTo>
                  <a:pt x="5057775" y="628650"/>
                  <a:pt x="5056882" y="629543"/>
                  <a:pt x="5055096" y="629543"/>
                </a:cubicBezTo>
                <a:lnTo>
                  <a:pt x="5033665" y="629543"/>
                </a:lnTo>
                <a:cubicBezTo>
                  <a:pt x="5031879" y="629543"/>
                  <a:pt x="5030986" y="628650"/>
                  <a:pt x="5030986" y="626864"/>
                </a:cubicBezTo>
                <a:lnTo>
                  <a:pt x="5030986" y="605433"/>
                </a:lnTo>
                <a:cubicBezTo>
                  <a:pt x="5031209" y="603647"/>
                  <a:pt x="5032102" y="602754"/>
                  <a:pt x="5033665" y="602754"/>
                </a:cubicBezTo>
                <a:close/>
                <a:moveTo>
                  <a:pt x="4993481" y="602754"/>
                </a:moveTo>
                <a:lnTo>
                  <a:pt x="5014912" y="602754"/>
                </a:lnTo>
                <a:cubicBezTo>
                  <a:pt x="5016698" y="602977"/>
                  <a:pt x="5017591" y="603870"/>
                  <a:pt x="5017591" y="605433"/>
                </a:cubicBezTo>
                <a:lnTo>
                  <a:pt x="5017591" y="626864"/>
                </a:lnTo>
                <a:cubicBezTo>
                  <a:pt x="5017591" y="628650"/>
                  <a:pt x="5016698" y="629543"/>
                  <a:pt x="5014912" y="629543"/>
                </a:cubicBezTo>
                <a:lnTo>
                  <a:pt x="4993481" y="629543"/>
                </a:lnTo>
                <a:cubicBezTo>
                  <a:pt x="4991695" y="629543"/>
                  <a:pt x="4990802" y="628650"/>
                  <a:pt x="4990802" y="626864"/>
                </a:cubicBezTo>
                <a:lnTo>
                  <a:pt x="4990802" y="605433"/>
                </a:lnTo>
                <a:cubicBezTo>
                  <a:pt x="4991025" y="603647"/>
                  <a:pt x="4991918" y="602754"/>
                  <a:pt x="4993481" y="602754"/>
                </a:cubicBezTo>
                <a:close/>
                <a:moveTo>
                  <a:pt x="4953298" y="602754"/>
                </a:moveTo>
                <a:lnTo>
                  <a:pt x="4974729" y="602754"/>
                </a:lnTo>
                <a:cubicBezTo>
                  <a:pt x="4976515" y="602977"/>
                  <a:pt x="4977408" y="603870"/>
                  <a:pt x="4977408" y="605433"/>
                </a:cubicBezTo>
                <a:lnTo>
                  <a:pt x="4977408" y="626864"/>
                </a:lnTo>
                <a:cubicBezTo>
                  <a:pt x="4977408" y="628650"/>
                  <a:pt x="4976515" y="629543"/>
                  <a:pt x="4974729" y="629543"/>
                </a:cubicBezTo>
                <a:lnTo>
                  <a:pt x="4953298" y="629543"/>
                </a:lnTo>
                <a:cubicBezTo>
                  <a:pt x="4951512" y="629543"/>
                  <a:pt x="4950619" y="628650"/>
                  <a:pt x="4950619" y="626864"/>
                </a:cubicBezTo>
                <a:lnTo>
                  <a:pt x="4950619" y="605433"/>
                </a:lnTo>
                <a:cubicBezTo>
                  <a:pt x="4950842" y="603647"/>
                  <a:pt x="4951735" y="602754"/>
                  <a:pt x="4953298" y="602754"/>
                </a:cubicBezTo>
                <a:close/>
                <a:moveTo>
                  <a:pt x="4913114" y="602754"/>
                </a:moveTo>
                <a:lnTo>
                  <a:pt x="4934545" y="602754"/>
                </a:lnTo>
                <a:cubicBezTo>
                  <a:pt x="4936331" y="602977"/>
                  <a:pt x="4937224" y="603870"/>
                  <a:pt x="4937224" y="605433"/>
                </a:cubicBezTo>
                <a:lnTo>
                  <a:pt x="4937224" y="626864"/>
                </a:lnTo>
                <a:cubicBezTo>
                  <a:pt x="4937224" y="628650"/>
                  <a:pt x="4936331" y="629543"/>
                  <a:pt x="4934545" y="629543"/>
                </a:cubicBezTo>
                <a:lnTo>
                  <a:pt x="4913114" y="629543"/>
                </a:lnTo>
                <a:cubicBezTo>
                  <a:pt x="4911328" y="629543"/>
                  <a:pt x="4910435" y="628650"/>
                  <a:pt x="4910435" y="626864"/>
                </a:cubicBezTo>
                <a:lnTo>
                  <a:pt x="4910435" y="605433"/>
                </a:lnTo>
                <a:cubicBezTo>
                  <a:pt x="4910658" y="603647"/>
                  <a:pt x="4911551" y="602754"/>
                  <a:pt x="4913114" y="602754"/>
                </a:cubicBezTo>
                <a:close/>
                <a:moveTo>
                  <a:pt x="4872930" y="602754"/>
                </a:moveTo>
                <a:lnTo>
                  <a:pt x="4894362" y="602754"/>
                </a:lnTo>
                <a:cubicBezTo>
                  <a:pt x="4896148" y="602977"/>
                  <a:pt x="4897040" y="603870"/>
                  <a:pt x="4897040" y="605433"/>
                </a:cubicBezTo>
                <a:lnTo>
                  <a:pt x="4897040" y="626864"/>
                </a:lnTo>
                <a:cubicBezTo>
                  <a:pt x="4897040" y="628650"/>
                  <a:pt x="4896148" y="629543"/>
                  <a:pt x="4894362" y="629543"/>
                </a:cubicBezTo>
                <a:lnTo>
                  <a:pt x="4872930" y="629543"/>
                </a:lnTo>
                <a:cubicBezTo>
                  <a:pt x="4871144" y="629543"/>
                  <a:pt x="4870251" y="628650"/>
                  <a:pt x="4870251" y="626864"/>
                </a:cubicBezTo>
                <a:lnTo>
                  <a:pt x="4870251" y="605433"/>
                </a:lnTo>
                <a:cubicBezTo>
                  <a:pt x="4870475" y="603647"/>
                  <a:pt x="4871368" y="602754"/>
                  <a:pt x="4872930" y="602754"/>
                </a:cubicBezTo>
                <a:close/>
                <a:moveTo>
                  <a:pt x="4832747" y="602754"/>
                </a:moveTo>
                <a:lnTo>
                  <a:pt x="4854178" y="602754"/>
                </a:lnTo>
                <a:cubicBezTo>
                  <a:pt x="4855964" y="602977"/>
                  <a:pt x="4856857" y="603870"/>
                  <a:pt x="4856857" y="605433"/>
                </a:cubicBezTo>
                <a:lnTo>
                  <a:pt x="4856857" y="626864"/>
                </a:lnTo>
                <a:cubicBezTo>
                  <a:pt x="4856857" y="628650"/>
                  <a:pt x="4855964" y="629543"/>
                  <a:pt x="4854178" y="629543"/>
                </a:cubicBezTo>
                <a:lnTo>
                  <a:pt x="4832747" y="629543"/>
                </a:lnTo>
                <a:cubicBezTo>
                  <a:pt x="4830961" y="629543"/>
                  <a:pt x="4830068" y="628650"/>
                  <a:pt x="4830068" y="626864"/>
                </a:cubicBezTo>
                <a:lnTo>
                  <a:pt x="4830068" y="605433"/>
                </a:lnTo>
                <a:cubicBezTo>
                  <a:pt x="4830291" y="603647"/>
                  <a:pt x="4831184" y="602754"/>
                  <a:pt x="4832747" y="602754"/>
                </a:cubicBezTo>
                <a:close/>
                <a:moveTo>
                  <a:pt x="4792563" y="602754"/>
                </a:moveTo>
                <a:lnTo>
                  <a:pt x="4813994" y="602754"/>
                </a:lnTo>
                <a:cubicBezTo>
                  <a:pt x="4815780" y="602977"/>
                  <a:pt x="4816673" y="603870"/>
                  <a:pt x="4816673" y="605433"/>
                </a:cubicBezTo>
                <a:lnTo>
                  <a:pt x="4816673" y="626864"/>
                </a:lnTo>
                <a:cubicBezTo>
                  <a:pt x="4816673" y="628650"/>
                  <a:pt x="4815780" y="629543"/>
                  <a:pt x="4813994" y="629543"/>
                </a:cubicBezTo>
                <a:lnTo>
                  <a:pt x="4792563" y="629543"/>
                </a:lnTo>
                <a:cubicBezTo>
                  <a:pt x="4790777" y="629543"/>
                  <a:pt x="4789884" y="628650"/>
                  <a:pt x="4789884" y="626864"/>
                </a:cubicBezTo>
                <a:lnTo>
                  <a:pt x="4789884" y="605433"/>
                </a:lnTo>
                <a:cubicBezTo>
                  <a:pt x="4790107" y="603647"/>
                  <a:pt x="4791000" y="602754"/>
                  <a:pt x="4792563" y="602754"/>
                </a:cubicBezTo>
                <a:close/>
                <a:moveTo>
                  <a:pt x="4752380" y="602754"/>
                </a:moveTo>
                <a:lnTo>
                  <a:pt x="4773811" y="602754"/>
                </a:lnTo>
                <a:cubicBezTo>
                  <a:pt x="4775597" y="602977"/>
                  <a:pt x="4776490" y="603870"/>
                  <a:pt x="4776490" y="605433"/>
                </a:cubicBezTo>
                <a:lnTo>
                  <a:pt x="4776490" y="626864"/>
                </a:lnTo>
                <a:cubicBezTo>
                  <a:pt x="4776490" y="628650"/>
                  <a:pt x="4775597" y="629543"/>
                  <a:pt x="4773811" y="629543"/>
                </a:cubicBezTo>
                <a:lnTo>
                  <a:pt x="4752380" y="629543"/>
                </a:lnTo>
                <a:cubicBezTo>
                  <a:pt x="4750594" y="629543"/>
                  <a:pt x="4749701" y="628650"/>
                  <a:pt x="4749701" y="626864"/>
                </a:cubicBezTo>
                <a:lnTo>
                  <a:pt x="4749701" y="605433"/>
                </a:lnTo>
                <a:cubicBezTo>
                  <a:pt x="4749924" y="603647"/>
                  <a:pt x="4750817" y="602754"/>
                  <a:pt x="4752380" y="602754"/>
                </a:cubicBezTo>
                <a:close/>
                <a:moveTo>
                  <a:pt x="4712196" y="602754"/>
                </a:moveTo>
                <a:lnTo>
                  <a:pt x="4733627" y="602754"/>
                </a:lnTo>
                <a:cubicBezTo>
                  <a:pt x="4735413" y="602977"/>
                  <a:pt x="4736306" y="603870"/>
                  <a:pt x="4736306" y="605433"/>
                </a:cubicBezTo>
                <a:lnTo>
                  <a:pt x="4736306" y="626864"/>
                </a:lnTo>
                <a:cubicBezTo>
                  <a:pt x="4736306" y="628650"/>
                  <a:pt x="4735413" y="629543"/>
                  <a:pt x="4733627" y="629543"/>
                </a:cubicBezTo>
                <a:lnTo>
                  <a:pt x="4712196" y="629543"/>
                </a:lnTo>
                <a:cubicBezTo>
                  <a:pt x="4710410" y="629543"/>
                  <a:pt x="4709517" y="628650"/>
                  <a:pt x="4709517" y="626864"/>
                </a:cubicBezTo>
                <a:lnTo>
                  <a:pt x="4709517" y="605433"/>
                </a:lnTo>
                <a:cubicBezTo>
                  <a:pt x="4709740" y="603647"/>
                  <a:pt x="4710633" y="602754"/>
                  <a:pt x="4712196" y="602754"/>
                </a:cubicBezTo>
                <a:close/>
                <a:moveTo>
                  <a:pt x="4559498" y="602754"/>
                </a:moveTo>
                <a:lnTo>
                  <a:pt x="4580930" y="602754"/>
                </a:lnTo>
                <a:cubicBezTo>
                  <a:pt x="4582715" y="602977"/>
                  <a:pt x="4583608" y="603870"/>
                  <a:pt x="4583608" y="605433"/>
                </a:cubicBezTo>
                <a:lnTo>
                  <a:pt x="4583608" y="626864"/>
                </a:lnTo>
                <a:cubicBezTo>
                  <a:pt x="4583608" y="628650"/>
                  <a:pt x="4582715" y="629543"/>
                  <a:pt x="4580930" y="629543"/>
                </a:cubicBezTo>
                <a:lnTo>
                  <a:pt x="4559498" y="629543"/>
                </a:lnTo>
                <a:cubicBezTo>
                  <a:pt x="4557712" y="629543"/>
                  <a:pt x="4556819" y="628650"/>
                  <a:pt x="4556819" y="626864"/>
                </a:cubicBezTo>
                <a:lnTo>
                  <a:pt x="4556819" y="605433"/>
                </a:lnTo>
                <a:cubicBezTo>
                  <a:pt x="4557043" y="603647"/>
                  <a:pt x="4557936" y="602754"/>
                  <a:pt x="4559498" y="602754"/>
                </a:cubicBezTo>
                <a:close/>
                <a:moveTo>
                  <a:pt x="4519315" y="602754"/>
                </a:moveTo>
                <a:lnTo>
                  <a:pt x="4540746" y="602754"/>
                </a:lnTo>
                <a:cubicBezTo>
                  <a:pt x="4542532" y="602977"/>
                  <a:pt x="4543425" y="603870"/>
                  <a:pt x="4543425" y="605433"/>
                </a:cubicBezTo>
                <a:lnTo>
                  <a:pt x="4543425" y="626864"/>
                </a:lnTo>
                <a:cubicBezTo>
                  <a:pt x="4543425" y="628650"/>
                  <a:pt x="4542532" y="629543"/>
                  <a:pt x="4540746" y="629543"/>
                </a:cubicBezTo>
                <a:lnTo>
                  <a:pt x="4519315" y="629543"/>
                </a:lnTo>
                <a:cubicBezTo>
                  <a:pt x="4517529" y="629543"/>
                  <a:pt x="4516636" y="628650"/>
                  <a:pt x="4516636" y="626864"/>
                </a:cubicBezTo>
                <a:lnTo>
                  <a:pt x="4516636" y="605433"/>
                </a:lnTo>
                <a:cubicBezTo>
                  <a:pt x="4516859" y="603647"/>
                  <a:pt x="4517752" y="602754"/>
                  <a:pt x="4519315" y="602754"/>
                </a:cubicBezTo>
                <a:close/>
                <a:moveTo>
                  <a:pt x="4479131" y="602754"/>
                </a:moveTo>
                <a:lnTo>
                  <a:pt x="4500562" y="602754"/>
                </a:lnTo>
                <a:cubicBezTo>
                  <a:pt x="4502348" y="602977"/>
                  <a:pt x="4503241" y="603870"/>
                  <a:pt x="4503241" y="605433"/>
                </a:cubicBezTo>
                <a:lnTo>
                  <a:pt x="4503241" y="626864"/>
                </a:lnTo>
                <a:cubicBezTo>
                  <a:pt x="4503241" y="628650"/>
                  <a:pt x="4502348" y="629543"/>
                  <a:pt x="4500562" y="629543"/>
                </a:cubicBezTo>
                <a:lnTo>
                  <a:pt x="4479131" y="629543"/>
                </a:lnTo>
                <a:cubicBezTo>
                  <a:pt x="4477345" y="629543"/>
                  <a:pt x="4476452" y="628650"/>
                  <a:pt x="4476452" y="626864"/>
                </a:cubicBezTo>
                <a:lnTo>
                  <a:pt x="4476452" y="605433"/>
                </a:lnTo>
                <a:cubicBezTo>
                  <a:pt x="4476675" y="603647"/>
                  <a:pt x="4477568" y="602754"/>
                  <a:pt x="4479131" y="602754"/>
                </a:cubicBezTo>
                <a:close/>
                <a:moveTo>
                  <a:pt x="4438948" y="602754"/>
                </a:moveTo>
                <a:lnTo>
                  <a:pt x="4460379" y="602754"/>
                </a:lnTo>
                <a:cubicBezTo>
                  <a:pt x="4462165" y="602977"/>
                  <a:pt x="4463058" y="603870"/>
                  <a:pt x="4463058" y="605433"/>
                </a:cubicBezTo>
                <a:lnTo>
                  <a:pt x="4463058" y="626864"/>
                </a:lnTo>
                <a:cubicBezTo>
                  <a:pt x="4463058" y="628650"/>
                  <a:pt x="4462165" y="629543"/>
                  <a:pt x="4460379" y="629543"/>
                </a:cubicBezTo>
                <a:lnTo>
                  <a:pt x="4438948" y="629543"/>
                </a:lnTo>
                <a:cubicBezTo>
                  <a:pt x="4437162" y="629543"/>
                  <a:pt x="4436269" y="628650"/>
                  <a:pt x="4436269" y="626864"/>
                </a:cubicBezTo>
                <a:lnTo>
                  <a:pt x="4436269" y="605433"/>
                </a:lnTo>
                <a:cubicBezTo>
                  <a:pt x="4436492" y="603647"/>
                  <a:pt x="4437385" y="602754"/>
                  <a:pt x="4438948" y="602754"/>
                </a:cubicBezTo>
                <a:close/>
                <a:moveTo>
                  <a:pt x="4238030" y="602754"/>
                </a:moveTo>
                <a:lnTo>
                  <a:pt x="4259461" y="602754"/>
                </a:lnTo>
                <a:cubicBezTo>
                  <a:pt x="4261247" y="602977"/>
                  <a:pt x="4262140" y="603870"/>
                  <a:pt x="4262140" y="605433"/>
                </a:cubicBezTo>
                <a:lnTo>
                  <a:pt x="4262140" y="626864"/>
                </a:lnTo>
                <a:cubicBezTo>
                  <a:pt x="4262140" y="628650"/>
                  <a:pt x="4261247" y="629543"/>
                  <a:pt x="4259461" y="629543"/>
                </a:cubicBezTo>
                <a:lnTo>
                  <a:pt x="4238030" y="629543"/>
                </a:lnTo>
                <a:cubicBezTo>
                  <a:pt x="4236244" y="629543"/>
                  <a:pt x="4235351" y="628650"/>
                  <a:pt x="4235351" y="626864"/>
                </a:cubicBezTo>
                <a:lnTo>
                  <a:pt x="4235351" y="605433"/>
                </a:lnTo>
                <a:cubicBezTo>
                  <a:pt x="4235574" y="603647"/>
                  <a:pt x="4236467" y="602754"/>
                  <a:pt x="4238030" y="602754"/>
                </a:cubicBezTo>
                <a:close/>
                <a:moveTo>
                  <a:pt x="4197846" y="602754"/>
                </a:moveTo>
                <a:lnTo>
                  <a:pt x="4219277" y="602754"/>
                </a:lnTo>
                <a:cubicBezTo>
                  <a:pt x="4221063" y="602977"/>
                  <a:pt x="4221956" y="603870"/>
                  <a:pt x="4221956" y="605433"/>
                </a:cubicBezTo>
                <a:lnTo>
                  <a:pt x="4221956" y="626864"/>
                </a:lnTo>
                <a:cubicBezTo>
                  <a:pt x="4221956" y="628650"/>
                  <a:pt x="4221063" y="629543"/>
                  <a:pt x="4219277" y="629543"/>
                </a:cubicBezTo>
                <a:lnTo>
                  <a:pt x="4197846" y="629543"/>
                </a:lnTo>
                <a:cubicBezTo>
                  <a:pt x="4196060" y="629543"/>
                  <a:pt x="4195167" y="628650"/>
                  <a:pt x="4195167" y="626864"/>
                </a:cubicBezTo>
                <a:lnTo>
                  <a:pt x="4195167" y="605433"/>
                </a:lnTo>
                <a:cubicBezTo>
                  <a:pt x="4195390" y="603647"/>
                  <a:pt x="4196283" y="602754"/>
                  <a:pt x="4197846" y="602754"/>
                </a:cubicBezTo>
                <a:close/>
                <a:moveTo>
                  <a:pt x="4157662" y="602754"/>
                </a:moveTo>
                <a:lnTo>
                  <a:pt x="4179094" y="602754"/>
                </a:lnTo>
                <a:cubicBezTo>
                  <a:pt x="4180880" y="602977"/>
                  <a:pt x="4181773" y="603870"/>
                  <a:pt x="4181773" y="605433"/>
                </a:cubicBezTo>
                <a:lnTo>
                  <a:pt x="4181773" y="626864"/>
                </a:lnTo>
                <a:cubicBezTo>
                  <a:pt x="4181773" y="628650"/>
                  <a:pt x="4180880" y="629543"/>
                  <a:pt x="4179094" y="629543"/>
                </a:cubicBezTo>
                <a:lnTo>
                  <a:pt x="4157662" y="629543"/>
                </a:lnTo>
                <a:cubicBezTo>
                  <a:pt x="4155876" y="629543"/>
                  <a:pt x="4154983" y="628650"/>
                  <a:pt x="4154983" y="626864"/>
                </a:cubicBezTo>
                <a:lnTo>
                  <a:pt x="4154983" y="605433"/>
                </a:lnTo>
                <a:cubicBezTo>
                  <a:pt x="4155207" y="603647"/>
                  <a:pt x="4156100" y="602754"/>
                  <a:pt x="4157662" y="602754"/>
                </a:cubicBezTo>
                <a:close/>
                <a:moveTo>
                  <a:pt x="4117479" y="602754"/>
                </a:moveTo>
                <a:lnTo>
                  <a:pt x="4138910" y="602754"/>
                </a:lnTo>
                <a:cubicBezTo>
                  <a:pt x="4140696" y="602977"/>
                  <a:pt x="4141589" y="603870"/>
                  <a:pt x="4141589" y="605433"/>
                </a:cubicBezTo>
                <a:lnTo>
                  <a:pt x="4141589" y="626864"/>
                </a:lnTo>
                <a:cubicBezTo>
                  <a:pt x="4141589" y="628650"/>
                  <a:pt x="4140696" y="629543"/>
                  <a:pt x="4138910" y="629543"/>
                </a:cubicBezTo>
                <a:lnTo>
                  <a:pt x="4117479" y="629543"/>
                </a:lnTo>
                <a:cubicBezTo>
                  <a:pt x="4115693" y="629543"/>
                  <a:pt x="4114800" y="628650"/>
                  <a:pt x="4114800" y="626864"/>
                </a:cubicBezTo>
                <a:lnTo>
                  <a:pt x="4114800" y="605433"/>
                </a:lnTo>
                <a:cubicBezTo>
                  <a:pt x="4115023" y="603647"/>
                  <a:pt x="4115916" y="602754"/>
                  <a:pt x="4117479" y="602754"/>
                </a:cubicBezTo>
                <a:close/>
                <a:moveTo>
                  <a:pt x="4045148" y="602754"/>
                </a:moveTo>
                <a:lnTo>
                  <a:pt x="4066580" y="602754"/>
                </a:lnTo>
                <a:cubicBezTo>
                  <a:pt x="4068365" y="602977"/>
                  <a:pt x="4069258" y="603870"/>
                  <a:pt x="4069258" y="605433"/>
                </a:cubicBezTo>
                <a:lnTo>
                  <a:pt x="4069258" y="626864"/>
                </a:lnTo>
                <a:cubicBezTo>
                  <a:pt x="4069258" y="628650"/>
                  <a:pt x="4068365" y="629543"/>
                  <a:pt x="4066580" y="629543"/>
                </a:cubicBezTo>
                <a:lnTo>
                  <a:pt x="4045148" y="629543"/>
                </a:lnTo>
                <a:cubicBezTo>
                  <a:pt x="4043362" y="629543"/>
                  <a:pt x="4042469" y="628650"/>
                  <a:pt x="4042469" y="626864"/>
                </a:cubicBezTo>
                <a:lnTo>
                  <a:pt x="4042469" y="605433"/>
                </a:lnTo>
                <a:cubicBezTo>
                  <a:pt x="4042693" y="603647"/>
                  <a:pt x="4043586" y="602754"/>
                  <a:pt x="4045148" y="602754"/>
                </a:cubicBezTo>
                <a:close/>
                <a:moveTo>
                  <a:pt x="4004965" y="602754"/>
                </a:moveTo>
                <a:lnTo>
                  <a:pt x="4026396" y="602754"/>
                </a:lnTo>
                <a:cubicBezTo>
                  <a:pt x="4028182" y="602977"/>
                  <a:pt x="4029075" y="603870"/>
                  <a:pt x="4029075" y="605433"/>
                </a:cubicBezTo>
                <a:lnTo>
                  <a:pt x="4029075" y="626864"/>
                </a:lnTo>
                <a:cubicBezTo>
                  <a:pt x="4029075" y="628650"/>
                  <a:pt x="4028182" y="629543"/>
                  <a:pt x="4026396" y="629543"/>
                </a:cubicBezTo>
                <a:lnTo>
                  <a:pt x="4004965" y="629543"/>
                </a:lnTo>
                <a:cubicBezTo>
                  <a:pt x="4003179" y="629543"/>
                  <a:pt x="4002286" y="628650"/>
                  <a:pt x="4002286" y="626864"/>
                </a:cubicBezTo>
                <a:lnTo>
                  <a:pt x="4002286" y="605433"/>
                </a:lnTo>
                <a:cubicBezTo>
                  <a:pt x="4002509" y="603647"/>
                  <a:pt x="4003402" y="602754"/>
                  <a:pt x="4004965" y="602754"/>
                </a:cubicBezTo>
                <a:close/>
                <a:moveTo>
                  <a:pt x="3964781" y="602754"/>
                </a:moveTo>
                <a:lnTo>
                  <a:pt x="3986212" y="602754"/>
                </a:lnTo>
                <a:cubicBezTo>
                  <a:pt x="3987998" y="602977"/>
                  <a:pt x="3988891" y="603870"/>
                  <a:pt x="3988891" y="605433"/>
                </a:cubicBezTo>
                <a:lnTo>
                  <a:pt x="3988891" y="626864"/>
                </a:lnTo>
                <a:cubicBezTo>
                  <a:pt x="3988891" y="628650"/>
                  <a:pt x="3987998" y="629543"/>
                  <a:pt x="3986212" y="629543"/>
                </a:cubicBezTo>
                <a:lnTo>
                  <a:pt x="3964781" y="629543"/>
                </a:lnTo>
                <a:cubicBezTo>
                  <a:pt x="3962995" y="629543"/>
                  <a:pt x="3962102" y="628650"/>
                  <a:pt x="3962102" y="626864"/>
                </a:cubicBezTo>
                <a:lnTo>
                  <a:pt x="3962102" y="605433"/>
                </a:lnTo>
                <a:cubicBezTo>
                  <a:pt x="3962325" y="603647"/>
                  <a:pt x="3963218" y="602754"/>
                  <a:pt x="3964781" y="602754"/>
                </a:cubicBezTo>
                <a:close/>
                <a:moveTo>
                  <a:pt x="3924598" y="602754"/>
                </a:moveTo>
                <a:lnTo>
                  <a:pt x="3946029" y="602754"/>
                </a:lnTo>
                <a:cubicBezTo>
                  <a:pt x="3947815" y="602977"/>
                  <a:pt x="3948708" y="603870"/>
                  <a:pt x="3948708" y="605433"/>
                </a:cubicBezTo>
                <a:lnTo>
                  <a:pt x="3948708" y="626864"/>
                </a:lnTo>
                <a:cubicBezTo>
                  <a:pt x="3948708" y="628650"/>
                  <a:pt x="3947815" y="629543"/>
                  <a:pt x="3946029" y="629543"/>
                </a:cubicBezTo>
                <a:lnTo>
                  <a:pt x="3924598" y="629543"/>
                </a:lnTo>
                <a:cubicBezTo>
                  <a:pt x="3922812" y="629543"/>
                  <a:pt x="3921919" y="628650"/>
                  <a:pt x="3921919" y="626864"/>
                </a:cubicBezTo>
                <a:lnTo>
                  <a:pt x="3921919" y="605433"/>
                </a:lnTo>
                <a:cubicBezTo>
                  <a:pt x="3922142" y="603647"/>
                  <a:pt x="3923035" y="602754"/>
                  <a:pt x="3924598" y="602754"/>
                </a:cubicBezTo>
                <a:close/>
                <a:moveTo>
                  <a:pt x="3884414" y="602754"/>
                </a:moveTo>
                <a:lnTo>
                  <a:pt x="3905845" y="602754"/>
                </a:lnTo>
                <a:cubicBezTo>
                  <a:pt x="3907631" y="602977"/>
                  <a:pt x="3908524" y="603870"/>
                  <a:pt x="3908524" y="605433"/>
                </a:cubicBezTo>
                <a:lnTo>
                  <a:pt x="3908524" y="626864"/>
                </a:lnTo>
                <a:cubicBezTo>
                  <a:pt x="3908524" y="628650"/>
                  <a:pt x="3907631" y="629543"/>
                  <a:pt x="3905845" y="629543"/>
                </a:cubicBezTo>
                <a:lnTo>
                  <a:pt x="3884414" y="629543"/>
                </a:lnTo>
                <a:cubicBezTo>
                  <a:pt x="3882628" y="629543"/>
                  <a:pt x="3881735" y="628650"/>
                  <a:pt x="3881735" y="626864"/>
                </a:cubicBezTo>
                <a:lnTo>
                  <a:pt x="3881735" y="605433"/>
                </a:lnTo>
                <a:cubicBezTo>
                  <a:pt x="3881958" y="603647"/>
                  <a:pt x="3882851" y="602754"/>
                  <a:pt x="3884414" y="602754"/>
                </a:cubicBezTo>
                <a:close/>
                <a:moveTo>
                  <a:pt x="3844230" y="602754"/>
                </a:moveTo>
                <a:lnTo>
                  <a:pt x="3865662" y="602754"/>
                </a:lnTo>
                <a:cubicBezTo>
                  <a:pt x="3867448" y="602977"/>
                  <a:pt x="3868340" y="603870"/>
                  <a:pt x="3868340" y="605433"/>
                </a:cubicBezTo>
                <a:lnTo>
                  <a:pt x="3868340" y="626864"/>
                </a:lnTo>
                <a:cubicBezTo>
                  <a:pt x="3868340" y="628650"/>
                  <a:pt x="3867448" y="629543"/>
                  <a:pt x="3865662" y="629543"/>
                </a:cubicBezTo>
                <a:lnTo>
                  <a:pt x="3844230" y="629543"/>
                </a:lnTo>
                <a:cubicBezTo>
                  <a:pt x="3842444" y="629543"/>
                  <a:pt x="3841551" y="628650"/>
                  <a:pt x="3841551" y="626864"/>
                </a:cubicBezTo>
                <a:lnTo>
                  <a:pt x="3841551" y="605433"/>
                </a:lnTo>
                <a:cubicBezTo>
                  <a:pt x="3841775" y="603647"/>
                  <a:pt x="3842668" y="602754"/>
                  <a:pt x="3844230" y="602754"/>
                </a:cubicBezTo>
                <a:close/>
                <a:moveTo>
                  <a:pt x="3804047" y="602754"/>
                </a:moveTo>
                <a:lnTo>
                  <a:pt x="3825478" y="602754"/>
                </a:lnTo>
                <a:cubicBezTo>
                  <a:pt x="3827264" y="602977"/>
                  <a:pt x="3828157" y="603870"/>
                  <a:pt x="3828157" y="605433"/>
                </a:cubicBezTo>
                <a:lnTo>
                  <a:pt x="3828157" y="626864"/>
                </a:lnTo>
                <a:cubicBezTo>
                  <a:pt x="3828157" y="628650"/>
                  <a:pt x="3827264" y="629543"/>
                  <a:pt x="3825478" y="629543"/>
                </a:cubicBezTo>
                <a:lnTo>
                  <a:pt x="3804047" y="629543"/>
                </a:lnTo>
                <a:cubicBezTo>
                  <a:pt x="3802261" y="629543"/>
                  <a:pt x="3801368" y="628650"/>
                  <a:pt x="3801368" y="626864"/>
                </a:cubicBezTo>
                <a:lnTo>
                  <a:pt x="3801368" y="605433"/>
                </a:lnTo>
                <a:cubicBezTo>
                  <a:pt x="3801591" y="603647"/>
                  <a:pt x="3802484" y="602754"/>
                  <a:pt x="3804047" y="602754"/>
                </a:cubicBezTo>
                <a:close/>
                <a:moveTo>
                  <a:pt x="3763863" y="602754"/>
                </a:moveTo>
                <a:lnTo>
                  <a:pt x="3785294" y="602754"/>
                </a:lnTo>
                <a:cubicBezTo>
                  <a:pt x="3787080" y="602977"/>
                  <a:pt x="3787973" y="603870"/>
                  <a:pt x="3787973" y="605433"/>
                </a:cubicBezTo>
                <a:lnTo>
                  <a:pt x="3787973" y="626864"/>
                </a:lnTo>
                <a:cubicBezTo>
                  <a:pt x="3787973" y="628650"/>
                  <a:pt x="3787080" y="629543"/>
                  <a:pt x="3785294" y="629543"/>
                </a:cubicBezTo>
                <a:lnTo>
                  <a:pt x="3763863" y="629543"/>
                </a:lnTo>
                <a:cubicBezTo>
                  <a:pt x="3762077" y="629543"/>
                  <a:pt x="3761184" y="628650"/>
                  <a:pt x="3761184" y="626864"/>
                </a:cubicBezTo>
                <a:lnTo>
                  <a:pt x="3761184" y="605433"/>
                </a:lnTo>
                <a:cubicBezTo>
                  <a:pt x="3761407" y="603647"/>
                  <a:pt x="3762300" y="602754"/>
                  <a:pt x="3763863" y="602754"/>
                </a:cubicBezTo>
                <a:close/>
                <a:moveTo>
                  <a:pt x="3723679" y="602754"/>
                </a:moveTo>
                <a:lnTo>
                  <a:pt x="3745111" y="602754"/>
                </a:lnTo>
                <a:cubicBezTo>
                  <a:pt x="3746897" y="602977"/>
                  <a:pt x="3747790" y="603870"/>
                  <a:pt x="3747790" y="605433"/>
                </a:cubicBezTo>
                <a:lnTo>
                  <a:pt x="3747790" y="626864"/>
                </a:lnTo>
                <a:cubicBezTo>
                  <a:pt x="3747790" y="628650"/>
                  <a:pt x="3746897" y="629543"/>
                  <a:pt x="3745111" y="629543"/>
                </a:cubicBezTo>
                <a:lnTo>
                  <a:pt x="3723679" y="629543"/>
                </a:lnTo>
                <a:cubicBezTo>
                  <a:pt x="3721893" y="629543"/>
                  <a:pt x="3721001" y="628650"/>
                  <a:pt x="3721001" y="626864"/>
                </a:cubicBezTo>
                <a:lnTo>
                  <a:pt x="3721001" y="605433"/>
                </a:lnTo>
                <a:cubicBezTo>
                  <a:pt x="3721224" y="603647"/>
                  <a:pt x="3722117" y="602754"/>
                  <a:pt x="3723679" y="602754"/>
                </a:cubicBezTo>
                <a:close/>
                <a:moveTo>
                  <a:pt x="3683496" y="602754"/>
                </a:moveTo>
                <a:lnTo>
                  <a:pt x="3704927" y="602754"/>
                </a:lnTo>
                <a:cubicBezTo>
                  <a:pt x="3706713" y="602977"/>
                  <a:pt x="3707606" y="603870"/>
                  <a:pt x="3707606" y="605433"/>
                </a:cubicBezTo>
                <a:lnTo>
                  <a:pt x="3707606" y="626864"/>
                </a:lnTo>
                <a:cubicBezTo>
                  <a:pt x="3707606" y="628650"/>
                  <a:pt x="3706713" y="629543"/>
                  <a:pt x="3704927" y="629543"/>
                </a:cubicBezTo>
                <a:lnTo>
                  <a:pt x="3683496" y="629543"/>
                </a:lnTo>
                <a:cubicBezTo>
                  <a:pt x="3681710" y="629543"/>
                  <a:pt x="3680817" y="628650"/>
                  <a:pt x="3680817" y="626864"/>
                </a:cubicBezTo>
                <a:lnTo>
                  <a:pt x="3680817" y="605433"/>
                </a:lnTo>
                <a:cubicBezTo>
                  <a:pt x="3681040" y="603647"/>
                  <a:pt x="3681933" y="602754"/>
                  <a:pt x="3683496" y="602754"/>
                </a:cubicBezTo>
                <a:close/>
                <a:moveTo>
                  <a:pt x="3643312" y="602754"/>
                </a:moveTo>
                <a:lnTo>
                  <a:pt x="3664743" y="602754"/>
                </a:lnTo>
                <a:cubicBezTo>
                  <a:pt x="3666529" y="602977"/>
                  <a:pt x="3667422" y="603870"/>
                  <a:pt x="3667422" y="605433"/>
                </a:cubicBezTo>
                <a:lnTo>
                  <a:pt x="3667422" y="626864"/>
                </a:lnTo>
                <a:cubicBezTo>
                  <a:pt x="3667422" y="628650"/>
                  <a:pt x="3666529" y="629543"/>
                  <a:pt x="3664743" y="629543"/>
                </a:cubicBezTo>
                <a:lnTo>
                  <a:pt x="3643312" y="629543"/>
                </a:lnTo>
                <a:cubicBezTo>
                  <a:pt x="3641526" y="629543"/>
                  <a:pt x="3640633" y="628650"/>
                  <a:pt x="3640633" y="626864"/>
                </a:cubicBezTo>
                <a:lnTo>
                  <a:pt x="3640633" y="605433"/>
                </a:lnTo>
                <a:cubicBezTo>
                  <a:pt x="3640857" y="603647"/>
                  <a:pt x="3641750" y="602754"/>
                  <a:pt x="3643312" y="602754"/>
                </a:cubicBezTo>
                <a:close/>
                <a:moveTo>
                  <a:pt x="3603129" y="602754"/>
                </a:moveTo>
                <a:lnTo>
                  <a:pt x="3624560" y="602754"/>
                </a:lnTo>
                <a:cubicBezTo>
                  <a:pt x="3626346" y="602977"/>
                  <a:pt x="3627239" y="603870"/>
                  <a:pt x="3627239" y="605433"/>
                </a:cubicBezTo>
                <a:lnTo>
                  <a:pt x="3627239" y="626864"/>
                </a:lnTo>
                <a:cubicBezTo>
                  <a:pt x="3627239" y="628650"/>
                  <a:pt x="3626346" y="629543"/>
                  <a:pt x="3624560" y="629543"/>
                </a:cubicBezTo>
                <a:lnTo>
                  <a:pt x="3603129" y="629543"/>
                </a:lnTo>
                <a:cubicBezTo>
                  <a:pt x="3601343" y="629543"/>
                  <a:pt x="3600450" y="628650"/>
                  <a:pt x="3600450" y="626864"/>
                </a:cubicBezTo>
                <a:lnTo>
                  <a:pt x="3600450" y="605433"/>
                </a:lnTo>
                <a:cubicBezTo>
                  <a:pt x="3600673" y="603647"/>
                  <a:pt x="3601566" y="602754"/>
                  <a:pt x="3603129" y="602754"/>
                </a:cubicBezTo>
                <a:close/>
                <a:moveTo>
                  <a:pt x="3016448" y="602754"/>
                </a:moveTo>
                <a:lnTo>
                  <a:pt x="3037879" y="602754"/>
                </a:lnTo>
                <a:cubicBezTo>
                  <a:pt x="3039665" y="602977"/>
                  <a:pt x="3040558" y="603870"/>
                  <a:pt x="3040558" y="605433"/>
                </a:cubicBezTo>
                <a:lnTo>
                  <a:pt x="3040558" y="626864"/>
                </a:lnTo>
                <a:cubicBezTo>
                  <a:pt x="3040558" y="628650"/>
                  <a:pt x="3039665" y="629543"/>
                  <a:pt x="3037879" y="629543"/>
                </a:cubicBezTo>
                <a:lnTo>
                  <a:pt x="3016448" y="629543"/>
                </a:lnTo>
                <a:cubicBezTo>
                  <a:pt x="3014662" y="629543"/>
                  <a:pt x="3013769" y="628650"/>
                  <a:pt x="3013769" y="626864"/>
                </a:cubicBezTo>
                <a:lnTo>
                  <a:pt x="3013769" y="605433"/>
                </a:lnTo>
                <a:cubicBezTo>
                  <a:pt x="3013993" y="603647"/>
                  <a:pt x="3014885" y="602754"/>
                  <a:pt x="3016448" y="602754"/>
                </a:cubicBezTo>
                <a:close/>
                <a:moveTo>
                  <a:pt x="2976265" y="602754"/>
                </a:moveTo>
                <a:lnTo>
                  <a:pt x="2997696" y="602754"/>
                </a:lnTo>
                <a:cubicBezTo>
                  <a:pt x="2999482" y="602977"/>
                  <a:pt x="3000375" y="603870"/>
                  <a:pt x="3000375" y="605433"/>
                </a:cubicBezTo>
                <a:lnTo>
                  <a:pt x="3000375" y="626864"/>
                </a:lnTo>
                <a:cubicBezTo>
                  <a:pt x="3000375" y="628650"/>
                  <a:pt x="2999482" y="629543"/>
                  <a:pt x="2997696" y="629543"/>
                </a:cubicBezTo>
                <a:lnTo>
                  <a:pt x="2976265" y="629543"/>
                </a:lnTo>
                <a:cubicBezTo>
                  <a:pt x="2974479" y="629543"/>
                  <a:pt x="2973586" y="628650"/>
                  <a:pt x="2973586" y="626864"/>
                </a:cubicBezTo>
                <a:lnTo>
                  <a:pt x="2973586" y="605433"/>
                </a:lnTo>
                <a:cubicBezTo>
                  <a:pt x="2973809" y="603647"/>
                  <a:pt x="2974702" y="602754"/>
                  <a:pt x="2976265" y="602754"/>
                </a:cubicBezTo>
                <a:close/>
                <a:moveTo>
                  <a:pt x="2936081" y="602754"/>
                </a:moveTo>
                <a:lnTo>
                  <a:pt x="2957512" y="602754"/>
                </a:lnTo>
                <a:cubicBezTo>
                  <a:pt x="2959298" y="602977"/>
                  <a:pt x="2960191" y="603870"/>
                  <a:pt x="2960191" y="605433"/>
                </a:cubicBezTo>
                <a:lnTo>
                  <a:pt x="2960191" y="626864"/>
                </a:lnTo>
                <a:cubicBezTo>
                  <a:pt x="2960191" y="628650"/>
                  <a:pt x="2959298" y="629543"/>
                  <a:pt x="2957512" y="629543"/>
                </a:cubicBezTo>
                <a:lnTo>
                  <a:pt x="2936081" y="629543"/>
                </a:lnTo>
                <a:cubicBezTo>
                  <a:pt x="2934295" y="629543"/>
                  <a:pt x="2933402" y="628650"/>
                  <a:pt x="2933402" y="626864"/>
                </a:cubicBezTo>
                <a:lnTo>
                  <a:pt x="2933402" y="605433"/>
                </a:lnTo>
                <a:cubicBezTo>
                  <a:pt x="2933625" y="603647"/>
                  <a:pt x="2934518" y="602754"/>
                  <a:pt x="2936081" y="602754"/>
                </a:cubicBezTo>
                <a:close/>
                <a:moveTo>
                  <a:pt x="2895897" y="602754"/>
                </a:moveTo>
                <a:lnTo>
                  <a:pt x="2917329" y="602754"/>
                </a:lnTo>
                <a:cubicBezTo>
                  <a:pt x="2919115" y="602977"/>
                  <a:pt x="2920008" y="603870"/>
                  <a:pt x="2920008" y="605433"/>
                </a:cubicBezTo>
                <a:lnTo>
                  <a:pt x="2920008" y="626864"/>
                </a:lnTo>
                <a:cubicBezTo>
                  <a:pt x="2920008" y="628650"/>
                  <a:pt x="2919115" y="629543"/>
                  <a:pt x="2917329" y="629543"/>
                </a:cubicBezTo>
                <a:lnTo>
                  <a:pt x="2895897" y="629543"/>
                </a:lnTo>
                <a:cubicBezTo>
                  <a:pt x="2894111" y="629543"/>
                  <a:pt x="2893218" y="628650"/>
                  <a:pt x="2893218" y="626864"/>
                </a:cubicBezTo>
                <a:lnTo>
                  <a:pt x="2893218" y="605433"/>
                </a:lnTo>
                <a:cubicBezTo>
                  <a:pt x="2893442" y="603647"/>
                  <a:pt x="2894335" y="602754"/>
                  <a:pt x="2895897" y="602754"/>
                </a:cubicBezTo>
                <a:close/>
                <a:moveTo>
                  <a:pt x="2855714" y="602754"/>
                </a:moveTo>
                <a:lnTo>
                  <a:pt x="2877145" y="602754"/>
                </a:lnTo>
                <a:cubicBezTo>
                  <a:pt x="2878931" y="602977"/>
                  <a:pt x="2879824" y="603870"/>
                  <a:pt x="2879824" y="605433"/>
                </a:cubicBezTo>
                <a:lnTo>
                  <a:pt x="2879824" y="626864"/>
                </a:lnTo>
                <a:cubicBezTo>
                  <a:pt x="2879824" y="628650"/>
                  <a:pt x="2878931" y="629543"/>
                  <a:pt x="2877145" y="629543"/>
                </a:cubicBezTo>
                <a:lnTo>
                  <a:pt x="2855714" y="629543"/>
                </a:lnTo>
                <a:cubicBezTo>
                  <a:pt x="2853928" y="629543"/>
                  <a:pt x="2853035" y="628650"/>
                  <a:pt x="2853035" y="626864"/>
                </a:cubicBezTo>
                <a:lnTo>
                  <a:pt x="2853035" y="605433"/>
                </a:lnTo>
                <a:cubicBezTo>
                  <a:pt x="2853258" y="603647"/>
                  <a:pt x="2854151" y="602754"/>
                  <a:pt x="2855714" y="602754"/>
                </a:cubicBezTo>
                <a:close/>
                <a:moveTo>
                  <a:pt x="2815530" y="602754"/>
                </a:moveTo>
                <a:lnTo>
                  <a:pt x="2836961" y="602754"/>
                </a:lnTo>
                <a:cubicBezTo>
                  <a:pt x="2838747" y="602977"/>
                  <a:pt x="2839640" y="603870"/>
                  <a:pt x="2839640" y="605433"/>
                </a:cubicBezTo>
                <a:lnTo>
                  <a:pt x="2839640" y="626864"/>
                </a:lnTo>
                <a:cubicBezTo>
                  <a:pt x="2839640" y="628650"/>
                  <a:pt x="2838747" y="629543"/>
                  <a:pt x="2836961" y="629543"/>
                </a:cubicBezTo>
                <a:lnTo>
                  <a:pt x="2815530" y="629543"/>
                </a:lnTo>
                <a:cubicBezTo>
                  <a:pt x="2813744" y="629543"/>
                  <a:pt x="2812851" y="628650"/>
                  <a:pt x="2812851" y="626864"/>
                </a:cubicBezTo>
                <a:lnTo>
                  <a:pt x="2812851" y="605433"/>
                </a:lnTo>
                <a:cubicBezTo>
                  <a:pt x="2813075" y="603647"/>
                  <a:pt x="2813968" y="602754"/>
                  <a:pt x="2815530" y="602754"/>
                </a:cubicBezTo>
                <a:close/>
                <a:moveTo>
                  <a:pt x="2775347" y="602754"/>
                </a:moveTo>
                <a:lnTo>
                  <a:pt x="2796778" y="602754"/>
                </a:lnTo>
                <a:cubicBezTo>
                  <a:pt x="2798564" y="602977"/>
                  <a:pt x="2799457" y="603870"/>
                  <a:pt x="2799457" y="605433"/>
                </a:cubicBezTo>
                <a:lnTo>
                  <a:pt x="2799457" y="626864"/>
                </a:lnTo>
                <a:cubicBezTo>
                  <a:pt x="2799457" y="628650"/>
                  <a:pt x="2798564" y="629543"/>
                  <a:pt x="2796778" y="629543"/>
                </a:cubicBezTo>
                <a:lnTo>
                  <a:pt x="2775347" y="629543"/>
                </a:lnTo>
                <a:cubicBezTo>
                  <a:pt x="2773561" y="629543"/>
                  <a:pt x="2772668" y="628650"/>
                  <a:pt x="2772668" y="626864"/>
                </a:cubicBezTo>
                <a:lnTo>
                  <a:pt x="2772668" y="605433"/>
                </a:lnTo>
                <a:cubicBezTo>
                  <a:pt x="2772891" y="603647"/>
                  <a:pt x="2773784" y="602754"/>
                  <a:pt x="2775347" y="602754"/>
                </a:cubicBezTo>
                <a:close/>
                <a:moveTo>
                  <a:pt x="2735163" y="602754"/>
                </a:moveTo>
                <a:lnTo>
                  <a:pt x="2756594" y="602754"/>
                </a:lnTo>
                <a:cubicBezTo>
                  <a:pt x="2758380" y="602977"/>
                  <a:pt x="2759273" y="603870"/>
                  <a:pt x="2759273" y="605433"/>
                </a:cubicBezTo>
                <a:lnTo>
                  <a:pt x="2759273" y="626864"/>
                </a:lnTo>
                <a:cubicBezTo>
                  <a:pt x="2759273" y="628650"/>
                  <a:pt x="2758380" y="629543"/>
                  <a:pt x="2756594" y="629543"/>
                </a:cubicBezTo>
                <a:lnTo>
                  <a:pt x="2735163" y="629543"/>
                </a:lnTo>
                <a:cubicBezTo>
                  <a:pt x="2733377" y="629543"/>
                  <a:pt x="2732484" y="628650"/>
                  <a:pt x="2732484" y="626864"/>
                </a:cubicBezTo>
                <a:lnTo>
                  <a:pt x="2732484" y="605433"/>
                </a:lnTo>
                <a:cubicBezTo>
                  <a:pt x="2732707" y="603647"/>
                  <a:pt x="2733600" y="602754"/>
                  <a:pt x="2735163" y="602754"/>
                </a:cubicBezTo>
                <a:close/>
                <a:moveTo>
                  <a:pt x="2694979" y="602754"/>
                </a:moveTo>
                <a:lnTo>
                  <a:pt x="2716411" y="602754"/>
                </a:lnTo>
                <a:cubicBezTo>
                  <a:pt x="2718197" y="602977"/>
                  <a:pt x="2719090" y="603870"/>
                  <a:pt x="2719090" y="605433"/>
                </a:cubicBezTo>
                <a:lnTo>
                  <a:pt x="2719090" y="626864"/>
                </a:lnTo>
                <a:cubicBezTo>
                  <a:pt x="2719090" y="628650"/>
                  <a:pt x="2718197" y="629543"/>
                  <a:pt x="2716411" y="629543"/>
                </a:cubicBezTo>
                <a:lnTo>
                  <a:pt x="2694979" y="629543"/>
                </a:lnTo>
                <a:cubicBezTo>
                  <a:pt x="2693193" y="629543"/>
                  <a:pt x="2692301" y="628650"/>
                  <a:pt x="2692301" y="626864"/>
                </a:cubicBezTo>
                <a:lnTo>
                  <a:pt x="2692301" y="605433"/>
                </a:lnTo>
                <a:cubicBezTo>
                  <a:pt x="2692524" y="603647"/>
                  <a:pt x="2693417" y="602754"/>
                  <a:pt x="2694979" y="602754"/>
                </a:cubicBezTo>
                <a:close/>
                <a:moveTo>
                  <a:pt x="2654796" y="602754"/>
                </a:moveTo>
                <a:lnTo>
                  <a:pt x="2676227" y="602754"/>
                </a:lnTo>
                <a:cubicBezTo>
                  <a:pt x="2678013" y="602977"/>
                  <a:pt x="2678906" y="603870"/>
                  <a:pt x="2678906" y="605433"/>
                </a:cubicBezTo>
                <a:lnTo>
                  <a:pt x="2678906" y="626864"/>
                </a:lnTo>
                <a:cubicBezTo>
                  <a:pt x="2678906" y="628650"/>
                  <a:pt x="2678013" y="629543"/>
                  <a:pt x="2676227" y="629543"/>
                </a:cubicBezTo>
                <a:lnTo>
                  <a:pt x="2654796" y="629543"/>
                </a:lnTo>
                <a:cubicBezTo>
                  <a:pt x="2653010" y="629543"/>
                  <a:pt x="2652117" y="628650"/>
                  <a:pt x="2652117" y="626864"/>
                </a:cubicBezTo>
                <a:lnTo>
                  <a:pt x="2652117" y="605433"/>
                </a:lnTo>
                <a:cubicBezTo>
                  <a:pt x="2652340" y="603647"/>
                  <a:pt x="2653233" y="602754"/>
                  <a:pt x="2654796" y="602754"/>
                </a:cubicBezTo>
                <a:close/>
                <a:moveTo>
                  <a:pt x="2614612" y="602754"/>
                </a:moveTo>
                <a:lnTo>
                  <a:pt x="2636043" y="602754"/>
                </a:lnTo>
                <a:cubicBezTo>
                  <a:pt x="2637829" y="602977"/>
                  <a:pt x="2638722" y="603870"/>
                  <a:pt x="2638722" y="605433"/>
                </a:cubicBezTo>
                <a:lnTo>
                  <a:pt x="2638722" y="626864"/>
                </a:lnTo>
                <a:cubicBezTo>
                  <a:pt x="2638722" y="628650"/>
                  <a:pt x="2637829" y="629543"/>
                  <a:pt x="2636043" y="629543"/>
                </a:cubicBezTo>
                <a:lnTo>
                  <a:pt x="2614612" y="629543"/>
                </a:lnTo>
                <a:cubicBezTo>
                  <a:pt x="2612826" y="629543"/>
                  <a:pt x="2611933" y="628650"/>
                  <a:pt x="2611933" y="626864"/>
                </a:cubicBezTo>
                <a:lnTo>
                  <a:pt x="2611933" y="605433"/>
                </a:lnTo>
                <a:cubicBezTo>
                  <a:pt x="2612157" y="603647"/>
                  <a:pt x="2613050" y="602754"/>
                  <a:pt x="2614612" y="602754"/>
                </a:cubicBezTo>
                <a:close/>
                <a:moveTo>
                  <a:pt x="2574429" y="602754"/>
                </a:moveTo>
                <a:lnTo>
                  <a:pt x="2595860" y="602754"/>
                </a:lnTo>
                <a:cubicBezTo>
                  <a:pt x="2597646" y="602977"/>
                  <a:pt x="2598539" y="603870"/>
                  <a:pt x="2598539" y="605433"/>
                </a:cubicBezTo>
                <a:lnTo>
                  <a:pt x="2598539" y="626864"/>
                </a:lnTo>
                <a:cubicBezTo>
                  <a:pt x="2598539" y="628650"/>
                  <a:pt x="2597646" y="629543"/>
                  <a:pt x="2595860" y="629543"/>
                </a:cubicBezTo>
                <a:lnTo>
                  <a:pt x="2574429" y="629543"/>
                </a:lnTo>
                <a:cubicBezTo>
                  <a:pt x="2572643" y="629543"/>
                  <a:pt x="2571750" y="628650"/>
                  <a:pt x="2571750" y="626864"/>
                </a:cubicBezTo>
                <a:lnTo>
                  <a:pt x="2571750" y="605433"/>
                </a:lnTo>
                <a:cubicBezTo>
                  <a:pt x="2571973" y="603647"/>
                  <a:pt x="2572866" y="602754"/>
                  <a:pt x="2574429" y="602754"/>
                </a:cubicBezTo>
                <a:close/>
                <a:moveTo>
                  <a:pt x="2502098" y="602754"/>
                </a:moveTo>
                <a:lnTo>
                  <a:pt x="2523529" y="602754"/>
                </a:lnTo>
                <a:cubicBezTo>
                  <a:pt x="2525315" y="602977"/>
                  <a:pt x="2526208" y="603870"/>
                  <a:pt x="2526208" y="605433"/>
                </a:cubicBezTo>
                <a:lnTo>
                  <a:pt x="2526208" y="626864"/>
                </a:lnTo>
                <a:cubicBezTo>
                  <a:pt x="2526208" y="628650"/>
                  <a:pt x="2525315" y="629543"/>
                  <a:pt x="2523529" y="629543"/>
                </a:cubicBezTo>
                <a:lnTo>
                  <a:pt x="2502098" y="629543"/>
                </a:lnTo>
                <a:cubicBezTo>
                  <a:pt x="2500312" y="629543"/>
                  <a:pt x="2499419" y="628650"/>
                  <a:pt x="2499419" y="626864"/>
                </a:cubicBezTo>
                <a:lnTo>
                  <a:pt x="2499419" y="605433"/>
                </a:lnTo>
                <a:cubicBezTo>
                  <a:pt x="2499643" y="603647"/>
                  <a:pt x="2500535" y="602754"/>
                  <a:pt x="2502098" y="602754"/>
                </a:cubicBezTo>
                <a:close/>
                <a:moveTo>
                  <a:pt x="2461915" y="602754"/>
                </a:moveTo>
                <a:lnTo>
                  <a:pt x="2483346" y="602754"/>
                </a:lnTo>
                <a:cubicBezTo>
                  <a:pt x="2485132" y="602977"/>
                  <a:pt x="2486025" y="603870"/>
                  <a:pt x="2486025" y="605433"/>
                </a:cubicBezTo>
                <a:lnTo>
                  <a:pt x="2486025" y="626864"/>
                </a:lnTo>
                <a:cubicBezTo>
                  <a:pt x="2486025" y="628650"/>
                  <a:pt x="2485132" y="629543"/>
                  <a:pt x="2483346" y="629543"/>
                </a:cubicBezTo>
                <a:lnTo>
                  <a:pt x="2461915" y="629543"/>
                </a:lnTo>
                <a:cubicBezTo>
                  <a:pt x="2460129" y="629543"/>
                  <a:pt x="2459236" y="628650"/>
                  <a:pt x="2459236" y="626864"/>
                </a:cubicBezTo>
                <a:lnTo>
                  <a:pt x="2459236" y="605433"/>
                </a:lnTo>
                <a:cubicBezTo>
                  <a:pt x="2459459" y="603647"/>
                  <a:pt x="2460352" y="602754"/>
                  <a:pt x="2461915" y="602754"/>
                </a:cubicBezTo>
                <a:close/>
                <a:moveTo>
                  <a:pt x="2421731" y="602754"/>
                </a:moveTo>
                <a:lnTo>
                  <a:pt x="2443162" y="602754"/>
                </a:lnTo>
                <a:cubicBezTo>
                  <a:pt x="2444948" y="602977"/>
                  <a:pt x="2445841" y="603870"/>
                  <a:pt x="2445841" y="605433"/>
                </a:cubicBezTo>
                <a:lnTo>
                  <a:pt x="2445841" y="626864"/>
                </a:lnTo>
                <a:cubicBezTo>
                  <a:pt x="2445841" y="628650"/>
                  <a:pt x="2444948" y="629543"/>
                  <a:pt x="2443162" y="629543"/>
                </a:cubicBezTo>
                <a:lnTo>
                  <a:pt x="2421731" y="629543"/>
                </a:lnTo>
                <a:cubicBezTo>
                  <a:pt x="2419945" y="629543"/>
                  <a:pt x="2419052" y="628650"/>
                  <a:pt x="2419052" y="626864"/>
                </a:cubicBezTo>
                <a:lnTo>
                  <a:pt x="2419052" y="605433"/>
                </a:lnTo>
                <a:cubicBezTo>
                  <a:pt x="2419275" y="603647"/>
                  <a:pt x="2420168" y="602754"/>
                  <a:pt x="2421731" y="602754"/>
                </a:cubicBezTo>
                <a:close/>
                <a:moveTo>
                  <a:pt x="2381547" y="602754"/>
                </a:moveTo>
                <a:lnTo>
                  <a:pt x="2402979" y="602754"/>
                </a:lnTo>
                <a:cubicBezTo>
                  <a:pt x="2404765" y="602977"/>
                  <a:pt x="2405658" y="603870"/>
                  <a:pt x="2405658" y="605433"/>
                </a:cubicBezTo>
                <a:lnTo>
                  <a:pt x="2405658" y="626864"/>
                </a:lnTo>
                <a:cubicBezTo>
                  <a:pt x="2405658" y="628650"/>
                  <a:pt x="2404765" y="629543"/>
                  <a:pt x="2402979" y="629543"/>
                </a:cubicBezTo>
                <a:lnTo>
                  <a:pt x="2381547" y="629543"/>
                </a:lnTo>
                <a:cubicBezTo>
                  <a:pt x="2379761" y="629543"/>
                  <a:pt x="2378868" y="628650"/>
                  <a:pt x="2378868" y="626864"/>
                </a:cubicBezTo>
                <a:lnTo>
                  <a:pt x="2378868" y="605433"/>
                </a:lnTo>
                <a:cubicBezTo>
                  <a:pt x="2379092" y="603647"/>
                  <a:pt x="2379985" y="602754"/>
                  <a:pt x="2381547" y="602754"/>
                </a:cubicBezTo>
                <a:close/>
                <a:moveTo>
                  <a:pt x="2341364" y="602754"/>
                </a:moveTo>
                <a:lnTo>
                  <a:pt x="2362795" y="602754"/>
                </a:lnTo>
                <a:cubicBezTo>
                  <a:pt x="2364581" y="602977"/>
                  <a:pt x="2365474" y="603870"/>
                  <a:pt x="2365474" y="605433"/>
                </a:cubicBezTo>
                <a:lnTo>
                  <a:pt x="2365474" y="626864"/>
                </a:lnTo>
                <a:cubicBezTo>
                  <a:pt x="2365474" y="628650"/>
                  <a:pt x="2364581" y="629543"/>
                  <a:pt x="2362795" y="629543"/>
                </a:cubicBezTo>
                <a:lnTo>
                  <a:pt x="2341364" y="629543"/>
                </a:lnTo>
                <a:cubicBezTo>
                  <a:pt x="2339578" y="629543"/>
                  <a:pt x="2338685" y="628650"/>
                  <a:pt x="2338685" y="626864"/>
                </a:cubicBezTo>
                <a:lnTo>
                  <a:pt x="2338685" y="605433"/>
                </a:lnTo>
                <a:cubicBezTo>
                  <a:pt x="2338908" y="603647"/>
                  <a:pt x="2339801" y="602754"/>
                  <a:pt x="2341364" y="602754"/>
                </a:cubicBezTo>
                <a:close/>
                <a:moveTo>
                  <a:pt x="2301180" y="602754"/>
                </a:moveTo>
                <a:lnTo>
                  <a:pt x="2322611" y="602754"/>
                </a:lnTo>
                <a:cubicBezTo>
                  <a:pt x="2324397" y="602977"/>
                  <a:pt x="2325290" y="603870"/>
                  <a:pt x="2325290" y="605433"/>
                </a:cubicBezTo>
                <a:lnTo>
                  <a:pt x="2325290" y="626864"/>
                </a:lnTo>
                <a:cubicBezTo>
                  <a:pt x="2325290" y="628650"/>
                  <a:pt x="2324397" y="629543"/>
                  <a:pt x="2322611" y="629543"/>
                </a:cubicBezTo>
                <a:lnTo>
                  <a:pt x="2301180" y="629543"/>
                </a:lnTo>
                <a:cubicBezTo>
                  <a:pt x="2299394" y="629543"/>
                  <a:pt x="2298501" y="628650"/>
                  <a:pt x="2298501" y="626864"/>
                </a:cubicBezTo>
                <a:lnTo>
                  <a:pt x="2298501" y="605433"/>
                </a:lnTo>
                <a:cubicBezTo>
                  <a:pt x="2298725" y="603647"/>
                  <a:pt x="2299618" y="602754"/>
                  <a:pt x="2301180" y="602754"/>
                </a:cubicBezTo>
                <a:close/>
                <a:moveTo>
                  <a:pt x="2260997" y="602754"/>
                </a:moveTo>
                <a:lnTo>
                  <a:pt x="2282428" y="602754"/>
                </a:lnTo>
                <a:cubicBezTo>
                  <a:pt x="2284214" y="602977"/>
                  <a:pt x="2285107" y="603870"/>
                  <a:pt x="2285107" y="605433"/>
                </a:cubicBezTo>
                <a:lnTo>
                  <a:pt x="2285107" y="626864"/>
                </a:lnTo>
                <a:cubicBezTo>
                  <a:pt x="2285107" y="628650"/>
                  <a:pt x="2284214" y="629543"/>
                  <a:pt x="2282428" y="629543"/>
                </a:cubicBezTo>
                <a:lnTo>
                  <a:pt x="2260997" y="629543"/>
                </a:lnTo>
                <a:cubicBezTo>
                  <a:pt x="2259211" y="629543"/>
                  <a:pt x="2258318" y="628650"/>
                  <a:pt x="2258318" y="626864"/>
                </a:cubicBezTo>
                <a:lnTo>
                  <a:pt x="2258318" y="605433"/>
                </a:lnTo>
                <a:cubicBezTo>
                  <a:pt x="2258541" y="603647"/>
                  <a:pt x="2259434" y="602754"/>
                  <a:pt x="2260997" y="602754"/>
                </a:cubicBezTo>
                <a:close/>
                <a:moveTo>
                  <a:pt x="2220813" y="602754"/>
                </a:moveTo>
                <a:lnTo>
                  <a:pt x="2242244" y="602754"/>
                </a:lnTo>
                <a:cubicBezTo>
                  <a:pt x="2244030" y="602977"/>
                  <a:pt x="2244923" y="603870"/>
                  <a:pt x="2244923" y="605433"/>
                </a:cubicBezTo>
                <a:lnTo>
                  <a:pt x="2244923" y="626864"/>
                </a:lnTo>
                <a:cubicBezTo>
                  <a:pt x="2244923" y="628650"/>
                  <a:pt x="2244030" y="629543"/>
                  <a:pt x="2242244" y="629543"/>
                </a:cubicBezTo>
                <a:lnTo>
                  <a:pt x="2220813" y="629543"/>
                </a:lnTo>
                <a:cubicBezTo>
                  <a:pt x="2219027" y="629543"/>
                  <a:pt x="2218134" y="628650"/>
                  <a:pt x="2218134" y="626864"/>
                </a:cubicBezTo>
                <a:lnTo>
                  <a:pt x="2218134" y="605433"/>
                </a:lnTo>
                <a:cubicBezTo>
                  <a:pt x="2218357" y="603647"/>
                  <a:pt x="2219250" y="602754"/>
                  <a:pt x="2220813" y="602754"/>
                </a:cubicBezTo>
                <a:close/>
                <a:moveTo>
                  <a:pt x="2180629" y="602754"/>
                </a:moveTo>
                <a:lnTo>
                  <a:pt x="2202061" y="602754"/>
                </a:lnTo>
                <a:cubicBezTo>
                  <a:pt x="2203847" y="602977"/>
                  <a:pt x="2204740" y="603870"/>
                  <a:pt x="2204740" y="605433"/>
                </a:cubicBezTo>
                <a:lnTo>
                  <a:pt x="2204740" y="626864"/>
                </a:lnTo>
                <a:cubicBezTo>
                  <a:pt x="2204740" y="628650"/>
                  <a:pt x="2203847" y="629543"/>
                  <a:pt x="2202061" y="629543"/>
                </a:cubicBezTo>
                <a:lnTo>
                  <a:pt x="2180629" y="629543"/>
                </a:lnTo>
                <a:cubicBezTo>
                  <a:pt x="2178843" y="629543"/>
                  <a:pt x="2177951" y="628650"/>
                  <a:pt x="2177951" y="626864"/>
                </a:cubicBezTo>
                <a:lnTo>
                  <a:pt x="2177951" y="605433"/>
                </a:lnTo>
                <a:cubicBezTo>
                  <a:pt x="2178174" y="603647"/>
                  <a:pt x="2179067" y="602754"/>
                  <a:pt x="2180629" y="602754"/>
                </a:cubicBezTo>
                <a:close/>
                <a:moveTo>
                  <a:pt x="2140446" y="602754"/>
                </a:moveTo>
                <a:lnTo>
                  <a:pt x="2161877" y="602754"/>
                </a:lnTo>
                <a:cubicBezTo>
                  <a:pt x="2163663" y="602977"/>
                  <a:pt x="2164556" y="603870"/>
                  <a:pt x="2164556" y="605433"/>
                </a:cubicBezTo>
                <a:lnTo>
                  <a:pt x="2164556" y="626864"/>
                </a:lnTo>
                <a:cubicBezTo>
                  <a:pt x="2164556" y="628650"/>
                  <a:pt x="2163663" y="629543"/>
                  <a:pt x="2161877" y="629543"/>
                </a:cubicBezTo>
                <a:lnTo>
                  <a:pt x="2140446" y="629543"/>
                </a:lnTo>
                <a:cubicBezTo>
                  <a:pt x="2138660" y="629543"/>
                  <a:pt x="2137767" y="628650"/>
                  <a:pt x="2137767" y="626864"/>
                </a:cubicBezTo>
                <a:lnTo>
                  <a:pt x="2137767" y="605433"/>
                </a:lnTo>
                <a:cubicBezTo>
                  <a:pt x="2137990" y="603647"/>
                  <a:pt x="2138883" y="602754"/>
                  <a:pt x="2140446" y="602754"/>
                </a:cubicBezTo>
                <a:close/>
                <a:moveTo>
                  <a:pt x="2100262" y="602754"/>
                </a:moveTo>
                <a:lnTo>
                  <a:pt x="2121693" y="602754"/>
                </a:lnTo>
                <a:cubicBezTo>
                  <a:pt x="2123479" y="602977"/>
                  <a:pt x="2124372" y="603870"/>
                  <a:pt x="2124372" y="605433"/>
                </a:cubicBezTo>
                <a:lnTo>
                  <a:pt x="2124372" y="626864"/>
                </a:lnTo>
                <a:cubicBezTo>
                  <a:pt x="2124372" y="628650"/>
                  <a:pt x="2123479" y="629543"/>
                  <a:pt x="2121693" y="629543"/>
                </a:cubicBezTo>
                <a:lnTo>
                  <a:pt x="2100262" y="629543"/>
                </a:lnTo>
                <a:cubicBezTo>
                  <a:pt x="2098476" y="629543"/>
                  <a:pt x="2097583" y="628650"/>
                  <a:pt x="2097583" y="626864"/>
                </a:cubicBezTo>
                <a:lnTo>
                  <a:pt x="2097583" y="605433"/>
                </a:lnTo>
                <a:cubicBezTo>
                  <a:pt x="2097807" y="603647"/>
                  <a:pt x="2098700" y="602754"/>
                  <a:pt x="2100262" y="602754"/>
                </a:cubicBezTo>
                <a:close/>
                <a:moveTo>
                  <a:pt x="2060079" y="602754"/>
                </a:moveTo>
                <a:lnTo>
                  <a:pt x="2081510" y="602754"/>
                </a:lnTo>
                <a:cubicBezTo>
                  <a:pt x="2083296" y="602977"/>
                  <a:pt x="2084189" y="603870"/>
                  <a:pt x="2084189" y="605433"/>
                </a:cubicBezTo>
                <a:lnTo>
                  <a:pt x="2084189" y="626864"/>
                </a:lnTo>
                <a:cubicBezTo>
                  <a:pt x="2084189" y="628650"/>
                  <a:pt x="2083296" y="629543"/>
                  <a:pt x="2081510" y="629543"/>
                </a:cubicBezTo>
                <a:lnTo>
                  <a:pt x="2060079" y="629543"/>
                </a:lnTo>
                <a:cubicBezTo>
                  <a:pt x="2058293" y="629543"/>
                  <a:pt x="2057400" y="628650"/>
                  <a:pt x="2057400" y="626864"/>
                </a:cubicBezTo>
                <a:lnTo>
                  <a:pt x="2057400" y="605433"/>
                </a:lnTo>
                <a:cubicBezTo>
                  <a:pt x="2057623" y="603647"/>
                  <a:pt x="2058516" y="602754"/>
                  <a:pt x="2060079" y="602754"/>
                </a:cubicBezTo>
                <a:close/>
                <a:moveTo>
                  <a:pt x="1987748" y="602754"/>
                </a:moveTo>
                <a:lnTo>
                  <a:pt x="2009179" y="602754"/>
                </a:lnTo>
                <a:cubicBezTo>
                  <a:pt x="2010965" y="602977"/>
                  <a:pt x="2011858" y="603870"/>
                  <a:pt x="2011858" y="605433"/>
                </a:cubicBezTo>
                <a:lnTo>
                  <a:pt x="2011858" y="626864"/>
                </a:lnTo>
                <a:cubicBezTo>
                  <a:pt x="2011858" y="628650"/>
                  <a:pt x="2010965" y="629543"/>
                  <a:pt x="2009179" y="629543"/>
                </a:cubicBezTo>
                <a:lnTo>
                  <a:pt x="1987748" y="629543"/>
                </a:lnTo>
                <a:cubicBezTo>
                  <a:pt x="1985962" y="629543"/>
                  <a:pt x="1985069" y="628650"/>
                  <a:pt x="1985069" y="626864"/>
                </a:cubicBezTo>
                <a:lnTo>
                  <a:pt x="1985069" y="605433"/>
                </a:lnTo>
                <a:cubicBezTo>
                  <a:pt x="1985292" y="603647"/>
                  <a:pt x="1986185" y="602754"/>
                  <a:pt x="1987748" y="602754"/>
                </a:cubicBezTo>
                <a:close/>
                <a:moveTo>
                  <a:pt x="1947564" y="602754"/>
                </a:moveTo>
                <a:lnTo>
                  <a:pt x="1968996" y="602754"/>
                </a:lnTo>
                <a:cubicBezTo>
                  <a:pt x="1970782" y="602977"/>
                  <a:pt x="1971675" y="603870"/>
                  <a:pt x="1971675" y="605433"/>
                </a:cubicBezTo>
                <a:lnTo>
                  <a:pt x="1971675" y="626864"/>
                </a:lnTo>
                <a:cubicBezTo>
                  <a:pt x="1971675" y="628650"/>
                  <a:pt x="1970782" y="629543"/>
                  <a:pt x="1968996" y="629543"/>
                </a:cubicBezTo>
                <a:lnTo>
                  <a:pt x="1947564" y="629543"/>
                </a:lnTo>
                <a:cubicBezTo>
                  <a:pt x="1945779" y="629543"/>
                  <a:pt x="1944886" y="628650"/>
                  <a:pt x="1944886" y="626864"/>
                </a:cubicBezTo>
                <a:lnTo>
                  <a:pt x="1944886" y="605433"/>
                </a:lnTo>
                <a:cubicBezTo>
                  <a:pt x="1945109" y="603647"/>
                  <a:pt x="1946002" y="602754"/>
                  <a:pt x="1947564" y="602754"/>
                </a:cubicBezTo>
                <a:close/>
                <a:moveTo>
                  <a:pt x="1907381" y="602754"/>
                </a:moveTo>
                <a:lnTo>
                  <a:pt x="1928812" y="602754"/>
                </a:lnTo>
                <a:cubicBezTo>
                  <a:pt x="1930598" y="602977"/>
                  <a:pt x="1931491" y="603870"/>
                  <a:pt x="1931491" y="605433"/>
                </a:cubicBezTo>
                <a:lnTo>
                  <a:pt x="1931491" y="626864"/>
                </a:lnTo>
                <a:cubicBezTo>
                  <a:pt x="1931491" y="628650"/>
                  <a:pt x="1930598" y="629543"/>
                  <a:pt x="1928812" y="629543"/>
                </a:cubicBezTo>
                <a:lnTo>
                  <a:pt x="1907381" y="629543"/>
                </a:lnTo>
                <a:cubicBezTo>
                  <a:pt x="1905595" y="629543"/>
                  <a:pt x="1904702" y="628650"/>
                  <a:pt x="1904702" y="626864"/>
                </a:cubicBezTo>
                <a:lnTo>
                  <a:pt x="1904702" y="605433"/>
                </a:lnTo>
                <a:cubicBezTo>
                  <a:pt x="1904925" y="603647"/>
                  <a:pt x="1905818" y="602754"/>
                  <a:pt x="1907381" y="602754"/>
                </a:cubicBezTo>
                <a:close/>
                <a:moveTo>
                  <a:pt x="1867197" y="602754"/>
                </a:moveTo>
                <a:lnTo>
                  <a:pt x="1888629" y="602754"/>
                </a:lnTo>
                <a:cubicBezTo>
                  <a:pt x="1890414" y="602977"/>
                  <a:pt x="1891307" y="603870"/>
                  <a:pt x="1891307" y="605433"/>
                </a:cubicBezTo>
                <a:lnTo>
                  <a:pt x="1891307" y="626864"/>
                </a:lnTo>
                <a:cubicBezTo>
                  <a:pt x="1891307" y="628650"/>
                  <a:pt x="1890414" y="629543"/>
                  <a:pt x="1888629" y="629543"/>
                </a:cubicBezTo>
                <a:lnTo>
                  <a:pt x="1867197" y="629543"/>
                </a:lnTo>
                <a:cubicBezTo>
                  <a:pt x="1865411" y="629543"/>
                  <a:pt x="1864518" y="628650"/>
                  <a:pt x="1864518" y="626864"/>
                </a:cubicBezTo>
                <a:lnTo>
                  <a:pt x="1864518" y="605433"/>
                </a:lnTo>
                <a:cubicBezTo>
                  <a:pt x="1864742" y="603647"/>
                  <a:pt x="1865635" y="602754"/>
                  <a:pt x="1867197" y="602754"/>
                </a:cubicBezTo>
                <a:close/>
                <a:moveTo>
                  <a:pt x="1827014" y="602754"/>
                </a:moveTo>
                <a:lnTo>
                  <a:pt x="1848445" y="602754"/>
                </a:lnTo>
                <a:cubicBezTo>
                  <a:pt x="1850231" y="602977"/>
                  <a:pt x="1851124" y="603870"/>
                  <a:pt x="1851124" y="605433"/>
                </a:cubicBezTo>
                <a:lnTo>
                  <a:pt x="1851124" y="626864"/>
                </a:lnTo>
                <a:cubicBezTo>
                  <a:pt x="1851124" y="628650"/>
                  <a:pt x="1850231" y="629543"/>
                  <a:pt x="1848445" y="629543"/>
                </a:cubicBezTo>
                <a:lnTo>
                  <a:pt x="1827014" y="629543"/>
                </a:lnTo>
                <a:cubicBezTo>
                  <a:pt x="1825228" y="629543"/>
                  <a:pt x="1824335" y="628650"/>
                  <a:pt x="1824335" y="626864"/>
                </a:cubicBezTo>
                <a:lnTo>
                  <a:pt x="1824335" y="605433"/>
                </a:lnTo>
                <a:cubicBezTo>
                  <a:pt x="1824558" y="603647"/>
                  <a:pt x="1825451" y="602754"/>
                  <a:pt x="1827014" y="602754"/>
                </a:cubicBezTo>
                <a:close/>
                <a:moveTo>
                  <a:pt x="1786830" y="602754"/>
                </a:moveTo>
                <a:lnTo>
                  <a:pt x="1808261" y="602754"/>
                </a:lnTo>
                <a:cubicBezTo>
                  <a:pt x="1810047" y="602977"/>
                  <a:pt x="1810940" y="603870"/>
                  <a:pt x="1810940" y="605433"/>
                </a:cubicBezTo>
                <a:lnTo>
                  <a:pt x="1810940" y="626864"/>
                </a:lnTo>
                <a:cubicBezTo>
                  <a:pt x="1810940" y="628650"/>
                  <a:pt x="1810047" y="629543"/>
                  <a:pt x="1808261" y="629543"/>
                </a:cubicBezTo>
                <a:lnTo>
                  <a:pt x="1786830" y="629543"/>
                </a:lnTo>
                <a:cubicBezTo>
                  <a:pt x="1785044" y="629543"/>
                  <a:pt x="1784151" y="628650"/>
                  <a:pt x="1784151" y="626864"/>
                </a:cubicBezTo>
                <a:lnTo>
                  <a:pt x="1784151" y="605433"/>
                </a:lnTo>
                <a:cubicBezTo>
                  <a:pt x="1784374" y="603647"/>
                  <a:pt x="1785267" y="602754"/>
                  <a:pt x="1786830" y="602754"/>
                </a:cubicBezTo>
                <a:close/>
                <a:moveTo>
                  <a:pt x="1746646" y="602754"/>
                </a:moveTo>
                <a:lnTo>
                  <a:pt x="1768078" y="602754"/>
                </a:lnTo>
                <a:cubicBezTo>
                  <a:pt x="1769864" y="602977"/>
                  <a:pt x="1770757" y="603870"/>
                  <a:pt x="1770757" y="605433"/>
                </a:cubicBezTo>
                <a:lnTo>
                  <a:pt x="1770757" y="626864"/>
                </a:lnTo>
                <a:cubicBezTo>
                  <a:pt x="1770757" y="628650"/>
                  <a:pt x="1769864" y="629543"/>
                  <a:pt x="1768078" y="629543"/>
                </a:cubicBezTo>
                <a:lnTo>
                  <a:pt x="1746646" y="629543"/>
                </a:lnTo>
                <a:cubicBezTo>
                  <a:pt x="1744861" y="629543"/>
                  <a:pt x="1743968" y="628650"/>
                  <a:pt x="1743968" y="626864"/>
                </a:cubicBezTo>
                <a:lnTo>
                  <a:pt x="1743968" y="605433"/>
                </a:lnTo>
                <a:cubicBezTo>
                  <a:pt x="1744191" y="603647"/>
                  <a:pt x="1745084" y="602754"/>
                  <a:pt x="1746646" y="602754"/>
                </a:cubicBezTo>
                <a:close/>
                <a:moveTo>
                  <a:pt x="1706463" y="602754"/>
                </a:moveTo>
                <a:lnTo>
                  <a:pt x="1727894" y="602754"/>
                </a:lnTo>
                <a:cubicBezTo>
                  <a:pt x="1729680" y="602977"/>
                  <a:pt x="1730573" y="603870"/>
                  <a:pt x="1730573" y="605433"/>
                </a:cubicBezTo>
                <a:lnTo>
                  <a:pt x="1730573" y="626864"/>
                </a:lnTo>
                <a:cubicBezTo>
                  <a:pt x="1730573" y="628650"/>
                  <a:pt x="1729680" y="629543"/>
                  <a:pt x="1727894" y="629543"/>
                </a:cubicBezTo>
                <a:lnTo>
                  <a:pt x="1706463" y="629543"/>
                </a:lnTo>
                <a:cubicBezTo>
                  <a:pt x="1704677" y="629543"/>
                  <a:pt x="1703784" y="628650"/>
                  <a:pt x="1703784" y="626864"/>
                </a:cubicBezTo>
                <a:lnTo>
                  <a:pt x="1703784" y="605433"/>
                </a:lnTo>
                <a:cubicBezTo>
                  <a:pt x="1704007" y="603647"/>
                  <a:pt x="1704900" y="602754"/>
                  <a:pt x="1706463" y="602754"/>
                </a:cubicBezTo>
                <a:close/>
                <a:moveTo>
                  <a:pt x="1666279" y="602754"/>
                </a:moveTo>
                <a:lnTo>
                  <a:pt x="1687711" y="602754"/>
                </a:lnTo>
                <a:cubicBezTo>
                  <a:pt x="1689497" y="602977"/>
                  <a:pt x="1690390" y="603870"/>
                  <a:pt x="1690390" y="605433"/>
                </a:cubicBezTo>
                <a:lnTo>
                  <a:pt x="1690390" y="626864"/>
                </a:lnTo>
                <a:cubicBezTo>
                  <a:pt x="1690390" y="628650"/>
                  <a:pt x="1689497" y="629543"/>
                  <a:pt x="1687711" y="629543"/>
                </a:cubicBezTo>
                <a:lnTo>
                  <a:pt x="1666279" y="629543"/>
                </a:lnTo>
                <a:cubicBezTo>
                  <a:pt x="1664493" y="629543"/>
                  <a:pt x="1663600" y="628650"/>
                  <a:pt x="1663600" y="626864"/>
                </a:cubicBezTo>
                <a:lnTo>
                  <a:pt x="1663600" y="605433"/>
                </a:lnTo>
                <a:cubicBezTo>
                  <a:pt x="1663824" y="603647"/>
                  <a:pt x="1664717" y="602754"/>
                  <a:pt x="1666279" y="602754"/>
                </a:cubicBezTo>
                <a:close/>
                <a:moveTo>
                  <a:pt x="1626096" y="602754"/>
                </a:moveTo>
                <a:lnTo>
                  <a:pt x="1647527" y="602754"/>
                </a:lnTo>
                <a:cubicBezTo>
                  <a:pt x="1649313" y="602977"/>
                  <a:pt x="1650206" y="603870"/>
                  <a:pt x="1650206" y="605433"/>
                </a:cubicBezTo>
                <a:lnTo>
                  <a:pt x="1650206" y="626864"/>
                </a:lnTo>
                <a:cubicBezTo>
                  <a:pt x="1650206" y="628650"/>
                  <a:pt x="1649313" y="629543"/>
                  <a:pt x="1647527" y="629543"/>
                </a:cubicBezTo>
                <a:lnTo>
                  <a:pt x="1626096" y="629543"/>
                </a:lnTo>
                <a:cubicBezTo>
                  <a:pt x="1624310" y="629543"/>
                  <a:pt x="1623417" y="628650"/>
                  <a:pt x="1623417" y="626864"/>
                </a:cubicBezTo>
                <a:lnTo>
                  <a:pt x="1623417" y="605433"/>
                </a:lnTo>
                <a:cubicBezTo>
                  <a:pt x="1623640" y="603647"/>
                  <a:pt x="1624533" y="602754"/>
                  <a:pt x="1626096" y="602754"/>
                </a:cubicBezTo>
                <a:close/>
                <a:moveTo>
                  <a:pt x="1473398" y="602754"/>
                </a:moveTo>
                <a:lnTo>
                  <a:pt x="1494829" y="602754"/>
                </a:lnTo>
                <a:cubicBezTo>
                  <a:pt x="1496615" y="602977"/>
                  <a:pt x="1497508" y="603870"/>
                  <a:pt x="1497508" y="605433"/>
                </a:cubicBezTo>
                <a:lnTo>
                  <a:pt x="1497508" y="626864"/>
                </a:lnTo>
                <a:cubicBezTo>
                  <a:pt x="1497508" y="628650"/>
                  <a:pt x="1496615" y="629543"/>
                  <a:pt x="1494829" y="629543"/>
                </a:cubicBezTo>
                <a:lnTo>
                  <a:pt x="1473398" y="629543"/>
                </a:lnTo>
                <a:cubicBezTo>
                  <a:pt x="1471612" y="629543"/>
                  <a:pt x="1470719" y="628650"/>
                  <a:pt x="1470719" y="626864"/>
                </a:cubicBezTo>
                <a:lnTo>
                  <a:pt x="1470719" y="605433"/>
                </a:lnTo>
                <a:cubicBezTo>
                  <a:pt x="1470942" y="603647"/>
                  <a:pt x="1471835" y="602754"/>
                  <a:pt x="1473398" y="602754"/>
                </a:cubicBezTo>
                <a:close/>
                <a:moveTo>
                  <a:pt x="1433215" y="602754"/>
                </a:moveTo>
                <a:lnTo>
                  <a:pt x="1454646" y="602754"/>
                </a:lnTo>
                <a:cubicBezTo>
                  <a:pt x="1456432" y="602977"/>
                  <a:pt x="1457325" y="603870"/>
                  <a:pt x="1457325" y="605433"/>
                </a:cubicBezTo>
                <a:lnTo>
                  <a:pt x="1457325" y="626864"/>
                </a:lnTo>
                <a:cubicBezTo>
                  <a:pt x="1457325" y="628650"/>
                  <a:pt x="1456432" y="629543"/>
                  <a:pt x="1454646" y="629543"/>
                </a:cubicBezTo>
                <a:lnTo>
                  <a:pt x="1433215" y="629543"/>
                </a:lnTo>
                <a:cubicBezTo>
                  <a:pt x="1431429" y="629543"/>
                  <a:pt x="1430536" y="628650"/>
                  <a:pt x="1430536" y="626864"/>
                </a:cubicBezTo>
                <a:lnTo>
                  <a:pt x="1430536" y="605433"/>
                </a:lnTo>
                <a:cubicBezTo>
                  <a:pt x="1430759" y="603647"/>
                  <a:pt x="1431652" y="602754"/>
                  <a:pt x="1433215" y="602754"/>
                </a:cubicBezTo>
                <a:close/>
                <a:moveTo>
                  <a:pt x="1393031" y="602754"/>
                </a:moveTo>
                <a:lnTo>
                  <a:pt x="1414462" y="602754"/>
                </a:lnTo>
                <a:cubicBezTo>
                  <a:pt x="1416248" y="602977"/>
                  <a:pt x="1417141" y="603870"/>
                  <a:pt x="1417141" y="605433"/>
                </a:cubicBezTo>
                <a:lnTo>
                  <a:pt x="1417141" y="626864"/>
                </a:lnTo>
                <a:cubicBezTo>
                  <a:pt x="1417141" y="628650"/>
                  <a:pt x="1416248" y="629543"/>
                  <a:pt x="1414462" y="629543"/>
                </a:cubicBezTo>
                <a:lnTo>
                  <a:pt x="1393031" y="629543"/>
                </a:lnTo>
                <a:cubicBezTo>
                  <a:pt x="1391245" y="629543"/>
                  <a:pt x="1390352" y="628650"/>
                  <a:pt x="1390352" y="626864"/>
                </a:cubicBezTo>
                <a:lnTo>
                  <a:pt x="1390352" y="605433"/>
                </a:lnTo>
                <a:cubicBezTo>
                  <a:pt x="1390575" y="603647"/>
                  <a:pt x="1391468" y="602754"/>
                  <a:pt x="1393031" y="602754"/>
                </a:cubicBezTo>
                <a:close/>
                <a:moveTo>
                  <a:pt x="1352847" y="602754"/>
                </a:moveTo>
                <a:lnTo>
                  <a:pt x="1374279" y="602754"/>
                </a:lnTo>
                <a:cubicBezTo>
                  <a:pt x="1376065" y="602977"/>
                  <a:pt x="1376957" y="603870"/>
                  <a:pt x="1376957" y="605433"/>
                </a:cubicBezTo>
                <a:lnTo>
                  <a:pt x="1376957" y="626864"/>
                </a:lnTo>
                <a:cubicBezTo>
                  <a:pt x="1376957" y="628650"/>
                  <a:pt x="1376065" y="629543"/>
                  <a:pt x="1374279" y="629543"/>
                </a:cubicBezTo>
                <a:lnTo>
                  <a:pt x="1352847" y="629543"/>
                </a:lnTo>
                <a:cubicBezTo>
                  <a:pt x="1351061" y="629543"/>
                  <a:pt x="1350169" y="628650"/>
                  <a:pt x="1350169" y="626864"/>
                </a:cubicBezTo>
                <a:lnTo>
                  <a:pt x="1350169" y="605433"/>
                </a:lnTo>
                <a:cubicBezTo>
                  <a:pt x="1350392" y="603647"/>
                  <a:pt x="1351285" y="602754"/>
                  <a:pt x="1352847" y="602754"/>
                </a:cubicBezTo>
                <a:close/>
                <a:moveTo>
                  <a:pt x="1151929" y="602754"/>
                </a:moveTo>
                <a:lnTo>
                  <a:pt x="1173361" y="602754"/>
                </a:lnTo>
                <a:cubicBezTo>
                  <a:pt x="1175147" y="602977"/>
                  <a:pt x="1176040" y="603870"/>
                  <a:pt x="1176040" y="605433"/>
                </a:cubicBezTo>
                <a:lnTo>
                  <a:pt x="1176040" y="626864"/>
                </a:lnTo>
                <a:cubicBezTo>
                  <a:pt x="1176040" y="628650"/>
                  <a:pt x="1175147" y="629543"/>
                  <a:pt x="1173361" y="629543"/>
                </a:cubicBezTo>
                <a:lnTo>
                  <a:pt x="1151929" y="629543"/>
                </a:lnTo>
                <a:cubicBezTo>
                  <a:pt x="1150144" y="629543"/>
                  <a:pt x="1149251" y="628650"/>
                  <a:pt x="1149251" y="626864"/>
                </a:cubicBezTo>
                <a:lnTo>
                  <a:pt x="1149251" y="605433"/>
                </a:lnTo>
                <a:cubicBezTo>
                  <a:pt x="1149474" y="603647"/>
                  <a:pt x="1150367" y="602754"/>
                  <a:pt x="1151929" y="602754"/>
                </a:cubicBezTo>
                <a:close/>
                <a:moveTo>
                  <a:pt x="1111746" y="602754"/>
                </a:moveTo>
                <a:lnTo>
                  <a:pt x="1133177" y="602754"/>
                </a:lnTo>
                <a:cubicBezTo>
                  <a:pt x="1134963" y="602977"/>
                  <a:pt x="1135856" y="603870"/>
                  <a:pt x="1135856" y="605433"/>
                </a:cubicBezTo>
                <a:lnTo>
                  <a:pt x="1135856" y="626864"/>
                </a:lnTo>
                <a:cubicBezTo>
                  <a:pt x="1135856" y="628650"/>
                  <a:pt x="1134963" y="629543"/>
                  <a:pt x="1133177" y="629543"/>
                </a:cubicBezTo>
                <a:lnTo>
                  <a:pt x="1111746" y="629543"/>
                </a:lnTo>
                <a:cubicBezTo>
                  <a:pt x="1109960" y="629543"/>
                  <a:pt x="1109067" y="628650"/>
                  <a:pt x="1109067" y="626864"/>
                </a:cubicBezTo>
                <a:lnTo>
                  <a:pt x="1109067" y="605433"/>
                </a:lnTo>
                <a:cubicBezTo>
                  <a:pt x="1109290" y="603647"/>
                  <a:pt x="1110183" y="602754"/>
                  <a:pt x="1111746" y="602754"/>
                </a:cubicBezTo>
                <a:close/>
                <a:moveTo>
                  <a:pt x="1071562" y="602754"/>
                </a:moveTo>
                <a:lnTo>
                  <a:pt x="1092994" y="602754"/>
                </a:lnTo>
                <a:cubicBezTo>
                  <a:pt x="1094780" y="602977"/>
                  <a:pt x="1095673" y="603870"/>
                  <a:pt x="1095673" y="605433"/>
                </a:cubicBezTo>
                <a:lnTo>
                  <a:pt x="1095673" y="626864"/>
                </a:lnTo>
                <a:cubicBezTo>
                  <a:pt x="1095673" y="628650"/>
                  <a:pt x="1094780" y="629543"/>
                  <a:pt x="1092994" y="629543"/>
                </a:cubicBezTo>
                <a:lnTo>
                  <a:pt x="1071562" y="629543"/>
                </a:lnTo>
                <a:cubicBezTo>
                  <a:pt x="1069776" y="629543"/>
                  <a:pt x="1068883" y="628650"/>
                  <a:pt x="1068883" y="626864"/>
                </a:cubicBezTo>
                <a:lnTo>
                  <a:pt x="1068883" y="605433"/>
                </a:lnTo>
                <a:cubicBezTo>
                  <a:pt x="1069106" y="603647"/>
                  <a:pt x="1070000" y="602754"/>
                  <a:pt x="1071562" y="602754"/>
                </a:cubicBezTo>
                <a:close/>
                <a:moveTo>
                  <a:pt x="1031379" y="602754"/>
                </a:moveTo>
                <a:lnTo>
                  <a:pt x="1052810" y="602754"/>
                </a:lnTo>
                <a:cubicBezTo>
                  <a:pt x="1054596" y="602977"/>
                  <a:pt x="1055489" y="603870"/>
                  <a:pt x="1055489" y="605433"/>
                </a:cubicBezTo>
                <a:lnTo>
                  <a:pt x="1055489" y="626864"/>
                </a:lnTo>
                <a:cubicBezTo>
                  <a:pt x="1055489" y="628650"/>
                  <a:pt x="1054596" y="629543"/>
                  <a:pt x="1052810" y="629543"/>
                </a:cubicBezTo>
                <a:lnTo>
                  <a:pt x="1031379" y="629543"/>
                </a:lnTo>
                <a:cubicBezTo>
                  <a:pt x="1029593" y="629543"/>
                  <a:pt x="1028700" y="628650"/>
                  <a:pt x="1028700" y="626864"/>
                </a:cubicBezTo>
                <a:lnTo>
                  <a:pt x="1028700" y="605433"/>
                </a:lnTo>
                <a:cubicBezTo>
                  <a:pt x="1028923" y="603647"/>
                  <a:pt x="1029816" y="602754"/>
                  <a:pt x="1031379" y="602754"/>
                </a:cubicBezTo>
                <a:close/>
                <a:moveTo>
                  <a:pt x="959048" y="602754"/>
                </a:moveTo>
                <a:lnTo>
                  <a:pt x="980479" y="602754"/>
                </a:lnTo>
                <a:cubicBezTo>
                  <a:pt x="982265" y="602977"/>
                  <a:pt x="983159" y="603870"/>
                  <a:pt x="983159" y="605433"/>
                </a:cubicBezTo>
                <a:lnTo>
                  <a:pt x="983159" y="626864"/>
                </a:lnTo>
                <a:cubicBezTo>
                  <a:pt x="983159" y="628650"/>
                  <a:pt x="982265" y="629543"/>
                  <a:pt x="980479" y="629543"/>
                </a:cubicBezTo>
                <a:lnTo>
                  <a:pt x="959048" y="629543"/>
                </a:lnTo>
                <a:cubicBezTo>
                  <a:pt x="957262" y="629543"/>
                  <a:pt x="956370" y="628650"/>
                  <a:pt x="956370" y="626864"/>
                </a:cubicBezTo>
                <a:lnTo>
                  <a:pt x="956370" y="605433"/>
                </a:lnTo>
                <a:cubicBezTo>
                  <a:pt x="956593" y="603647"/>
                  <a:pt x="957486" y="602754"/>
                  <a:pt x="959048" y="602754"/>
                </a:cubicBezTo>
                <a:close/>
                <a:moveTo>
                  <a:pt x="918865" y="602754"/>
                </a:moveTo>
                <a:lnTo>
                  <a:pt x="940296" y="602754"/>
                </a:lnTo>
                <a:cubicBezTo>
                  <a:pt x="942082" y="602977"/>
                  <a:pt x="942975" y="603870"/>
                  <a:pt x="942975" y="605433"/>
                </a:cubicBezTo>
                <a:lnTo>
                  <a:pt x="942975" y="626864"/>
                </a:lnTo>
                <a:cubicBezTo>
                  <a:pt x="942975" y="628650"/>
                  <a:pt x="942082" y="629543"/>
                  <a:pt x="940296" y="629543"/>
                </a:cubicBezTo>
                <a:lnTo>
                  <a:pt x="918865" y="629543"/>
                </a:lnTo>
                <a:cubicBezTo>
                  <a:pt x="917079" y="629543"/>
                  <a:pt x="916186" y="628650"/>
                  <a:pt x="916186" y="626864"/>
                </a:cubicBezTo>
                <a:lnTo>
                  <a:pt x="916186" y="605433"/>
                </a:lnTo>
                <a:cubicBezTo>
                  <a:pt x="916409" y="603647"/>
                  <a:pt x="917302" y="602754"/>
                  <a:pt x="918865" y="602754"/>
                </a:cubicBezTo>
                <a:close/>
                <a:moveTo>
                  <a:pt x="878681" y="602754"/>
                </a:moveTo>
                <a:lnTo>
                  <a:pt x="900112" y="602754"/>
                </a:lnTo>
                <a:cubicBezTo>
                  <a:pt x="901898" y="602977"/>
                  <a:pt x="902791" y="603870"/>
                  <a:pt x="902791" y="605433"/>
                </a:cubicBezTo>
                <a:lnTo>
                  <a:pt x="902791" y="626864"/>
                </a:lnTo>
                <a:cubicBezTo>
                  <a:pt x="902791" y="628650"/>
                  <a:pt x="901898" y="629543"/>
                  <a:pt x="900112" y="629543"/>
                </a:cubicBezTo>
                <a:lnTo>
                  <a:pt x="878681" y="629543"/>
                </a:lnTo>
                <a:cubicBezTo>
                  <a:pt x="876895" y="629543"/>
                  <a:pt x="876002" y="628650"/>
                  <a:pt x="876002" y="626864"/>
                </a:cubicBezTo>
                <a:lnTo>
                  <a:pt x="876002" y="605433"/>
                </a:lnTo>
                <a:cubicBezTo>
                  <a:pt x="876225" y="603647"/>
                  <a:pt x="877119" y="602754"/>
                  <a:pt x="878681" y="602754"/>
                </a:cubicBezTo>
                <a:close/>
                <a:moveTo>
                  <a:pt x="838497" y="602754"/>
                </a:moveTo>
                <a:lnTo>
                  <a:pt x="859929" y="602754"/>
                </a:lnTo>
                <a:cubicBezTo>
                  <a:pt x="861715" y="602977"/>
                  <a:pt x="862608" y="603870"/>
                  <a:pt x="862608" y="605433"/>
                </a:cubicBezTo>
                <a:lnTo>
                  <a:pt x="862608" y="626864"/>
                </a:lnTo>
                <a:cubicBezTo>
                  <a:pt x="862608" y="628650"/>
                  <a:pt x="861715" y="629543"/>
                  <a:pt x="859929" y="629543"/>
                </a:cubicBezTo>
                <a:lnTo>
                  <a:pt x="838497" y="629543"/>
                </a:lnTo>
                <a:cubicBezTo>
                  <a:pt x="836712" y="629543"/>
                  <a:pt x="835819" y="628650"/>
                  <a:pt x="835819" y="626864"/>
                </a:cubicBezTo>
                <a:lnTo>
                  <a:pt x="835819" y="605433"/>
                </a:lnTo>
                <a:cubicBezTo>
                  <a:pt x="836042" y="603647"/>
                  <a:pt x="836935" y="602754"/>
                  <a:pt x="838497" y="602754"/>
                </a:cubicBezTo>
                <a:close/>
                <a:moveTo>
                  <a:pt x="798314" y="602754"/>
                </a:moveTo>
                <a:lnTo>
                  <a:pt x="819745" y="602754"/>
                </a:lnTo>
                <a:cubicBezTo>
                  <a:pt x="821531" y="602977"/>
                  <a:pt x="822424" y="603870"/>
                  <a:pt x="822424" y="605433"/>
                </a:cubicBezTo>
                <a:lnTo>
                  <a:pt x="822424" y="626864"/>
                </a:lnTo>
                <a:cubicBezTo>
                  <a:pt x="822424" y="628650"/>
                  <a:pt x="821531" y="629543"/>
                  <a:pt x="819745" y="629543"/>
                </a:cubicBezTo>
                <a:lnTo>
                  <a:pt x="798314" y="629543"/>
                </a:lnTo>
                <a:cubicBezTo>
                  <a:pt x="796528" y="629543"/>
                  <a:pt x="795635" y="628650"/>
                  <a:pt x="795635" y="626864"/>
                </a:cubicBezTo>
                <a:lnTo>
                  <a:pt x="795635" y="605433"/>
                </a:lnTo>
                <a:cubicBezTo>
                  <a:pt x="795858" y="603647"/>
                  <a:pt x="796751" y="602754"/>
                  <a:pt x="798314" y="602754"/>
                </a:cubicBezTo>
                <a:close/>
                <a:moveTo>
                  <a:pt x="758130" y="602754"/>
                </a:moveTo>
                <a:lnTo>
                  <a:pt x="779562" y="602754"/>
                </a:lnTo>
                <a:cubicBezTo>
                  <a:pt x="781347" y="602977"/>
                  <a:pt x="782241" y="603870"/>
                  <a:pt x="782241" y="605433"/>
                </a:cubicBezTo>
                <a:lnTo>
                  <a:pt x="782241" y="626864"/>
                </a:lnTo>
                <a:cubicBezTo>
                  <a:pt x="782241" y="628650"/>
                  <a:pt x="781347" y="629543"/>
                  <a:pt x="779562" y="629543"/>
                </a:cubicBezTo>
                <a:lnTo>
                  <a:pt x="758130" y="629543"/>
                </a:lnTo>
                <a:cubicBezTo>
                  <a:pt x="756344" y="629543"/>
                  <a:pt x="755451" y="628650"/>
                  <a:pt x="755451" y="626864"/>
                </a:cubicBezTo>
                <a:lnTo>
                  <a:pt x="755451" y="605433"/>
                </a:lnTo>
                <a:cubicBezTo>
                  <a:pt x="755675" y="603647"/>
                  <a:pt x="756568" y="602754"/>
                  <a:pt x="758130" y="602754"/>
                </a:cubicBezTo>
                <a:close/>
                <a:moveTo>
                  <a:pt x="717947" y="602754"/>
                </a:moveTo>
                <a:lnTo>
                  <a:pt x="739378" y="602754"/>
                </a:lnTo>
                <a:cubicBezTo>
                  <a:pt x="741164" y="602977"/>
                  <a:pt x="742057" y="603870"/>
                  <a:pt x="742057" y="605433"/>
                </a:cubicBezTo>
                <a:lnTo>
                  <a:pt x="742057" y="626864"/>
                </a:lnTo>
                <a:cubicBezTo>
                  <a:pt x="742057" y="628650"/>
                  <a:pt x="741164" y="629543"/>
                  <a:pt x="739378" y="629543"/>
                </a:cubicBezTo>
                <a:lnTo>
                  <a:pt x="717947" y="629543"/>
                </a:lnTo>
                <a:cubicBezTo>
                  <a:pt x="716161" y="629543"/>
                  <a:pt x="715268" y="628650"/>
                  <a:pt x="715268" y="626864"/>
                </a:cubicBezTo>
                <a:lnTo>
                  <a:pt x="715268" y="605433"/>
                </a:lnTo>
                <a:cubicBezTo>
                  <a:pt x="715491" y="603647"/>
                  <a:pt x="716384" y="602754"/>
                  <a:pt x="717947" y="602754"/>
                </a:cubicBezTo>
                <a:close/>
                <a:moveTo>
                  <a:pt x="677763" y="602754"/>
                </a:moveTo>
                <a:lnTo>
                  <a:pt x="699194" y="602754"/>
                </a:lnTo>
                <a:cubicBezTo>
                  <a:pt x="700980" y="602977"/>
                  <a:pt x="701873" y="603870"/>
                  <a:pt x="701873" y="605433"/>
                </a:cubicBezTo>
                <a:lnTo>
                  <a:pt x="701873" y="626864"/>
                </a:lnTo>
                <a:cubicBezTo>
                  <a:pt x="701873" y="628650"/>
                  <a:pt x="700980" y="629543"/>
                  <a:pt x="699194" y="629543"/>
                </a:cubicBezTo>
                <a:lnTo>
                  <a:pt x="677763" y="629543"/>
                </a:lnTo>
                <a:cubicBezTo>
                  <a:pt x="675977" y="629543"/>
                  <a:pt x="675084" y="628650"/>
                  <a:pt x="675084" y="626864"/>
                </a:cubicBezTo>
                <a:lnTo>
                  <a:pt x="675084" y="605433"/>
                </a:lnTo>
                <a:cubicBezTo>
                  <a:pt x="675307" y="603647"/>
                  <a:pt x="676200" y="602754"/>
                  <a:pt x="677763" y="602754"/>
                </a:cubicBezTo>
                <a:close/>
                <a:moveTo>
                  <a:pt x="637580" y="602754"/>
                </a:moveTo>
                <a:lnTo>
                  <a:pt x="659011" y="602754"/>
                </a:lnTo>
                <a:cubicBezTo>
                  <a:pt x="660797" y="602977"/>
                  <a:pt x="661690" y="603870"/>
                  <a:pt x="661690" y="605433"/>
                </a:cubicBezTo>
                <a:lnTo>
                  <a:pt x="661690" y="626864"/>
                </a:lnTo>
                <a:cubicBezTo>
                  <a:pt x="661690" y="628650"/>
                  <a:pt x="660797" y="629543"/>
                  <a:pt x="659011" y="629543"/>
                </a:cubicBezTo>
                <a:lnTo>
                  <a:pt x="637580" y="629543"/>
                </a:lnTo>
                <a:cubicBezTo>
                  <a:pt x="635794" y="629543"/>
                  <a:pt x="634900" y="628650"/>
                  <a:pt x="634900" y="626864"/>
                </a:cubicBezTo>
                <a:lnTo>
                  <a:pt x="634900" y="605433"/>
                </a:lnTo>
                <a:cubicBezTo>
                  <a:pt x="635124" y="603647"/>
                  <a:pt x="636017" y="602754"/>
                  <a:pt x="637580" y="602754"/>
                </a:cubicBezTo>
                <a:close/>
                <a:moveTo>
                  <a:pt x="597396" y="602754"/>
                </a:moveTo>
                <a:lnTo>
                  <a:pt x="618827" y="602754"/>
                </a:lnTo>
                <a:cubicBezTo>
                  <a:pt x="620613" y="602977"/>
                  <a:pt x="621506" y="603870"/>
                  <a:pt x="621506" y="605433"/>
                </a:cubicBezTo>
                <a:lnTo>
                  <a:pt x="621506" y="626864"/>
                </a:lnTo>
                <a:cubicBezTo>
                  <a:pt x="621506" y="628650"/>
                  <a:pt x="620613" y="629543"/>
                  <a:pt x="618827" y="629543"/>
                </a:cubicBezTo>
                <a:lnTo>
                  <a:pt x="597396" y="629543"/>
                </a:lnTo>
                <a:cubicBezTo>
                  <a:pt x="595610" y="629543"/>
                  <a:pt x="594717" y="628650"/>
                  <a:pt x="594717" y="626864"/>
                </a:cubicBezTo>
                <a:lnTo>
                  <a:pt x="594717" y="605433"/>
                </a:lnTo>
                <a:cubicBezTo>
                  <a:pt x="594940" y="603647"/>
                  <a:pt x="595833" y="602754"/>
                  <a:pt x="597396" y="602754"/>
                </a:cubicBezTo>
                <a:close/>
                <a:moveTo>
                  <a:pt x="557212" y="602754"/>
                </a:moveTo>
                <a:lnTo>
                  <a:pt x="578644" y="602754"/>
                </a:lnTo>
                <a:cubicBezTo>
                  <a:pt x="580430" y="602977"/>
                  <a:pt x="581322" y="603870"/>
                  <a:pt x="581322" y="605433"/>
                </a:cubicBezTo>
                <a:lnTo>
                  <a:pt x="581322" y="626864"/>
                </a:lnTo>
                <a:cubicBezTo>
                  <a:pt x="581322" y="628650"/>
                  <a:pt x="580430" y="629543"/>
                  <a:pt x="578644" y="629543"/>
                </a:cubicBezTo>
                <a:lnTo>
                  <a:pt x="557212" y="629543"/>
                </a:lnTo>
                <a:cubicBezTo>
                  <a:pt x="555426" y="629543"/>
                  <a:pt x="554533" y="628650"/>
                  <a:pt x="554533" y="626864"/>
                </a:cubicBezTo>
                <a:lnTo>
                  <a:pt x="554533" y="605433"/>
                </a:lnTo>
                <a:cubicBezTo>
                  <a:pt x="554757" y="603647"/>
                  <a:pt x="555650" y="602754"/>
                  <a:pt x="557212" y="602754"/>
                </a:cubicBezTo>
                <a:close/>
                <a:moveTo>
                  <a:pt x="517029" y="602754"/>
                </a:moveTo>
                <a:lnTo>
                  <a:pt x="538460" y="602754"/>
                </a:lnTo>
                <a:cubicBezTo>
                  <a:pt x="540246" y="602977"/>
                  <a:pt x="541139" y="603870"/>
                  <a:pt x="541139" y="605433"/>
                </a:cubicBezTo>
                <a:lnTo>
                  <a:pt x="541139" y="626864"/>
                </a:lnTo>
                <a:cubicBezTo>
                  <a:pt x="541139" y="628650"/>
                  <a:pt x="540246" y="629543"/>
                  <a:pt x="538460" y="629543"/>
                </a:cubicBezTo>
                <a:lnTo>
                  <a:pt x="517029" y="629543"/>
                </a:lnTo>
                <a:cubicBezTo>
                  <a:pt x="515243" y="629543"/>
                  <a:pt x="514350" y="628650"/>
                  <a:pt x="514350" y="626864"/>
                </a:cubicBezTo>
                <a:lnTo>
                  <a:pt x="514350" y="605433"/>
                </a:lnTo>
                <a:cubicBezTo>
                  <a:pt x="514573" y="603647"/>
                  <a:pt x="515466" y="602754"/>
                  <a:pt x="517029" y="602754"/>
                </a:cubicBezTo>
                <a:close/>
                <a:moveTo>
                  <a:pt x="364331" y="602754"/>
                </a:moveTo>
                <a:lnTo>
                  <a:pt x="385763" y="602754"/>
                </a:lnTo>
                <a:cubicBezTo>
                  <a:pt x="387549" y="602977"/>
                  <a:pt x="388441" y="603870"/>
                  <a:pt x="388441" y="605433"/>
                </a:cubicBezTo>
                <a:lnTo>
                  <a:pt x="388441" y="626864"/>
                </a:lnTo>
                <a:cubicBezTo>
                  <a:pt x="388441" y="628650"/>
                  <a:pt x="387549" y="629543"/>
                  <a:pt x="385763" y="629543"/>
                </a:cubicBezTo>
                <a:lnTo>
                  <a:pt x="364331" y="629543"/>
                </a:lnTo>
                <a:cubicBezTo>
                  <a:pt x="362546" y="629543"/>
                  <a:pt x="361652" y="628650"/>
                  <a:pt x="361652" y="626864"/>
                </a:cubicBezTo>
                <a:lnTo>
                  <a:pt x="361652" y="605433"/>
                </a:lnTo>
                <a:cubicBezTo>
                  <a:pt x="361875" y="603647"/>
                  <a:pt x="362768" y="602754"/>
                  <a:pt x="364331" y="602754"/>
                </a:cubicBezTo>
                <a:close/>
                <a:moveTo>
                  <a:pt x="324148" y="602754"/>
                </a:moveTo>
                <a:lnTo>
                  <a:pt x="345579" y="602754"/>
                </a:lnTo>
                <a:cubicBezTo>
                  <a:pt x="347365" y="602977"/>
                  <a:pt x="348258" y="603870"/>
                  <a:pt x="348258" y="605433"/>
                </a:cubicBezTo>
                <a:lnTo>
                  <a:pt x="348258" y="626864"/>
                </a:lnTo>
                <a:cubicBezTo>
                  <a:pt x="348258" y="628650"/>
                  <a:pt x="347365" y="629543"/>
                  <a:pt x="345579" y="629543"/>
                </a:cubicBezTo>
                <a:lnTo>
                  <a:pt x="324148" y="629543"/>
                </a:lnTo>
                <a:cubicBezTo>
                  <a:pt x="322362" y="629543"/>
                  <a:pt x="321469" y="628650"/>
                  <a:pt x="321469" y="626864"/>
                </a:cubicBezTo>
                <a:lnTo>
                  <a:pt x="321469" y="605433"/>
                </a:lnTo>
                <a:cubicBezTo>
                  <a:pt x="321692" y="603647"/>
                  <a:pt x="322585" y="602754"/>
                  <a:pt x="324148" y="602754"/>
                </a:cubicBezTo>
                <a:close/>
                <a:moveTo>
                  <a:pt x="283964" y="602754"/>
                </a:moveTo>
                <a:lnTo>
                  <a:pt x="305395" y="602754"/>
                </a:lnTo>
                <a:cubicBezTo>
                  <a:pt x="307181" y="602977"/>
                  <a:pt x="308074" y="603870"/>
                  <a:pt x="308074" y="605433"/>
                </a:cubicBezTo>
                <a:lnTo>
                  <a:pt x="308074" y="626864"/>
                </a:lnTo>
                <a:cubicBezTo>
                  <a:pt x="308074" y="628650"/>
                  <a:pt x="307181" y="629543"/>
                  <a:pt x="305395" y="629543"/>
                </a:cubicBezTo>
                <a:lnTo>
                  <a:pt x="283964" y="629543"/>
                </a:lnTo>
                <a:cubicBezTo>
                  <a:pt x="282178" y="629543"/>
                  <a:pt x="281285" y="628650"/>
                  <a:pt x="281285" y="626864"/>
                </a:cubicBezTo>
                <a:lnTo>
                  <a:pt x="281285" y="605433"/>
                </a:lnTo>
                <a:cubicBezTo>
                  <a:pt x="281509" y="603647"/>
                  <a:pt x="282401" y="602754"/>
                  <a:pt x="283964" y="602754"/>
                </a:cubicBezTo>
                <a:close/>
                <a:moveTo>
                  <a:pt x="243780" y="602754"/>
                </a:moveTo>
                <a:lnTo>
                  <a:pt x="265211" y="602754"/>
                </a:lnTo>
                <a:cubicBezTo>
                  <a:pt x="266998" y="602977"/>
                  <a:pt x="267890" y="603870"/>
                  <a:pt x="267890" y="605433"/>
                </a:cubicBezTo>
                <a:lnTo>
                  <a:pt x="267890" y="626864"/>
                </a:lnTo>
                <a:cubicBezTo>
                  <a:pt x="267890" y="628650"/>
                  <a:pt x="266998" y="629543"/>
                  <a:pt x="265211" y="629543"/>
                </a:cubicBezTo>
                <a:lnTo>
                  <a:pt x="243780" y="629543"/>
                </a:lnTo>
                <a:cubicBezTo>
                  <a:pt x="241994" y="629543"/>
                  <a:pt x="241102" y="628650"/>
                  <a:pt x="241102" y="626864"/>
                </a:cubicBezTo>
                <a:lnTo>
                  <a:pt x="241102" y="605433"/>
                </a:lnTo>
                <a:cubicBezTo>
                  <a:pt x="241325" y="603647"/>
                  <a:pt x="242218" y="602754"/>
                  <a:pt x="243780" y="602754"/>
                </a:cubicBezTo>
                <a:close/>
                <a:moveTo>
                  <a:pt x="203597" y="602754"/>
                </a:moveTo>
                <a:lnTo>
                  <a:pt x="225028" y="602754"/>
                </a:lnTo>
                <a:cubicBezTo>
                  <a:pt x="226814" y="602977"/>
                  <a:pt x="227707" y="603870"/>
                  <a:pt x="227707" y="605433"/>
                </a:cubicBezTo>
                <a:lnTo>
                  <a:pt x="227707" y="626864"/>
                </a:lnTo>
                <a:cubicBezTo>
                  <a:pt x="227707" y="628650"/>
                  <a:pt x="226814" y="629543"/>
                  <a:pt x="225028" y="629543"/>
                </a:cubicBezTo>
                <a:lnTo>
                  <a:pt x="203597" y="629543"/>
                </a:lnTo>
                <a:cubicBezTo>
                  <a:pt x="201811" y="629543"/>
                  <a:pt x="200918" y="628650"/>
                  <a:pt x="200918" y="626864"/>
                </a:cubicBezTo>
                <a:lnTo>
                  <a:pt x="200918" y="605433"/>
                </a:lnTo>
                <a:cubicBezTo>
                  <a:pt x="201141" y="603647"/>
                  <a:pt x="202034" y="602754"/>
                  <a:pt x="203597" y="602754"/>
                </a:cubicBezTo>
                <a:close/>
                <a:moveTo>
                  <a:pt x="163413" y="602754"/>
                </a:moveTo>
                <a:lnTo>
                  <a:pt x="184844" y="602754"/>
                </a:lnTo>
                <a:cubicBezTo>
                  <a:pt x="186630" y="602977"/>
                  <a:pt x="187523" y="603870"/>
                  <a:pt x="187523" y="605433"/>
                </a:cubicBezTo>
                <a:lnTo>
                  <a:pt x="187523" y="626864"/>
                </a:lnTo>
                <a:cubicBezTo>
                  <a:pt x="187523" y="628650"/>
                  <a:pt x="186630" y="629543"/>
                  <a:pt x="184844" y="629543"/>
                </a:cubicBezTo>
                <a:lnTo>
                  <a:pt x="163413" y="629543"/>
                </a:lnTo>
                <a:cubicBezTo>
                  <a:pt x="161627" y="629543"/>
                  <a:pt x="160735" y="628650"/>
                  <a:pt x="160735" y="626864"/>
                </a:cubicBezTo>
                <a:lnTo>
                  <a:pt x="160735" y="605433"/>
                </a:lnTo>
                <a:cubicBezTo>
                  <a:pt x="160957" y="603647"/>
                  <a:pt x="161850" y="602754"/>
                  <a:pt x="163413" y="602754"/>
                </a:cubicBezTo>
                <a:close/>
                <a:moveTo>
                  <a:pt x="123229" y="602754"/>
                </a:moveTo>
                <a:lnTo>
                  <a:pt x="144661" y="602754"/>
                </a:lnTo>
                <a:cubicBezTo>
                  <a:pt x="146447" y="602977"/>
                  <a:pt x="147340" y="603870"/>
                  <a:pt x="147340" y="605433"/>
                </a:cubicBezTo>
                <a:lnTo>
                  <a:pt x="147340" y="626864"/>
                </a:lnTo>
                <a:cubicBezTo>
                  <a:pt x="147340" y="628650"/>
                  <a:pt x="146447" y="629543"/>
                  <a:pt x="144661" y="629543"/>
                </a:cubicBezTo>
                <a:lnTo>
                  <a:pt x="123229" y="629543"/>
                </a:lnTo>
                <a:cubicBezTo>
                  <a:pt x="121443" y="629543"/>
                  <a:pt x="120551" y="628650"/>
                  <a:pt x="120551" y="626864"/>
                </a:cubicBezTo>
                <a:lnTo>
                  <a:pt x="120551" y="605433"/>
                </a:lnTo>
                <a:cubicBezTo>
                  <a:pt x="120774" y="603647"/>
                  <a:pt x="121667" y="602754"/>
                  <a:pt x="123229" y="602754"/>
                </a:cubicBezTo>
                <a:close/>
                <a:moveTo>
                  <a:pt x="83046" y="602754"/>
                </a:moveTo>
                <a:lnTo>
                  <a:pt x="104477" y="602754"/>
                </a:lnTo>
                <a:cubicBezTo>
                  <a:pt x="106263" y="602977"/>
                  <a:pt x="107156" y="603870"/>
                  <a:pt x="107156" y="605433"/>
                </a:cubicBezTo>
                <a:lnTo>
                  <a:pt x="107156" y="626864"/>
                </a:lnTo>
                <a:cubicBezTo>
                  <a:pt x="107156" y="628650"/>
                  <a:pt x="106263" y="629543"/>
                  <a:pt x="104477" y="629543"/>
                </a:cubicBezTo>
                <a:lnTo>
                  <a:pt x="83046" y="629543"/>
                </a:lnTo>
                <a:cubicBezTo>
                  <a:pt x="81260" y="629543"/>
                  <a:pt x="80367" y="628650"/>
                  <a:pt x="80367" y="626864"/>
                </a:cubicBezTo>
                <a:lnTo>
                  <a:pt x="80367" y="605433"/>
                </a:lnTo>
                <a:cubicBezTo>
                  <a:pt x="80590" y="603647"/>
                  <a:pt x="81484" y="602754"/>
                  <a:pt x="83046" y="602754"/>
                </a:cubicBezTo>
                <a:close/>
                <a:moveTo>
                  <a:pt x="6626423" y="562571"/>
                </a:moveTo>
                <a:lnTo>
                  <a:pt x="6647854" y="562571"/>
                </a:lnTo>
                <a:cubicBezTo>
                  <a:pt x="6649640" y="562794"/>
                  <a:pt x="6650533" y="563687"/>
                  <a:pt x="6650533" y="565249"/>
                </a:cubicBezTo>
                <a:lnTo>
                  <a:pt x="6650533" y="586681"/>
                </a:lnTo>
                <a:cubicBezTo>
                  <a:pt x="6650533" y="588467"/>
                  <a:pt x="6649640" y="589360"/>
                  <a:pt x="6647854" y="589360"/>
                </a:cubicBezTo>
                <a:lnTo>
                  <a:pt x="6626423" y="589360"/>
                </a:lnTo>
                <a:cubicBezTo>
                  <a:pt x="6624637" y="589360"/>
                  <a:pt x="6623744" y="588467"/>
                  <a:pt x="6623744" y="586681"/>
                </a:cubicBezTo>
                <a:lnTo>
                  <a:pt x="6623744" y="565249"/>
                </a:lnTo>
                <a:cubicBezTo>
                  <a:pt x="6623968" y="563463"/>
                  <a:pt x="6624860" y="562571"/>
                  <a:pt x="6626423" y="562571"/>
                </a:cubicBezTo>
                <a:close/>
                <a:moveTo>
                  <a:pt x="6586240" y="562571"/>
                </a:moveTo>
                <a:lnTo>
                  <a:pt x="6607670" y="562571"/>
                </a:lnTo>
                <a:cubicBezTo>
                  <a:pt x="6609456" y="562794"/>
                  <a:pt x="6610350" y="563687"/>
                  <a:pt x="6610350" y="565249"/>
                </a:cubicBezTo>
                <a:lnTo>
                  <a:pt x="6610350" y="586681"/>
                </a:lnTo>
                <a:cubicBezTo>
                  <a:pt x="6610350" y="588467"/>
                  <a:pt x="6609456" y="589360"/>
                  <a:pt x="6607670" y="589360"/>
                </a:cubicBezTo>
                <a:lnTo>
                  <a:pt x="6586240" y="589360"/>
                </a:lnTo>
                <a:cubicBezTo>
                  <a:pt x="6584454" y="589360"/>
                  <a:pt x="6583560" y="588467"/>
                  <a:pt x="6583560" y="586681"/>
                </a:cubicBezTo>
                <a:lnTo>
                  <a:pt x="6583560" y="565249"/>
                </a:lnTo>
                <a:cubicBezTo>
                  <a:pt x="6583784" y="563463"/>
                  <a:pt x="6584677" y="562571"/>
                  <a:pt x="6586240" y="562571"/>
                </a:cubicBezTo>
                <a:close/>
                <a:moveTo>
                  <a:pt x="6546056" y="562571"/>
                </a:moveTo>
                <a:lnTo>
                  <a:pt x="6567487" y="562571"/>
                </a:lnTo>
                <a:cubicBezTo>
                  <a:pt x="6569273" y="562794"/>
                  <a:pt x="6570166" y="563687"/>
                  <a:pt x="6570166" y="565249"/>
                </a:cubicBezTo>
                <a:lnTo>
                  <a:pt x="6570166" y="586681"/>
                </a:lnTo>
                <a:cubicBezTo>
                  <a:pt x="6570166" y="588467"/>
                  <a:pt x="6569273" y="589360"/>
                  <a:pt x="6567487" y="589360"/>
                </a:cubicBezTo>
                <a:lnTo>
                  <a:pt x="6546056" y="589360"/>
                </a:lnTo>
                <a:cubicBezTo>
                  <a:pt x="6544270" y="589360"/>
                  <a:pt x="6543377" y="588467"/>
                  <a:pt x="6543377" y="586681"/>
                </a:cubicBezTo>
                <a:lnTo>
                  <a:pt x="6543377" y="565249"/>
                </a:lnTo>
                <a:cubicBezTo>
                  <a:pt x="6543600" y="563463"/>
                  <a:pt x="6544493" y="562571"/>
                  <a:pt x="6546056" y="562571"/>
                </a:cubicBezTo>
                <a:close/>
                <a:moveTo>
                  <a:pt x="6505872" y="562571"/>
                </a:moveTo>
                <a:lnTo>
                  <a:pt x="6527304" y="562571"/>
                </a:lnTo>
                <a:cubicBezTo>
                  <a:pt x="6529090" y="562794"/>
                  <a:pt x="6529982" y="563687"/>
                  <a:pt x="6529982" y="565249"/>
                </a:cubicBezTo>
                <a:lnTo>
                  <a:pt x="6529982" y="586681"/>
                </a:lnTo>
                <a:cubicBezTo>
                  <a:pt x="6529982" y="588467"/>
                  <a:pt x="6529090" y="589360"/>
                  <a:pt x="6527304" y="589360"/>
                </a:cubicBezTo>
                <a:lnTo>
                  <a:pt x="6505872" y="589360"/>
                </a:lnTo>
                <a:cubicBezTo>
                  <a:pt x="6504086" y="589360"/>
                  <a:pt x="6503194" y="588467"/>
                  <a:pt x="6503194" y="586681"/>
                </a:cubicBezTo>
                <a:lnTo>
                  <a:pt x="6503194" y="565249"/>
                </a:lnTo>
                <a:cubicBezTo>
                  <a:pt x="6503416" y="563463"/>
                  <a:pt x="6504310" y="562571"/>
                  <a:pt x="6505872" y="562571"/>
                </a:cubicBezTo>
                <a:close/>
                <a:moveTo>
                  <a:pt x="6465688" y="562571"/>
                </a:moveTo>
                <a:lnTo>
                  <a:pt x="6487120" y="562571"/>
                </a:lnTo>
                <a:cubicBezTo>
                  <a:pt x="6488906" y="562794"/>
                  <a:pt x="6489799" y="563687"/>
                  <a:pt x="6489799" y="565249"/>
                </a:cubicBezTo>
                <a:lnTo>
                  <a:pt x="6489799" y="586681"/>
                </a:lnTo>
                <a:cubicBezTo>
                  <a:pt x="6489799" y="588467"/>
                  <a:pt x="6488906" y="589360"/>
                  <a:pt x="6487120" y="589360"/>
                </a:cubicBezTo>
                <a:lnTo>
                  <a:pt x="6465688" y="589360"/>
                </a:lnTo>
                <a:cubicBezTo>
                  <a:pt x="6463902" y="589360"/>
                  <a:pt x="6463010" y="588467"/>
                  <a:pt x="6463010" y="586681"/>
                </a:cubicBezTo>
                <a:lnTo>
                  <a:pt x="6463010" y="565249"/>
                </a:lnTo>
                <a:cubicBezTo>
                  <a:pt x="6463233" y="563463"/>
                  <a:pt x="6464126" y="562571"/>
                  <a:pt x="6465688" y="562571"/>
                </a:cubicBezTo>
                <a:close/>
                <a:moveTo>
                  <a:pt x="6425505" y="562571"/>
                </a:moveTo>
                <a:lnTo>
                  <a:pt x="6446936" y="562571"/>
                </a:lnTo>
                <a:cubicBezTo>
                  <a:pt x="6448722" y="562794"/>
                  <a:pt x="6449615" y="563687"/>
                  <a:pt x="6449615" y="565249"/>
                </a:cubicBezTo>
                <a:lnTo>
                  <a:pt x="6449615" y="586681"/>
                </a:lnTo>
                <a:cubicBezTo>
                  <a:pt x="6449615" y="588467"/>
                  <a:pt x="6448722" y="589360"/>
                  <a:pt x="6446936" y="589360"/>
                </a:cubicBezTo>
                <a:lnTo>
                  <a:pt x="6425505" y="589360"/>
                </a:lnTo>
                <a:cubicBezTo>
                  <a:pt x="6423719" y="589360"/>
                  <a:pt x="6422826" y="588467"/>
                  <a:pt x="6422826" y="586681"/>
                </a:cubicBezTo>
                <a:lnTo>
                  <a:pt x="6422826" y="565249"/>
                </a:lnTo>
                <a:cubicBezTo>
                  <a:pt x="6423050" y="563463"/>
                  <a:pt x="6423942" y="562571"/>
                  <a:pt x="6425505" y="562571"/>
                </a:cubicBezTo>
                <a:close/>
                <a:moveTo>
                  <a:pt x="6385322" y="562571"/>
                </a:moveTo>
                <a:lnTo>
                  <a:pt x="6406752" y="562571"/>
                </a:lnTo>
                <a:cubicBezTo>
                  <a:pt x="6408538" y="562794"/>
                  <a:pt x="6409432" y="563687"/>
                  <a:pt x="6409432" y="565249"/>
                </a:cubicBezTo>
                <a:lnTo>
                  <a:pt x="6409432" y="586681"/>
                </a:lnTo>
                <a:cubicBezTo>
                  <a:pt x="6409432" y="588467"/>
                  <a:pt x="6408538" y="589360"/>
                  <a:pt x="6406752" y="589360"/>
                </a:cubicBezTo>
                <a:lnTo>
                  <a:pt x="6385322" y="589360"/>
                </a:lnTo>
                <a:cubicBezTo>
                  <a:pt x="6383536" y="589360"/>
                  <a:pt x="6382642" y="588467"/>
                  <a:pt x="6382642" y="586681"/>
                </a:cubicBezTo>
                <a:lnTo>
                  <a:pt x="6382642" y="565249"/>
                </a:lnTo>
                <a:cubicBezTo>
                  <a:pt x="6382866" y="563463"/>
                  <a:pt x="6383759" y="562571"/>
                  <a:pt x="6385322" y="562571"/>
                </a:cubicBezTo>
                <a:close/>
                <a:moveTo>
                  <a:pt x="6345138" y="562571"/>
                </a:moveTo>
                <a:lnTo>
                  <a:pt x="6366569" y="562571"/>
                </a:lnTo>
                <a:cubicBezTo>
                  <a:pt x="6368355" y="562794"/>
                  <a:pt x="6369248" y="563687"/>
                  <a:pt x="6369248" y="565249"/>
                </a:cubicBezTo>
                <a:lnTo>
                  <a:pt x="6369248" y="586681"/>
                </a:lnTo>
                <a:cubicBezTo>
                  <a:pt x="6369248" y="588467"/>
                  <a:pt x="6368355" y="589360"/>
                  <a:pt x="6366569" y="589360"/>
                </a:cubicBezTo>
                <a:lnTo>
                  <a:pt x="6345138" y="589360"/>
                </a:lnTo>
                <a:cubicBezTo>
                  <a:pt x="6343352" y="589360"/>
                  <a:pt x="6342459" y="588467"/>
                  <a:pt x="6342459" y="586681"/>
                </a:cubicBezTo>
                <a:lnTo>
                  <a:pt x="6342459" y="565249"/>
                </a:lnTo>
                <a:cubicBezTo>
                  <a:pt x="6342682" y="563463"/>
                  <a:pt x="6343575" y="562571"/>
                  <a:pt x="6345138" y="562571"/>
                </a:cubicBezTo>
                <a:close/>
                <a:moveTo>
                  <a:pt x="6304954" y="562571"/>
                </a:moveTo>
                <a:lnTo>
                  <a:pt x="6326386" y="562571"/>
                </a:lnTo>
                <a:cubicBezTo>
                  <a:pt x="6328172" y="562794"/>
                  <a:pt x="6329064" y="563687"/>
                  <a:pt x="6329064" y="565249"/>
                </a:cubicBezTo>
                <a:lnTo>
                  <a:pt x="6329064" y="586681"/>
                </a:lnTo>
                <a:cubicBezTo>
                  <a:pt x="6329064" y="588467"/>
                  <a:pt x="6328172" y="589360"/>
                  <a:pt x="6326386" y="589360"/>
                </a:cubicBezTo>
                <a:lnTo>
                  <a:pt x="6304954" y="589360"/>
                </a:lnTo>
                <a:cubicBezTo>
                  <a:pt x="6303168" y="589360"/>
                  <a:pt x="6302276" y="588467"/>
                  <a:pt x="6302276" y="586681"/>
                </a:cubicBezTo>
                <a:lnTo>
                  <a:pt x="6302276" y="565249"/>
                </a:lnTo>
                <a:cubicBezTo>
                  <a:pt x="6302498" y="563463"/>
                  <a:pt x="6303392" y="562571"/>
                  <a:pt x="6304954" y="562571"/>
                </a:cubicBezTo>
                <a:close/>
                <a:moveTo>
                  <a:pt x="6264770" y="562571"/>
                </a:moveTo>
                <a:lnTo>
                  <a:pt x="6286202" y="562571"/>
                </a:lnTo>
                <a:cubicBezTo>
                  <a:pt x="6287988" y="562794"/>
                  <a:pt x="6288881" y="563687"/>
                  <a:pt x="6288881" y="565249"/>
                </a:cubicBezTo>
                <a:lnTo>
                  <a:pt x="6288881" y="586681"/>
                </a:lnTo>
                <a:cubicBezTo>
                  <a:pt x="6288881" y="588467"/>
                  <a:pt x="6287988" y="589360"/>
                  <a:pt x="6286202" y="589360"/>
                </a:cubicBezTo>
                <a:lnTo>
                  <a:pt x="6264770" y="589360"/>
                </a:lnTo>
                <a:cubicBezTo>
                  <a:pt x="6262985" y="589360"/>
                  <a:pt x="6262092" y="588467"/>
                  <a:pt x="6262092" y="586681"/>
                </a:cubicBezTo>
                <a:lnTo>
                  <a:pt x="6262092" y="565249"/>
                </a:lnTo>
                <a:cubicBezTo>
                  <a:pt x="6262315" y="563463"/>
                  <a:pt x="6263208" y="562571"/>
                  <a:pt x="6264770" y="562571"/>
                </a:cubicBezTo>
                <a:close/>
                <a:moveTo>
                  <a:pt x="6224587" y="562571"/>
                </a:moveTo>
                <a:lnTo>
                  <a:pt x="6246018" y="562571"/>
                </a:lnTo>
                <a:cubicBezTo>
                  <a:pt x="6247804" y="562794"/>
                  <a:pt x="6248698" y="563687"/>
                  <a:pt x="6248698" y="565249"/>
                </a:cubicBezTo>
                <a:lnTo>
                  <a:pt x="6248698" y="586681"/>
                </a:lnTo>
                <a:cubicBezTo>
                  <a:pt x="6248698" y="588467"/>
                  <a:pt x="6247804" y="589360"/>
                  <a:pt x="6246018" y="589360"/>
                </a:cubicBezTo>
                <a:lnTo>
                  <a:pt x="6224587" y="589360"/>
                </a:lnTo>
                <a:cubicBezTo>
                  <a:pt x="6222801" y="589360"/>
                  <a:pt x="6221908" y="588467"/>
                  <a:pt x="6221908" y="586681"/>
                </a:cubicBezTo>
                <a:lnTo>
                  <a:pt x="6221908" y="565249"/>
                </a:lnTo>
                <a:cubicBezTo>
                  <a:pt x="6222132" y="563463"/>
                  <a:pt x="6223024" y="562571"/>
                  <a:pt x="6224587" y="562571"/>
                </a:cubicBezTo>
                <a:close/>
                <a:moveTo>
                  <a:pt x="6184404" y="562571"/>
                </a:moveTo>
                <a:lnTo>
                  <a:pt x="6205835" y="562571"/>
                </a:lnTo>
                <a:cubicBezTo>
                  <a:pt x="6207620" y="562794"/>
                  <a:pt x="6208514" y="563687"/>
                  <a:pt x="6208514" y="565249"/>
                </a:cubicBezTo>
                <a:lnTo>
                  <a:pt x="6208514" y="586681"/>
                </a:lnTo>
                <a:cubicBezTo>
                  <a:pt x="6208514" y="588467"/>
                  <a:pt x="6207620" y="589360"/>
                  <a:pt x="6205835" y="589360"/>
                </a:cubicBezTo>
                <a:lnTo>
                  <a:pt x="6184404" y="589360"/>
                </a:lnTo>
                <a:cubicBezTo>
                  <a:pt x="6182618" y="589360"/>
                  <a:pt x="6181724" y="588467"/>
                  <a:pt x="6181724" y="586681"/>
                </a:cubicBezTo>
                <a:lnTo>
                  <a:pt x="6181724" y="565249"/>
                </a:lnTo>
                <a:cubicBezTo>
                  <a:pt x="6181948" y="563463"/>
                  <a:pt x="6182841" y="562571"/>
                  <a:pt x="6184404" y="562571"/>
                </a:cubicBezTo>
                <a:close/>
                <a:moveTo>
                  <a:pt x="6112073" y="562571"/>
                </a:moveTo>
                <a:lnTo>
                  <a:pt x="6133504" y="562571"/>
                </a:lnTo>
                <a:cubicBezTo>
                  <a:pt x="6135290" y="562794"/>
                  <a:pt x="6136183" y="563687"/>
                  <a:pt x="6136183" y="565249"/>
                </a:cubicBezTo>
                <a:lnTo>
                  <a:pt x="6136183" y="586681"/>
                </a:lnTo>
                <a:cubicBezTo>
                  <a:pt x="6136183" y="588467"/>
                  <a:pt x="6135290" y="589360"/>
                  <a:pt x="6133504" y="589360"/>
                </a:cubicBezTo>
                <a:lnTo>
                  <a:pt x="6112073" y="589360"/>
                </a:lnTo>
                <a:cubicBezTo>
                  <a:pt x="6110287" y="589360"/>
                  <a:pt x="6109394" y="588467"/>
                  <a:pt x="6109394" y="586681"/>
                </a:cubicBezTo>
                <a:lnTo>
                  <a:pt x="6109394" y="565249"/>
                </a:lnTo>
                <a:cubicBezTo>
                  <a:pt x="6109618" y="563463"/>
                  <a:pt x="6110510" y="562571"/>
                  <a:pt x="6112073" y="562571"/>
                </a:cubicBezTo>
                <a:close/>
                <a:moveTo>
                  <a:pt x="6071890" y="562571"/>
                </a:moveTo>
                <a:lnTo>
                  <a:pt x="6093320" y="562571"/>
                </a:lnTo>
                <a:cubicBezTo>
                  <a:pt x="6095106" y="562794"/>
                  <a:pt x="6096000" y="563687"/>
                  <a:pt x="6096000" y="565249"/>
                </a:cubicBezTo>
                <a:lnTo>
                  <a:pt x="6096000" y="586681"/>
                </a:lnTo>
                <a:cubicBezTo>
                  <a:pt x="6096000" y="588467"/>
                  <a:pt x="6095106" y="589360"/>
                  <a:pt x="6093320" y="589360"/>
                </a:cubicBezTo>
                <a:lnTo>
                  <a:pt x="6071890" y="589360"/>
                </a:lnTo>
                <a:cubicBezTo>
                  <a:pt x="6070104" y="589360"/>
                  <a:pt x="6069210" y="588467"/>
                  <a:pt x="6069210" y="586681"/>
                </a:cubicBezTo>
                <a:lnTo>
                  <a:pt x="6069210" y="565249"/>
                </a:lnTo>
                <a:cubicBezTo>
                  <a:pt x="6069434" y="563463"/>
                  <a:pt x="6070327" y="562571"/>
                  <a:pt x="6071890" y="562571"/>
                </a:cubicBezTo>
                <a:close/>
                <a:moveTo>
                  <a:pt x="6031706" y="562571"/>
                </a:moveTo>
                <a:lnTo>
                  <a:pt x="6053137" y="562571"/>
                </a:lnTo>
                <a:cubicBezTo>
                  <a:pt x="6054923" y="562794"/>
                  <a:pt x="6055816" y="563687"/>
                  <a:pt x="6055816" y="565249"/>
                </a:cubicBezTo>
                <a:lnTo>
                  <a:pt x="6055816" y="586681"/>
                </a:lnTo>
                <a:cubicBezTo>
                  <a:pt x="6055816" y="588467"/>
                  <a:pt x="6054923" y="589360"/>
                  <a:pt x="6053137" y="589360"/>
                </a:cubicBezTo>
                <a:lnTo>
                  <a:pt x="6031706" y="589360"/>
                </a:lnTo>
                <a:cubicBezTo>
                  <a:pt x="6029920" y="589360"/>
                  <a:pt x="6029027" y="588467"/>
                  <a:pt x="6029027" y="586681"/>
                </a:cubicBezTo>
                <a:lnTo>
                  <a:pt x="6029027" y="565249"/>
                </a:lnTo>
                <a:cubicBezTo>
                  <a:pt x="6029250" y="563463"/>
                  <a:pt x="6030143" y="562571"/>
                  <a:pt x="6031706" y="562571"/>
                </a:cubicBezTo>
                <a:close/>
                <a:moveTo>
                  <a:pt x="5991522" y="562571"/>
                </a:moveTo>
                <a:lnTo>
                  <a:pt x="6012954" y="562571"/>
                </a:lnTo>
                <a:cubicBezTo>
                  <a:pt x="6014740" y="562794"/>
                  <a:pt x="6015632" y="563687"/>
                  <a:pt x="6015632" y="565249"/>
                </a:cubicBezTo>
                <a:lnTo>
                  <a:pt x="6015632" y="586681"/>
                </a:lnTo>
                <a:cubicBezTo>
                  <a:pt x="6015632" y="588467"/>
                  <a:pt x="6014740" y="589360"/>
                  <a:pt x="6012954" y="589360"/>
                </a:cubicBezTo>
                <a:lnTo>
                  <a:pt x="5991522" y="589360"/>
                </a:lnTo>
                <a:cubicBezTo>
                  <a:pt x="5989736" y="589360"/>
                  <a:pt x="5988844" y="588467"/>
                  <a:pt x="5988844" y="586681"/>
                </a:cubicBezTo>
                <a:lnTo>
                  <a:pt x="5988844" y="565249"/>
                </a:lnTo>
                <a:cubicBezTo>
                  <a:pt x="5989066" y="563463"/>
                  <a:pt x="5989960" y="562571"/>
                  <a:pt x="5991522" y="562571"/>
                </a:cubicBezTo>
                <a:close/>
                <a:moveTo>
                  <a:pt x="5790604" y="562571"/>
                </a:moveTo>
                <a:lnTo>
                  <a:pt x="5812036" y="562571"/>
                </a:lnTo>
                <a:cubicBezTo>
                  <a:pt x="5813822" y="562794"/>
                  <a:pt x="5814714" y="563687"/>
                  <a:pt x="5814714" y="565249"/>
                </a:cubicBezTo>
                <a:lnTo>
                  <a:pt x="5814714" y="586681"/>
                </a:lnTo>
                <a:cubicBezTo>
                  <a:pt x="5814714" y="588467"/>
                  <a:pt x="5813822" y="589360"/>
                  <a:pt x="5812036" y="589360"/>
                </a:cubicBezTo>
                <a:lnTo>
                  <a:pt x="5790604" y="589360"/>
                </a:lnTo>
                <a:cubicBezTo>
                  <a:pt x="5788818" y="589360"/>
                  <a:pt x="5787926" y="588467"/>
                  <a:pt x="5787926" y="586681"/>
                </a:cubicBezTo>
                <a:lnTo>
                  <a:pt x="5787926" y="565249"/>
                </a:lnTo>
                <a:cubicBezTo>
                  <a:pt x="5788148" y="563463"/>
                  <a:pt x="5789042" y="562571"/>
                  <a:pt x="5790604" y="562571"/>
                </a:cubicBezTo>
                <a:close/>
                <a:moveTo>
                  <a:pt x="5750420" y="562571"/>
                </a:moveTo>
                <a:lnTo>
                  <a:pt x="5771852" y="562571"/>
                </a:lnTo>
                <a:cubicBezTo>
                  <a:pt x="5773638" y="562794"/>
                  <a:pt x="5774531" y="563687"/>
                  <a:pt x="5774531" y="565249"/>
                </a:cubicBezTo>
                <a:lnTo>
                  <a:pt x="5774531" y="586681"/>
                </a:lnTo>
                <a:cubicBezTo>
                  <a:pt x="5774531" y="588467"/>
                  <a:pt x="5773638" y="589360"/>
                  <a:pt x="5771852" y="589360"/>
                </a:cubicBezTo>
                <a:lnTo>
                  <a:pt x="5750420" y="589360"/>
                </a:lnTo>
                <a:cubicBezTo>
                  <a:pt x="5748635" y="589360"/>
                  <a:pt x="5747742" y="588467"/>
                  <a:pt x="5747742" y="586681"/>
                </a:cubicBezTo>
                <a:lnTo>
                  <a:pt x="5747742" y="565249"/>
                </a:lnTo>
                <a:cubicBezTo>
                  <a:pt x="5747965" y="563463"/>
                  <a:pt x="5748858" y="562571"/>
                  <a:pt x="5750420" y="562571"/>
                </a:cubicBezTo>
                <a:close/>
                <a:moveTo>
                  <a:pt x="5710237" y="562571"/>
                </a:moveTo>
                <a:lnTo>
                  <a:pt x="5731668" y="562571"/>
                </a:lnTo>
                <a:cubicBezTo>
                  <a:pt x="5733454" y="562794"/>
                  <a:pt x="5734348" y="563687"/>
                  <a:pt x="5734348" y="565249"/>
                </a:cubicBezTo>
                <a:lnTo>
                  <a:pt x="5734348" y="586681"/>
                </a:lnTo>
                <a:cubicBezTo>
                  <a:pt x="5734348" y="588467"/>
                  <a:pt x="5733454" y="589360"/>
                  <a:pt x="5731668" y="589360"/>
                </a:cubicBezTo>
                <a:lnTo>
                  <a:pt x="5710237" y="589360"/>
                </a:lnTo>
                <a:cubicBezTo>
                  <a:pt x="5708451" y="589360"/>
                  <a:pt x="5707558" y="588467"/>
                  <a:pt x="5707558" y="586681"/>
                </a:cubicBezTo>
                <a:lnTo>
                  <a:pt x="5707558" y="565249"/>
                </a:lnTo>
                <a:cubicBezTo>
                  <a:pt x="5707782" y="563463"/>
                  <a:pt x="5708674" y="562571"/>
                  <a:pt x="5710237" y="562571"/>
                </a:cubicBezTo>
                <a:close/>
                <a:moveTo>
                  <a:pt x="5670054" y="562571"/>
                </a:moveTo>
                <a:lnTo>
                  <a:pt x="5691485" y="562571"/>
                </a:lnTo>
                <a:cubicBezTo>
                  <a:pt x="5693270" y="562794"/>
                  <a:pt x="5694164" y="563687"/>
                  <a:pt x="5694164" y="565249"/>
                </a:cubicBezTo>
                <a:lnTo>
                  <a:pt x="5694164" y="586681"/>
                </a:lnTo>
                <a:cubicBezTo>
                  <a:pt x="5694164" y="588467"/>
                  <a:pt x="5693270" y="589360"/>
                  <a:pt x="5691485" y="589360"/>
                </a:cubicBezTo>
                <a:lnTo>
                  <a:pt x="5670054" y="589360"/>
                </a:lnTo>
                <a:cubicBezTo>
                  <a:pt x="5668268" y="589360"/>
                  <a:pt x="5667374" y="588467"/>
                  <a:pt x="5667374" y="586681"/>
                </a:cubicBezTo>
                <a:lnTo>
                  <a:pt x="5667374" y="565249"/>
                </a:lnTo>
                <a:cubicBezTo>
                  <a:pt x="5667598" y="563463"/>
                  <a:pt x="5668491" y="562571"/>
                  <a:pt x="5670054" y="562571"/>
                </a:cubicBezTo>
                <a:close/>
                <a:moveTo>
                  <a:pt x="5588198" y="562571"/>
                </a:moveTo>
                <a:lnTo>
                  <a:pt x="5609630" y="562571"/>
                </a:lnTo>
                <a:cubicBezTo>
                  <a:pt x="5611415" y="562794"/>
                  <a:pt x="5612308" y="563687"/>
                  <a:pt x="5612308" y="565249"/>
                </a:cubicBezTo>
                <a:lnTo>
                  <a:pt x="5612308" y="586681"/>
                </a:lnTo>
                <a:cubicBezTo>
                  <a:pt x="5612308" y="588467"/>
                  <a:pt x="5611415" y="589360"/>
                  <a:pt x="5609630" y="589360"/>
                </a:cubicBezTo>
                <a:lnTo>
                  <a:pt x="5588198" y="589360"/>
                </a:lnTo>
                <a:cubicBezTo>
                  <a:pt x="5586412" y="589360"/>
                  <a:pt x="5585519" y="588467"/>
                  <a:pt x="5585519" y="586681"/>
                </a:cubicBezTo>
                <a:lnTo>
                  <a:pt x="5585519" y="565249"/>
                </a:lnTo>
                <a:cubicBezTo>
                  <a:pt x="5585742" y="563463"/>
                  <a:pt x="5586636" y="562571"/>
                  <a:pt x="5588198" y="562571"/>
                </a:cubicBezTo>
                <a:close/>
                <a:moveTo>
                  <a:pt x="5548014" y="562571"/>
                </a:moveTo>
                <a:lnTo>
                  <a:pt x="5569446" y="562571"/>
                </a:lnTo>
                <a:cubicBezTo>
                  <a:pt x="5571232" y="562794"/>
                  <a:pt x="5572124" y="563687"/>
                  <a:pt x="5572124" y="565249"/>
                </a:cubicBezTo>
                <a:lnTo>
                  <a:pt x="5572124" y="586681"/>
                </a:lnTo>
                <a:cubicBezTo>
                  <a:pt x="5572124" y="588467"/>
                  <a:pt x="5571232" y="589360"/>
                  <a:pt x="5569446" y="589360"/>
                </a:cubicBezTo>
                <a:lnTo>
                  <a:pt x="5548014" y="589360"/>
                </a:lnTo>
                <a:cubicBezTo>
                  <a:pt x="5546228" y="589360"/>
                  <a:pt x="5545336" y="588467"/>
                  <a:pt x="5545336" y="586681"/>
                </a:cubicBezTo>
                <a:lnTo>
                  <a:pt x="5545336" y="565249"/>
                </a:lnTo>
                <a:cubicBezTo>
                  <a:pt x="5545559" y="563463"/>
                  <a:pt x="5546452" y="562571"/>
                  <a:pt x="5548014" y="562571"/>
                </a:cubicBezTo>
                <a:close/>
                <a:moveTo>
                  <a:pt x="5507831" y="562571"/>
                </a:moveTo>
                <a:lnTo>
                  <a:pt x="5529262" y="562571"/>
                </a:lnTo>
                <a:cubicBezTo>
                  <a:pt x="5531048" y="562794"/>
                  <a:pt x="5531941" y="563687"/>
                  <a:pt x="5531941" y="565249"/>
                </a:cubicBezTo>
                <a:lnTo>
                  <a:pt x="5531941" y="586681"/>
                </a:lnTo>
                <a:cubicBezTo>
                  <a:pt x="5531941" y="588467"/>
                  <a:pt x="5531048" y="589360"/>
                  <a:pt x="5529262" y="589360"/>
                </a:cubicBezTo>
                <a:lnTo>
                  <a:pt x="5507831" y="589360"/>
                </a:lnTo>
                <a:cubicBezTo>
                  <a:pt x="5506045" y="589360"/>
                  <a:pt x="5505152" y="588467"/>
                  <a:pt x="5505152" y="586681"/>
                </a:cubicBezTo>
                <a:lnTo>
                  <a:pt x="5505152" y="565249"/>
                </a:lnTo>
                <a:cubicBezTo>
                  <a:pt x="5505375" y="563463"/>
                  <a:pt x="5506268" y="562571"/>
                  <a:pt x="5507831" y="562571"/>
                </a:cubicBezTo>
                <a:close/>
                <a:moveTo>
                  <a:pt x="5467648" y="562571"/>
                </a:moveTo>
                <a:lnTo>
                  <a:pt x="5489079" y="562571"/>
                </a:lnTo>
                <a:cubicBezTo>
                  <a:pt x="5490865" y="562794"/>
                  <a:pt x="5491758" y="563687"/>
                  <a:pt x="5491758" y="565249"/>
                </a:cubicBezTo>
                <a:lnTo>
                  <a:pt x="5491758" y="586681"/>
                </a:lnTo>
                <a:cubicBezTo>
                  <a:pt x="5491758" y="588467"/>
                  <a:pt x="5490865" y="589360"/>
                  <a:pt x="5489079" y="589360"/>
                </a:cubicBezTo>
                <a:lnTo>
                  <a:pt x="5467648" y="589360"/>
                </a:lnTo>
                <a:cubicBezTo>
                  <a:pt x="5465862" y="589360"/>
                  <a:pt x="5464969" y="588467"/>
                  <a:pt x="5464969" y="586681"/>
                </a:cubicBezTo>
                <a:lnTo>
                  <a:pt x="5464969" y="565249"/>
                </a:lnTo>
                <a:cubicBezTo>
                  <a:pt x="5465192" y="563463"/>
                  <a:pt x="5466085" y="562571"/>
                  <a:pt x="5467648" y="562571"/>
                </a:cubicBezTo>
                <a:close/>
                <a:moveTo>
                  <a:pt x="5427464" y="562571"/>
                </a:moveTo>
                <a:lnTo>
                  <a:pt x="5448895" y="562571"/>
                </a:lnTo>
                <a:cubicBezTo>
                  <a:pt x="5450681" y="562794"/>
                  <a:pt x="5451574" y="563687"/>
                  <a:pt x="5451574" y="565249"/>
                </a:cubicBezTo>
                <a:lnTo>
                  <a:pt x="5451574" y="586681"/>
                </a:lnTo>
                <a:cubicBezTo>
                  <a:pt x="5451574" y="588467"/>
                  <a:pt x="5450681" y="589360"/>
                  <a:pt x="5448895" y="589360"/>
                </a:cubicBezTo>
                <a:lnTo>
                  <a:pt x="5427464" y="589360"/>
                </a:lnTo>
                <a:cubicBezTo>
                  <a:pt x="5425678" y="589360"/>
                  <a:pt x="5424785" y="588467"/>
                  <a:pt x="5424785" y="586681"/>
                </a:cubicBezTo>
                <a:lnTo>
                  <a:pt x="5424785" y="565249"/>
                </a:lnTo>
                <a:cubicBezTo>
                  <a:pt x="5425008" y="563463"/>
                  <a:pt x="5425901" y="562571"/>
                  <a:pt x="5427464" y="562571"/>
                </a:cubicBezTo>
                <a:close/>
                <a:moveTo>
                  <a:pt x="5387280" y="562571"/>
                </a:moveTo>
                <a:lnTo>
                  <a:pt x="5408712" y="562571"/>
                </a:lnTo>
                <a:cubicBezTo>
                  <a:pt x="5410498" y="562794"/>
                  <a:pt x="5411390" y="563687"/>
                  <a:pt x="5411390" y="565249"/>
                </a:cubicBezTo>
                <a:lnTo>
                  <a:pt x="5411390" y="586681"/>
                </a:lnTo>
                <a:cubicBezTo>
                  <a:pt x="5411390" y="588467"/>
                  <a:pt x="5410498" y="589360"/>
                  <a:pt x="5408712" y="589360"/>
                </a:cubicBezTo>
                <a:lnTo>
                  <a:pt x="5387280" y="589360"/>
                </a:lnTo>
                <a:cubicBezTo>
                  <a:pt x="5385494" y="589360"/>
                  <a:pt x="5384601" y="588467"/>
                  <a:pt x="5384601" y="586681"/>
                </a:cubicBezTo>
                <a:lnTo>
                  <a:pt x="5384601" y="565249"/>
                </a:lnTo>
                <a:cubicBezTo>
                  <a:pt x="5384825" y="563463"/>
                  <a:pt x="5385718" y="562571"/>
                  <a:pt x="5387280" y="562571"/>
                </a:cubicBezTo>
                <a:close/>
                <a:moveTo>
                  <a:pt x="5347097" y="562571"/>
                </a:moveTo>
                <a:lnTo>
                  <a:pt x="5368528" y="562571"/>
                </a:lnTo>
                <a:cubicBezTo>
                  <a:pt x="5370314" y="562794"/>
                  <a:pt x="5371207" y="563687"/>
                  <a:pt x="5371207" y="565249"/>
                </a:cubicBezTo>
                <a:lnTo>
                  <a:pt x="5371207" y="586681"/>
                </a:lnTo>
                <a:cubicBezTo>
                  <a:pt x="5371207" y="588467"/>
                  <a:pt x="5370314" y="589360"/>
                  <a:pt x="5368528" y="589360"/>
                </a:cubicBezTo>
                <a:lnTo>
                  <a:pt x="5347097" y="589360"/>
                </a:lnTo>
                <a:cubicBezTo>
                  <a:pt x="5345311" y="589360"/>
                  <a:pt x="5344418" y="588467"/>
                  <a:pt x="5344418" y="586681"/>
                </a:cubicBezTo>
                <a:lnTo>
                  <a:pt x="5344418" y="565249"/>
                </a:lnTo>
                <a:cubicBezTo>
                  <a:pt x="5344641" y="563463"/>
                  <a:pt x="5345534" y="562571"/>
                  <a:pt x="5347097" y="562571"/>
                </a:cubicBezTo>
                <a:close/>
                <a:moveTo>
                  <a:pt x="5306913" y="562571"/>
                </a:moveTo>
                <a:lnTo>
                  <a:pt x="5328344" y="562571"/>
                </a:lnTo>
                <a:cubicBezTo>
                  <a:pt x="5330130" y="562794"/>
                  <a:pt x="5331023" y="563687"/>
                  <a:pt x="5331023" y="565249"/>
                </a:cubicBezTo>
                <a:lnTo>
                  <a:pt x="5331023" y="586681"/>
                </a:lnTo>
                <a:cubicBezTo>
                  <a:pt x="5331023" y="588467"/>
                  <a:pt x="5330130" y="589360"/>
                  <a:pt x="5328344" y="589360"/>
                </a:cubicBezTo>
                <a:lnTo>
                  <a:pt x="5306913" y="589360"/>
                </a:lnTo>
                <a:cubicBezTo>
                  <a:pt x="5305127" y="589360"/>
                  <a:pt x="5304234" y="588467"/>
                  <a:pt x="5304234" y="586681"/>
                </a:cubicBezTo>
                <a:lnTo>
                  <a:pt x="5304234" y="565249"/>
                </a:lnTo>
                <a:cubicBezTo>
                  <a:pt x="5304457" y="563463"/>
                  <a:pt x="5305350" y="562571"/>
                  <a:pt x="5306913" y="562571"/>
                </a:cubicBezTo>
                <a:close/>
                <a:moveTo>
                  <a:pt x="5266730" y="562571"/>
                </a:moveTo>
                <a:lnTo>
                  <a:pt x="5288161" y="562571"/>
                </a:lnTo>
                <a:cubicBezTo>
                  <a:pt x="5289947" y="562794"/>
                  <a:pt x="5290840" y="563687"/>
                  <a:pt x="5290840" y="565249"/>
                </a:cubicBezTo>
                <a:lnTo>
                  <a:pt x="5290840" y="586681"/>
                </a:lnTo>
                <a:cubicBezTo>
                  <a:pt x="5290840" y="588467"/>
                  <a:pt x="5289947" y="589360"/>
                  <a:pt x="5288161" y="589360"/>
                </a:cubicBezTo>
                <a:lnTo>
                  <a:pt x="5266730" y="589360"/>
                </a:lnTo>
                <a:cubicBezTo>
                  <a:pt x="5264944" y="589360"/>
                  <a:pt x="5264051" y="588467"/>
                  <a:pt x="5264051" y="586681"/>
                </a:cubicBezTo>
                <a:lnTo>
                  <a:pt x="5264051" y="565249"/>
                </a:lnTo>
                <a:cubicBezTo>
                  <a:pt x="5264274" y="563463"/>
                  <a:pt x="5265167" y="562571"/>
                  <a:pt x="5266730" y="562571"/>
                </a:cubicBezTo>
                <a:close/>
                <a:moveTo>
                  <a:pt x="5226546" y="562571"/>
                </a:moveTo>
                <a:lnTo>
                  <a:pt x="5247977" y="562571"/>
                </a:lnTo>
                <a:cubicBezTo>
                  <a:pt x="5249763" y="562794"/>
                  <a:pt x="5250656" y="563687"/>
                  <a:pt x="5250656" y="565249"/>
                </a:cubicBezTo>
                <a:lnTo>
                  <a:pt x="5250656" y="586681"/>
                </a:lnTo>
                <a:cubicBezTo>
                  <a:pt x="5250656" y="588467"/>
                  <a:pt x="5249763" y="589360"/>
                  <a:pt x="5247977" y="589360"/>
                </a:cubicBezTo>
                <a:lnTo>
                  <a:pt x="5226546" y="589360"/>
                </a:lnTo>
                <a:cubicBezTo>
                  <a:pt x="5224760" y="589360"/>
                  <a:pt x="5223867" y="588467"/>
                  <a:pt x="5223867" y="586681"/>
                </a:cubicBezTo>
                <a:lnTo>
                  <a:pt x="5223867" y="565249"/>
                </a:lnTo>
                <a:cubicBezTo>
                  <a:pt x="5224090" y="563463"/>
                  <a:pt x="5224983" y="562571"/>
                  <a:pt x="5226546" y="562571"/>
                </a:cubicBezTo>
                <a:close/>
                <a:moveTo>
                  <a:pt x="5186362" y="562571"/>
                </a:moveTo>
                <a:lnTo>
                  <a:pt x="5207794" y="562571"/>
                </a:lnTo>
                <a:cubicBezTo>
                  <a:pt x="5209580" y="562794"/>
                  <a:pt x="5210473" y="563687"/>
                  <a:pt x="5210473" y="565249"/>
                </a:cubicBezTo>
                <a:lnTo>
                  <a:pt x="5210473" y="586681"/>
                </a:lnTo>
                <a:cubicBezTo>
                  <a:pt x="5210473" y="588467"/>
                  <a:pt x="5209580" y="589360"/>
                  <a:pt x="5207794" y="589360"/>
                </a:cubicBezTo>
                <a:lnTo>
                  <a:pt x="5186362" y="589360"/>
                </a:lnTo>
                <a:cubicBezTo>
                  <a:pt x="5184576" y="589360"/>
                  <a:pt x="5183683" y="588467"/>
                  <a:pt x="5183683" y="586681"/>
                </a:cubicBezTo>
                <a:lnTo>
                  <a:pt x="5183683" y="565249"/>
                </a:lnTo>
                <a:cubicBezTo>
                  <a:pt x="5183907" y="563463"/>
                  <a:pt x="5184800" y="562571"/>
                  <a:pt x="5186362" y="562571"/>
                </a:cubicBezTo>
                <a:close/>
                <a:moveTo>
                  <a:pt x="5146179" y="562571"/>
                </a:moveTo>
                <a:lnTo>
                  <a:pt x="5167610" y="562571"/>
                </a:lnTo>
                <a:cubicBezTo>
                  <a:pt x="5169396" y="562794"/>
                  <a:pt x="5170289" y="563687"/>
                  <a:pt x="5170289" y="565249"/>
                </a:cubicBezTo>
                <a:lnTo>
                  <a:pt x="5170289" y="586681"/>
                </a:lnTo>
                <a:cubicBezTo>
                  <a:pt x="5170289" y="588467"/>
                  <a:pt x="5169396" y="589360"/>
                  <a:pt x="5167610" y="589360"/>
                </a:cubicBezTo>
                <a:lnTo>
                  <a:pt x="5146179" y="589360"/>
                </a:lnTo>
                <a:cubicBezTo>
                  <a:pt x="5144393" y="589360"/>
                  <a:pt x="5143500" y="588467"/>
                  <a:pt x="5143500" y="586681"/>
                </a:cubicBezTo>
                <a:lnTo>
                  <a:pt x="5143500" y="565249"/>
                </a:lnTo>
                <a:cubicBezTo>
                  <a:pt x="5143723" y="563463"/>
                  <a:pt x="5144616" y="562571"/>
                  <a:pt x="5146179" y="562571"/>
                </a:cubicBezTo>
                <a:close/>
                <a:moveTo>
                  <a:pt x="5073848" y="562571"/>
                </a:moveTo>
                <a:lnTo>
                  <a:pt x="5095280" y="562571"/>
                </a:lnTo>
                <a:cubicBezTo>
                  <a:pt x="5097065" y="562794"/>
                  <a:pt x="5097958" y="563687"/>
                  <a:pt x="5097958" y="565249"/>
                </a:cubicBezTo>
                <a:lnTo>
                  <a:pt x="5097958" y="586681"/>
                </a:lnTo>
                <a:cubicBezTo>
                  <a:pt x="5097958" y="588467"/>
                  <a:pt x="5097065" y="589360"/>
                  <a:pt x="5095280" y="589360"/>
                </a:cubicBezTo>
                <a:lnTo>
                  <a:pt x="5073848" y="589360"/>
                </a:lnTo>
                <a:cubicBezTo>
                  <a:pt x="5072062" y="589360"/>
                  <a:pt x="5071169" y="588467"/>
                  <a:pt x="5071169" y="586681"/>
                </a:cubicBezTo>
                <a:lnTo>
                  <a:pt x="5071169" y="565249"/>
                </a:lnTo>
                <a:cubicBezTo>
                  <a:pt x="5071393" y="563463"/>
                  <a:pt x="5072286" y="562571"/>
                  <a:pt x="5073848" y="562571"/>
                </a:cubicBezTo>
                <a:close/>
                <a:moveTo>
                  <a:pt x="5033665" y="562571"/>
                </a:moveTo>
                <a:lnTo>
                  <a:pt x="5055096" y="562571"/>
                </a:lnTo>
                <a:cubicBezTo>
                  <a:pt x="5056882" y="562794"/>
                  <a:pt x="5057775" y="563687"/>
                  <a:pt x="5057775" y="565249"/>
                </a:cubicBezTo>
                <a:lnTo>
                  <a:pt x="5057775" y="586681"/>
                </a:lnTo>
                <a:cubicBezTo>
                  <a:pt x="5057775" y="588467"/>
                  <a:pt x="5056882" y="589360"/>
                  <a:pt x="5055096" y="589360"/>
                </a:cubicBezTo>
                <a:lnTo>
                  <a:pt x="5033665" y="589360"/>
                </a:lnTo>
                <a:cubicBezTo>
                  <a:pt x="5031879" y="589360"/>
                  <a:pt x="5030986" y="588467"/>
                  <a:pt x="5030986" y="586681"/>
                </a:cubicBezTo>
                <a:lnTo>
                  <a:pt x="5030986" y="565249"/>
                </a:lnTo>
                <a:cubicBezTo>
                  <a:pt x="5031209" y="563463"/>
                  <a:pt x="5032102" y="562571"/>
                  <a:pt x="5033665" y="562571"/>
                </a:cubicBezTo>
                <a:close/>
                <a:moveTo>
                  <a:pt x="4993481" y="562571"/>
                </a:moveTo>
                <a:lnTo>
                  <a:pt x="5014912" y="562571"/>
                </a:lnTo>
                <a:cubicBezTo>
                  <a:pt x="5016698" y="562794"/>
                  <a:pt x="5017591" y="563687"/>
                  <a:pt x="5017591" y="565249"/>
                </a:cubicBezTo>
                <a:lnTo>
                  <a:pt x="5017591" y="586681"/>
                </a:lnTo>
                <a:cubicBezTo>
                  <a:pt x="5017591" y="588467"/>
                  <a:pt x="5016698" y="589360"/>
                  <a:pt x="5014912" y="589360"/>
                </a:cubicBezTo>
                <a:lnTo>
                  <a:pt x="4993481" y="589360"/>
                </a:lnTo>
                <a:cubicBezTo>
                  <a:pt x="4991695" y="589360"/>
                  <a:pt x="4990802" y="588467"/>
                  <a:pt x="4990802" y="586681"/>
                </a:cubicBezTo>
                <a:lnTo>
                  <a:pt x="4990802" y="565249"/>
                </a:lnTo>
                <a:cubicBezTo>
                  <a:pt x="4991025" y="563463"/>
                  <a:pt x="4991918" y="562571"/>
                  <a:pt x="4993481" y="562571"/>
                </a:cubicBezTo>
                <a:close/>
                <a:moveTo>
                  <a:pt x="4953298" y="562571"/>
                </a:moveTo>
                <a:lnTo>
                  <a:pt x="4974729" y="562571"/>
                </a:lnTo>
                <a:cubicBezTo>
                  <a:pt x="4976515" y="562794"/>
                  <a:pt x="4977408" y="563687"/>
                  <a:pt x="4977408" y="565249"/>
                </a:cubicBezTo>
                <a:lnTo>
                  <a:pt x="4977408" y="586681"/>
                </a:lnTo>
                <a:cubicBezTo>
                  <a:pt x="4977408" y="588467"/>
                  <a:pt x="4976515" y="589360"/>
                  <a:pt x="4974729" y="589360"/>
                </a:cubicBezTo>
                <a:lnTo>
                  <a:pt x="4953298" y="589360"/>
                </a:lnTo>
                <a:cubicBezTo>
                  <a:pt x="4951512" y="589360"/>
                  <a:pt x="4950619" y="588467"/>
                  <a:pt x="4950619" y="586681"/>
                </a:cubicBezTo>
                <a:lnTo>
                  <a:pt x="4950619" y="565249"/>
                </a:lnTo>
                <a:cubicBezTo>
                  <a:pt x="4950842" y="563463"/>
                  <a:pt x="4951735" y="562571"/>
                  <a:pt x="4953298" y="562571"/>
                </a:cubicBezTo>
                <a:close/>
                <a:moveTo>
                  <a:pt x="4913114" y="562571"/>
                </a:moveTo>
                <a:lnTo>
                  <a:pt x="4934545" y="562571"/>
                </a:lnTo>
                <a:cubicBezTo>
                  <a:pt x="4936331" y="562794"/>
                  <a:pt x="4937224" y="563687"/>
                  <a:pt x="4937224" y="565249"/>
                </a:cubicBezTo>
                <a:lnTo>
                  <a:pt x="4937224" y="586681"/>
                </a:lnTo>
                <a:cubicBezTo>
                  <a:pt x="4937224" y="588467"/>
                  <a:pt x="4936331" y="589360"/>
                  <a:pt x="4934545" y="589360"/>
                </a:cubicBezTo>
                <a:lnTo>
                  <a:pt x="4913114" y="589360"/>
                </a:lnTo>
                <a:cubicBezTo>
                  <a:pt x="4911328" y="589360"/>
                  <a:pt x="4910435" y="588467"/>
                  <a:pt x="4910435" y="586681"/>
                </a:cubicBezTo>
                <a:lnTo>
                  <a:pt x="4910435" y="565249"/>
                </a:lnTo>
                <a:cubicBezTo>
                  <a:pt x="4910658" y="563463"/>
                  <a:pt x="4911551" y="562571"/>
                  <a:pt x="4913114" y="562571"/>
                </a:cubicBezTo>
                <a:close/>
                <a:moveTo>
                  <a:pt x="4872930" y="562571"/>
                </a:moveTo>
                <a:lnTo>
                  <a:pt x="4894362" y="562571"/>
                </a:lnTo>
                <a:cubicBezTo>
                  <a:pt x="4896148" y="562794"/>
                  <a:pt x="4897040" y="563687"/>
                  <a:pt x="4897040" y="565249"/>
                </a:cubicBezTo>
                <a:lnTo>
                  <a:pt x="4897040" y="586681"/>
                </a:lnTo>
                <a:cubicBezTo>
                  <a:pt x="4897040" y="588467"/>
                  <a:pt x="4896148" y="589360"/>
                  <a:pt x="4894362" y="589360"/>
                </a:cubicBezTo>
                <a:lnTo>
                  <a:pt x="4872930" y="589360"/>
                </a:lnTo>
                <a:cubicBezTo>
                  <a:pt x="4871144" y="589360"/>
                  <a:pt x="4870251" y="588467"/>
                  <a:pt x="4870251" y="586681"/>
                </a:cubicBezTo>
                <a:lnTo>
                  <a:pt x="4870251" y="565249"/>
                </a:lnTo>
                <a:cubicBezTo>
                  <a:pt x="4870475" y="563463"/>
                  <a:pt x="4871368" y="562571"/>
                  <a:pt x="4872930" y="562571"/>
                </a:cubicBezTo>
                <a:close/>
                <a:moveTo>
                  <a:pt x="4832747" y="562571"/>
                </a:moveTo>
                <a:lnTo>
                  <a:pt x="4854178" y="562571"/>
                </a:lnTo>
                <a:cubicBezTo>
                  <a:pt x="4855964" y="562794"/>
                  <a:pt x="4856857" y="563687"/>
                  <a:pt x="4856857" y="565249"/>
                </a:cubicBezTo>
                <a:lnTo>
                  <a:pt x="4856857" y="586681"/>
                </a:lnTo>
                <a:cubicBezTo>
                  <a:pt x="4856857" y="588467"/>
                  <a:pt x="4855964" y="589360"/>
                  <a:pt x="4854178" y="589360"/>
                </a:cubicBezTo>
                <a:lnTo>
                  <a:pt x="4832747" y="589360"/>
                </a:lnTo>
                <a:cubicBezTo>
                  <a:pt x="4830961" y="589360"/>
                  <a:pt x="4830068" y="588467"/>
                  <a:pt x="4830068" y="586681"/>
                </a:cubicBezTo>
                <a:lnTo>
                  <a:pt x="4830068" y="565249"/>
                </a:lnTo>
                <a:cubicBezTo>
                  <a:pt x="4830291" y="563463"/>
                  <a:pt x="4831184" y="562571"/>
                  <a:pt x="4832747" y="562571"/>
                </a:cubicBezTo>
                <a:close/>
                <a:moveTo>
                  <a:pt x="4792563" y="562571"/>
                </a:moveTo>
                <a:lnTo>
                  <a:pt x="4813994" y="562571"/>
                </a:lnTo>
                <a:cubicBezTo>
                  <a:pt x="4815780" y="562794"/>
                  <a:pt x="4816673" y="563687"/>
                  <a:pt x="4816673" y="565249"/>
                </a:cubicBezTo>
                <a:lnTo>
                  <a:pt x="4816673" y="586681"/>
                </a:lnTo>
                <a:cubicBezTo>
                  <a:pt x="4816673" y="588467"/>
                  <a:pt x="4815780" y="589360"/>
                  <a:pt x="4813994" y="589360"/>
                </a:cubicBezTo>
                <a:lnTo>
                  <a:pt x="4792563" y="589360"/>
                </a:lnTo>
                <a:cubicBezTo>
                  <a:pt x="4790777" y="589360"/>
                  <a:pt x="4789884" y="588467"/>
                  <a:pt x="4789884" y="586681"/>
                </a:cubicBezTo>
                <a:lnTo>
                  <a:pt x="4789884" y="565249"/>
                </a:lnTo>
                <a:cubicBezTo>
                  <a:pt x="4790107" y="563463"/>
                  <a:pt x="4791000" y="562571"/>
                  <a:pt x="4792563" y="562571"/>
                </a:cubicBezTo>
                <a:close/>
                <a:moveTo>
                  <a:pt x="4752380" y="562571"/>
                </a:moveTo>
                <a:lnTo>
                  <a:pt x="4773811" y="562571"/>
                </a:lnTo>
                <a:cubicBezTo>
                  <a:pt x="4775597" y="562794"/>
                  <a:pt x="4776490" y="563687"/>
                  <a:pt x="4776490" y="565249"/>
                </a:cubicBezTo>
                <a:lnTo>
                  <a:pt x="4776490" y="586681"/>
                </a:lnTo>
                <a:cubicBezTo>
                  <a:pt x="4776490" y="588467"/>
                  <a:pt x="4775597" y="589360"/>
                  <a:pt x="4773811" y="589360"/>
                </a:cubicBezTo>
                <a:lnTo>
                  <a:pt x="4752380" y="589360"/>
                </a:lnTo>
                <a:cubicBezTo>
                  <a:pt x="4750594" y="589360"/>
                  <a:pt x="4749701" y="588467"/>
                  <a:pt x="4749701" y="586681"/>
                </a:cubicBezTo>
                <a:lnTo>
                  <a:pt x="4749701" y="565249"/>
                </a:lnTo>
                <a:cubicBezTo>
                  <a:pt x="4749924" y="563463"/>
                  <a:pt x="4750817" y="562571"/>
                  <a:pt x="4752380" y="562571"/>
                </a:cubicBezTo>
                <a:close/>
                <a:moveTo>
                  <a:pt x="4712196" y="562571"/>
                </a:moveTo>
                <a:lnTo>
                  <a:pt x="4733627" y="562571"/>
                </a:lnTo>
                <a:cubicBezTo>
                  <a:pt x="4735413" y="562794"/>
                  <a:pt x="4736306" y="563687"/>
                  <a:pt x="4736306" y="565249"/>
                </a:cubicBezTo>
                <a:lnTo>
                  <a:pt x="4736306" y="586681"/>
                </a:lnTo>
                <a:cubicBezTo>
                  <a:pt x="4736306" y="588467"/>
                  <a:pt x="4735413" y="589360"/>
                  <a:pt x="4733627" y="589360"/>
                </a:cubicBezTo>
                <a:lnTo>
                  <a:pt x="4712196" y="589360"/>
                </a:lnTo>
                <a:cubicBezTo>
                  <a:pt x="4710410" y="589360"/>
                  <a:pt x="4709517" y="588467"/>
                  <a:pt x="4709517" y="586681"/>
                </a:cubicBezTo>
                <a:lnTo>
                  <a:pt x="4709517" y="565249"/>
                </a:lnTo>
                <a:cubicBezTo>
                  <a:pt x="4709740" y="563463"/>
                  <a:pt x="4710633" y="562571"/>
                  <a:pt x="4712196" y="562571"/>
                </a:cubicBezTo>
                <a:close/>
                <a:moveTo>
                  <a:pt x="4672012" y="562571"/>
                </a:moveTo>
                <a:lnTo>
                  <a:pt x="4693444" y="562571"/>
                </a:lnTo>
                <a:cubicBezTo>
                  <a:pt x="4695230" y="562794"/>
                  <a:pt x="4696123" y="563687"/>
                  <a:pt x="4696123" y="565249"/>
                </a:cubicBezTo>
                <a:lnTo>
                  <a:pt x="4696123" y="586681"/>
                </a:lnTo>
                <a:cubicBezTo>
                  <a:pt x="4696123" y="588467"/>
                  <a:pt x="4695230" y="589360"/>
                  <a:pt x="4693444" y="589360"/>
                </a:cubicBezTo>
                <a:lnTo>
                  <a:pt x="4672012" y="589360"/>
                </a:lnTo>
                <a:cubicBezTo>
                  <a:pt x="4670226" y="589360"/>
                  <a:pt x="4669333" y="588467"/>
                  <a:pt x="4669333" y="586681"/>
                </a:cubicBezTo>
                <a:lnTo>
                  <a:pt x="4669333" y="565249"/>
                </a:lnTo>
                <a:cubicBezTo>
                  <a:pt x="4669557" y="563463"/>
                  <a:pt x="4670450" y="562571"/>
                  <a:pt x="4672012" y="562571"/>
                </a:cubicBezTo>
                <a:close/>
                <a:moveTo>
                  <a:pt x="4559498" y="562571"/>
                </a:moveTo>
                <a:lnTo>
                  <a:pt x="4580930" y="562571"/>
                </a:lnTo>
                <a:cubicBezTo>
                  <a:pt x="4582715" y="562794"/>
                  <a:pt x="4583608" y="563687"/>
                  <a:pt x="4583608" y="565249"/>
                </a:cubicBezTo>
                <a:lnTo>
                  <a:pt x="4583608" y="586681"/>
                </a:lnTo>
                <a:cubicBezTo>
                  <a:pt x="4583608" y="588467"/>
                  <a:pt x="4582715" y="589360"/>
                  <a:pt x="4580930" y="589360"/>
                </a:cubicBezTo>
                <a:lnTo>
                  <a:pt x="4559498" y="589360"/>
                </a:lnTo>
                <a:cubicBezTo>
                  <a:pt x="4557712" y="589360"/>
                  <a:pt x="4556819" y="588467"/>
                  <a:pt x="4556819" y="586681"/>
                </a:cubicBezTo>
                <a:lnTo>
                  <a:pt x="4556819" y="565249"/>
                </a:lnTo>
                <a:cubicBezTo>
                  <a:pt x="4557043" y="563463"/>
                  <a:pt x="4557936" y="562571"/>
                  <a:pt x="4559498" y="562571"/>
                </a:cubicBezTo>
                <a:close/>
                <a:moveTo>
                  <a:pt x="4519315" y="562571"/>
                </a:moveTo>
                <a:lnTo>
                  <a:pt x="4540746" y="562571"/>
                </a:lnTo>
                <a:cubicBezTo>
                  <a:pt x="4542532" y="562794"/>
                  <a:pt x="4543425" y="563687"/>
                  <a:pt x="4543425" y="565249"/>
                </a:cubicBezTo>
                <a:lnTo>
                  <a:pt x="4543425" y="586681"/>
                </a:lnTo>
                <a:cubicBezTo>
                  <a:pt x="4543425" y="588467"/>
                  <a:pt x="4542532" y="589360"/>
                  <a:pt x="4540746" y="589360"/>
                </a:cubicBezTo>
                <a:lnTo>
                  <a:pt x="4519315" y="589360"/>
                </a:lnTo>
                <a:cubicBezTo>
                  <a:pt x="4517529" y="589360"/>
                  <a:pt x="4516636" y="588467"/>
                  <a:pt x="4516636" y="586681"/>
                </a:cubicBezTo>
                <a:lnTo>
                  <a:pt x="4516636" y="565249"/>
                </a:lnTo>
                <a:cubicBezTo>
                  <a:pt x="4516859" y="563463"/>
                  <a:pt x="4517752" y="562571"/>
                  <a:pt x="4519315" y="562571"/>
                </a:cubicBezTo>
                <a:close/>
                <a:moveTo>
                  <a:pt x="4479131" y="562571"/>
                </a:moveTo>
                <a:lnTo>
                  <a:pt x="4500562" y="562571"/>
                </a:lnTo>
                <a:cubicBezTo>
                  <a:pt x="4502348" y="562794"/>
                  <a:pt x="4503241" y="563687"/>
                  <a:pt x="4503241" y="565249"/>
                </a:cubicBezTo>
                <a:lnTo>
                  <a:pt x="4503241" y="586681"/>
                </a:lnTo>
                <a:cubicBezTo>
                  <a:pt x="4503241" y="588467"/>
                  <a:pt x="4502348" y="589360"/>
                  <a:pt x="4500562" y="589360"/>
                </a:cubicBezTo>
                <a:lnTo>
                  <a:pt x="4479131" y="589360"/>
                </a:lnTo>
                <a:cubicBezTo>
                  <a:pt x="4477345" y="589360"/>
                  <a:pt x="4476452" y="588467"/>
                  <a:pt x="4476452" y="586681"/>
                </a:cubicBezTo>
                <a:lnTo>
                  <a:pt x="4476452" y="565249"/>
                </a:lnTo>
                <a:cubicBezTo>
                  <a:pt x="4476675" y="563463"/>
                  <a:pt x="4477568" y="562571"/>
                  <a:pt x="4479131" y="562571"/>
                </a:cubicBezTo>
                <a:close/>
                <a:moveTo>
                  <a:pt x="4438948" y="562571"/>
                </a:moveTo>
                <a:lnTo>
                  <a:pt x="4460379" y="562571"/>
                </a:lnTo>
                <a:cubicBezTo>
                  <a:pt x="4462165" y="562794"/>
                  <a:pt x="4463058" y="563687"/>
                  <a:pt x="4463058" y="565249"/>
                </a:cubicBezTo>
                <a:lnTo>
                  <a:pt x="4463058" y="586681"/>
                </a:lnTo>
                <a:cubicBezTo>
                  <a:pt x="4463058" y="588467"/>
                  <a:pt x="4462165" y="589360"/>
                  <a:pt x="4460379" y="589360"/>
                </a:cubicBezTo>
                <a:lnTo>
                  <a:pt x="4438948" y="589360"/>
                </a:lnTo>
                <a:cubicBezTo>
                  <a:pt x="4437162" y="589360"/>
                  <a:pt x="4436269" y="588467"/>
                  <a:pt x="4436269" y="586681"/>
                </a:cubicBezTo>
                <a:lnTo>
                  <a:pt x="4436269" y="565249"/>
                </a:lnTo>
                <a:cubicBezTo>
                  <a:pt x="4436492" y="563463"/>
                  <a:pt x="4437385" y="562571"/>
                  <a:pt x="4438948" y="562571"/>
                </a:cubicBezTo>
                <a:close/>
                <a:moveTo>
                  <a:pt x="4238030" y="562571"/>
                </a:moveTo>
                <a:lnTo>
                  <a:pt x="4259461" y="562571"/>
                </a:lnTo>
                <a:cubicBezTo>
                  <a:pt x="4261247" y="562794"/>
                  <a:pt x="4262140" y="563687"/>
                  <a:pt x="4262140" y="565249"/>
                </a:cubicBezTo>
                <a:lnTo>
                  <a:pt x="4262140" y="586681"/>
                </a:lnTo>
                <a:cubicBezTo>
                  <a:pt x="4262140" y="588467"/>
                  <a:pt x="4261247" y="589360"/>
                  <a:pt x="4259461" y="589360"/>
                </a:cubicBezTo>
                <a:lnTo>
                  <a:pt x="4238030" y="589360"/>
                </a:lnTo>
                <a:cubicBezTo>
                  <a:pt x="4236244" y="589360"/>
                  <a:pt x="4235351" y="588467"/>
                  <a:pt x="4235351" y="586681"/>
                </a:cubicBezTo>
                <a:lnTo>
                  <a:pt x="4235351" y="565249"/>
                </a:lnTo>
                <a:cubicBezTo>
                  <a:pt x="4235574" y="563463"/>
                  <a:pt x="4236467" y="562571"/>
                  <a:pt x="4238030" y="562571"/>
                </a:cubicBezTo>
                <a:close/>
                <a:moveTo>
                  <a:pt x="4197846" y="562571"/>
                </a:moveTo>
                <a:lnTo>
                  <a:pt x="4219277" y="562571"/>
                </a:lnTo>
                <a:cubicBezTo>
                  <a:pt x="4221063" y="562794"/>
                  <a:pt x="4221956" y="563687"/>
                  <a:pt x="4221956" y="565249"/>
                </a:cubicBezTo>
                <a:lnTo>
                  <a:pt x="4221956" y="586681"/>
                </a:lnTo>
                <a:cubicBezTo>
                  <a:pt x="4221956" y="588467"/>
                  <a:pt x="4221063" y="589360"/>
                  <a:pt x="4219277" y="589360"/>
                </a:cubicBezTo>
                <a:lnTo>
                  <a:pt x="4197846" y="589360"/>
                </a:lnTo>
                <a:cubicBezTo>
                  <a:pt x="4196060" y="589360"/>
                  <a:pt x="4195167" y="588467"/>
                  <a:pt x="4195167" y="586681"/>
                </a:cubicBezTo>
                <a:lnTo>
                  <a:pt x="4195167" y="565249"/>
                </a:lnTo>
                <a:cubicBezTo>
                  <a:pt x="4195390" y="563463"/>
                  <a:pt x="4196283" y="562571"/>
                  <a:pt x="4197846" y="562571"/>
                </a:cubicBezTo>
                <a:close/>
                <a:moveTo>
                  <a:pt x="4157662" y="562571"/>
                </a:moveTo>
                <a:lnTo>
                  <a:pt x="4179094" y="562571"/>
                </a:lnTo>
                <a:cubicBezTo>
                  <a:pt x="4180880" y="562794"/>
                  <a:pt x="4181773" y="563687"/>
                  <a:pt x="4181773" y="565249"/>
                </a:cubicBezTo>
                <a:lnTo>
                  <a:pt x="4181773" y="586681"/>
                </a:lnTo>
                <a:cubicBezTo>
                  <a:pt x="4181773" y="588467"/>
                  <a:pt x="4180880" y="589360"/>
                  <a:pt x="4179094" y="589360"/>
                </a:cubicBezTo>
                <a:lnTo>
                  <a:pt x="4157662" y="589360"/>
                </a:lnTo>
                <a:cubicBezTo>
                  <a:pt x="4155876" y="589360"/>
                  <a:pt x="4154983" y="588467"/>
                  <a:pt x="4154983" y="586681"/>
                </a:cubicBezTo>
                <a:lnTo>
                  <a:pt x="4154983" y="565249"/>
                </a:lnTo>
                <a:cubicBezTo>
                  <a:pt x="4155207" y="563463"/>
                  <a:pt x="4156100" y="562571"/>
                  <a:pt x="4157662" y="562571"/>
                </a:cubicBezTo>
                <a:close/>
                <a:moveTo>
                  <a:pt x="4117479" y="562571"/>
                </a:moveTo>
                <a:lnTo>
                  <a:pt x="4138910" y="562571"/>
                </a:lnTo>
                <a:cubicBezTo>
                  <a:pt x="4140696" y="562794"/>
                  <a:pt x="4141589" y="563687"/>
                  <a:pt x="4141589" y="565249"/>
                </a:cubicBezTo>
                <a:lnTo>
                  <a:pt x="4141589" y="586681"/>
                </a:lnTo>
                <a:cubicBezTo>
                  <a:pt x="4141589" y="588467"/>
                  <a:pt x="4140696" y="589360"/>
                  <a:pt x="4138910" y="589360"/>
                </a:cubicBezTo>
                <a:lnTo>
                  <a:pt x="4117479" y="589360"/>
                </a:lnTo>
                <a:cubicBezTo>
                  <a:pt x="4115693" y="589360"/>
                  <a:pt x="4114800" y="588467"/>
                  <a:pt x="4114800" y="586681"/>
                </a:cubicBezTo>
                <a:lnTo>
                  <a:pt x="4114800" y="565249"/>
                </a:lnTo>
                <a:cubicBezTo>
                  <a:pt x="4115023" y="563463"/>
                  <a:pt x="4115916" y="562571"/>
                  <a:pt x="4117479" y="562571"/>
                </a:cubicBezTo>
                <a:close/>
                <a:moveTo>
                  <a:pt x="4045148" y="562571"/>
                </a:moveTo>
                <a:lnTo>
                  <a:pt x="4066580" y="562571"/>
                </a:lnTo>
                <a:cubicBezTo>
                  <a:pt x="4068365" y="562794"/>
                  <a:pt x="4069258" y="563687"/>
                  <a:pt x="4069258" y="565249"/>
                </a:cubicBezTo>
                <a:lnTo>
                  <a:pt x="4069258" y="586681"/>
                </a:lnTo>
                <a:cubicBezTo>
                  <a:pt x="4069258" y="588467"/>
                  <a:pt x="4068365" y="589360"/>
                  <a:pt x="4066580" y="589360"/>
                </a:cubicBezTo>
                <a:lnTo>
                  <a:pt x="4045148" y="589360"/>
                </a:lnTo>
                <a:cubicBezTo>
                  <a:pt x="4043362" y="589360"/>
                  <a:pt x="4042469" y="588467"/>
                  <a:pt x="4042469" y="586681"/>
                </a:cubicBezTo>
                <a:lnTo>
                  <a:pt x="4042469" y="565249"/>
                </a:lnTo>
                <a:cubicBezTo>
                  <a:pt x="4042693" y="563463"/>
                  <a:pt x="4043586" y="562571"/>
                  <a:pt x="4045148" y="562571"/>
                </a:cubicBezTo>
                <a:close/>
                <a:moveTo>
                  <a:pt x="4004965" y="562571"/>
                </a:moveTo>
                <a:lnTo>
                  <a:pt x="4026396" y="562571"/>
                </a:lnTo>
                <a:cubicBezTo>
                  <a:pt x="4028182" y="562794"/>
                  <a:pt x="4029075" y="563687"/>
                  <a:pt x="4029075" y="565249"/>
                </a:cubicBezTo>
                <a:lnTo>
                  <a:pt x="4029075" y="586681"/>
                </a:lnTo>
                <a:cubicBezTo>
                  <a:pt x="4029075" y="588467"/>
                  <a:pt x="4028182" y="589360"/>
                  <a:pt x="4026396" y="589360"/>
                </a:cubicBezTo>
                <a:lnTo>
                  <a:pt x="4004965" y="589360"/>
                </a:lnTo>
                <a:cubicBezTo>
                  <a:pt x="4003179" y="589360"/>
                  <a:pt x="4002286" y="588467"/>
                  <a:pt x="4002286" y="586681"/>
                </a:cubicBezTo>
                <a:lnTo>
                  <a:pt x="4002286" y="565249"/>
                </a:lnTo>
                <a:cubicBezTo>
                  <a:pt x="4002509" y="563463"/>
                  <a:pt x="4003402" y="562571"/>
                  <a:pt x="4004965" y="562571"/>
                </a:cubicBezTo>
                <a:close/>
                <a:moveTo>
                  <a:pt x="3964781" y="562571"/>
                </a:moveTo>
                <a:lnTo>
                  <a:pt x="3986212" y="562571"/>
                </a:lnTo>
                <a:cubicBezTo>
                  <a:pt x="3987998" y="562794"/>
                  <a:pt x="3988891" y="563687"/>
                  <a:pt x="3988891" y="565249"/>
                </a:cubicBezTo>
                <a:lnTo>
                  <a:pt x="3988891" y="586681"/>
                </a:lnTo>
                <a:cubicBezTo>
                  <a:pt x="3988891" y="588467"/>
                  <a:pt x="3987998" y="589360"/>
                  <a:pt x="3986212" y="589360"/>
                </a:cubicBezTo>
                <a:lnTo>
                  <a:pt x="3964781" y="589360"/>
                </a:lnTo>
                <a:cubicBezTo>
                  <a:pt x="3962995" y="589360"/>
                  <a:pt x="3962102" y="588467"/>
                  <a:pt x="3962102" y="586681"/>
                </a:cubicBezTo>
                <a:lnTo>
                  <a:pt x="3962102" y="565249"/>
                </a:lnTo>
                <a:cubicBezTo>
                  <a:pt x="3962325" y="563463"/>
                  <a:pt x="3963218" y="562571"/>
                  <a:pt x="3964781" y="562571"/>
                </a:cubicBezTo>
                <a:close/>
                <a:moveTo>
                  <a:pt x="3924598" y="562571"/>
                </a:moveTo>
                <a:lnTo>
                  <a:pt x="3946029" y="562571"/>
                </a:lnTo>
                <a:cubicBezTo>
                  <a:pt x="3947815" y="562794"/>
                  <a:pt x="3948708" y="563687"/>
                  <a:pt x="3948708" y="565249"/>
                </a:cubicBezTo>
                <a:lnTo>
                  <a:pt x="3948708" y="586681"/>
                </a:lnTo>
                <a:cubicBezTo>
                  <a:pt x="3948708" y="588467"/>
                  <a:pt x="3947815" y="589360"/>
                  <a:pt x="3946029" y="589360"/>
                </a:cubicBezTo>
                <a:lnTo>
                  <a:pt x="3924598" y="589360"/>
                </a:lnTo>
                <a:cubicBezTo>
                  <a:pt x="3922812" y="589360"/>
                  <a:pt x="3921919" y="588467"/>
                  <a:pt x="3921919" y="586681"/>
                </a:cubicBezTo>
                <a:lnTo>
                  <a:pt x="3921919" y="565249"/>
                </a:lnTo>
                <a:cubicBezTo>
                  <a:pt x="3922142" y="563463"/>
                  <a:pt x="3923035" y="562571"/>
                  <a:pt x="3924598" y="562571"/>
                </a:cubicBezTo>
                <a:close/>
                <a:moveTo>
                  <a:pt x="3884414" y="562571"/>
                </a:moveTo>
                <a:lnTo>
                  <a:pt x="3905845" y="562571"/>
                </a:lnTo>
                <a:cubicBezTo>
                  <a:pt x="3907631" y="562794"/>
                  <a:pt x="3908524" y="563687"/>
                  <a:pt x="3908524" y="565249"/>
                </a:cubicBezTo>
                <a:lnTo>
                  <a:pt x="3908524" y="586681"/>
                </a:lnTo>
                <a:cubicBezTo>
                  <a:pt x="3908524" y="588467"/>
                  <a:pt x="3907631" y="589360"/>
                  <a:pt x="3905845" y="589360"/>
                </a:cubicBezTo>
                <a:lnTo>
                  <a:pt x="3884414" y="589360"/>
                </a:lnTo>
                <a:cubicBezTo>
                  <a:pt x="3882628" y="589360"/>
                  <a:pt x="3881735" y="588467"/>
                  <a:pt x="3881735" y="586681"/>
                </a:cubicBezTo>
                <a:lnTo>
                  <a:pt x="3881735" y="565249"/>
                </a:lnTo>
                <a:cubicBezTo>
                  <a:pt x="3881958" y="563463"/>
                  <a:pt x="3882851" y="562571"/>
                  <a:pt x="3884414" y="562571"/>
                </a:cubicBezTo>
                <a:close/>
                <a:moveTo>
                  <a:pt x="3844230" y="562571"/>
                </a:moveTo>
                <a:lnTo>
                  <a:pt x="3865662" y="562571"/>
                </a:lnTo>
                <a:cubicBezTo>
                  <a:pt x="3867448" y="562794"/>
                  <a:pt x="3868340" y="563687"/>
                  <a:pt x="3868340" y="565249"/>
                </a:cubicBezTo>
                <a:lnTo>
                  <a:pt x="3868340" y="586681"/>
                </a:lnTo>
                <a:cubicBezTo>
                  <a:pt x="3868340" y="588467"/>
                  <a:pt x="3867448" y="589360"/>
                  <a:pt x="3865662" y="589360"/>
                </a:cubicBezTo>
                <a:lnTo>
                  <a:pt x="3844230" y="589360"/>
                </a:lnTo>
                <a:cubicBezTo>
                  <a:pt x="3842444" y="589360"/>
                  <a:pt x="3841551" y="588467"/>
                  <a:pt x="3841551" y="586681"/>
                </a:cubicBezTo>
                <a:lnTo>
                  <a:pt x="3841551" y="565249"/>
                </a:lnTo>
                <a:cubicBezTo>
                  <a:pt x="3841775" y="563463"/>
                  <a:pt x="3842668" y="562571"/>
                  <a:pt x="3844230" y="562571"/>
                </a:cubicBezTo>
                <a:close/>
                <a:moveTo>
                  <a:pt x="3804047" y="562571"/>
                </a:moveTo>
                <a:lnTo>
                  <a:pt x="3825478" y="562571"/>
                </a:lnTo>
                <a:cubicBezTo>
                  <a:pt x="3827264" y="562794"/>
                  <a:pt x="3828157" y="563687"/>
                  <a:pt x="3828157" y="565249"/>
                </a:cubicBezTo>
                <a:lnTo>
                  <a:pt x="3828157" y="586681"/>
                </a:lnTo>
                <a:cubicBezTo>
                  <a:pt x="3828157" y="588467"/>
                  <a:pt x="3827264" y="589360"/>
                  <a:pt x="3825478" y="589360"/>
                </a:cubicBezTo>
                <a:lnTo>
                  <a:pt x="3804047" y="589360"/>
                </a:lnTo>
                <a:cubicBezTo>
                  <a:pt x="3802261" y="589360"/>
                  <a:pt x="3801368" y="588467"/>
                  <a:pt x="3801368" y="586681"/>
                </a:cubicBezTo>
                <a:lnTo>
                  <a:pt x="3801368" y="565249"/>
                </a:lnTo>
                <a:cubicBezTo>
                  <a:pt x="3801591" y="563463"/>
                  <a:pt x="3802484" y="562571"/>
                  <a:pt x="3804047" y="562571"/>
                </a:cubicBezTo>
                <a:close/>
                <a:moveTo>
                  <a:pt x="3763863" y="562571"/>
                </a:moveTo>
                <a:lnTo>
                  <a:pt x="3785294" y="562571"/>
                </a:lnTo>
                <a:cubicBezTo>
                  <a:pt x="3787080" y="562794"/>
                  <a:pt x="3787973" y="563687"/>
                  <a:pt x="3787973" y="565249"/>
                </a:cubicBezTo>
                <a:lnTo>
                  <a:pt x="3787973" y="586681"/>
                </a:lnTo>
                <a:cubicBezTo>
                  <a:pt x="3787973" y="588467"/>
                  <a:pt x="3787080" y="589360"/>
                  <a:pt x="3785294" y="589360"/>
                </a:cubicBezTo>
                <a:lnTo>
                  <a:pt x="3763863" y="589360"/>
                </a:lnTo>
                <a:cubicBezTo>
                  <a:pt x="3762077" y="589360"/>
                  <a:pt x="3761184" y="588467"/>
                  <a:pt x="3761184" y="586681"/>
                </a:cubicBezTo>
                <a:lnTo>
                  <a:pt x="3761184" y="565249"/>
                </a:lnTo>
                <a:cubicBezTo>
                  <a:pt x="3761407" y="563463"/>
                  <a:pt x="3762300" y="562571"/>
                  <a:pt x="3763863" y="562571"/>
                </a:cubicBezTo>
                <a:close/>
                <a:moveTo>
                  <a:pt x="3723679" y="562571"/>
                </a:moveTo>
                <a:lnTo>
                  <a:pt x="3745111" y="562571"/>
                </a:lnTo>
                <a:cubicBezTo>
                  <a:pt x="3746897" y="562794"/>
                  <a:pt x="3747790" y="563687"/>
                  <a:pt x="3747790" y="565249"/>
                </a:cubicBezTo>
                <a:lnTo>
                  <a:pt x="3747790" y="586681"/>
                </a:lnTo>
                <a:cubicBezTo>
                  <a:pt x="3747790" y="588467"/>
                  <a:pt x="3746897" y="589360"/>
                  <a:pt x="3745111" y="589360"/>
                </a:cubicBezTo>
                <a:lnTo>
                  <a:pt x="3723679" y="589360"/>
                </a:lnTo>
                <a:cubicBezTo>
                  <a:pt x="3721893" y="589360"/>
                  <a:pt x="3721001" y="588467"/>
                  <a:pt x="3721001" y="586681"/>
                </a:cubicBezTo>
                <a:lnTo>
                  <a:pt x="3721001" y="565249"/>
                </a:lnTo>
                <a:cubicBezTo>
                  <a:pt x="3721224" y="563463"/>
                  <a:pt x="3722117" y="562571"/>
                  <a:pt x="3723679" y="562571"/>
                </a:cubicBezTo>
                <a:close/>
                <a:moveTo>
                  <a:pt x="3683496" y="562571"/>
                </a:moveTo>
                <a:lnTo>
                  <a:pt x="3704927" y="562571"/>
                </a:lnTo>
                <a:cubicBezTo>
                  <a:pt x="3706713" y="562794"/>
                  <a:pt x="3707606" y="563687"/>
                  <a:pt x="3707606" y="565249"/>
                </a:cubicBezTo>
                <a:lnTo>
                  <a:pt x="3707606" y="586681"/>
                </a:lnTo>
                <a:cubicBezTo>
                  <a:pt x="3707606" y="588467"/>
                  <a:pt x="3706713" y="589360"/>
                  <a:pt x="3704927" y="589360"/>
                </a:cubicBezTo>
                <a:lnTo>
                  <a:pt x="3683496" y="589360"/>
                </a:lnTo>
                <a:cubicBezTo>
                  <a:pt x="3681710" y="589360"/>
                  <a:pt x="3680817" y="588467"/>
                  <a:pt x="3680817" y="586681"/>
                </a:cubicBezTo>
                <a:lnTo>
                  <a:pt x="3680817" y="565249"/>
                </a:lnTo>
                <a:cubicBezTo>
                  <a:pt x="3681040" y="563463"/>
                  <a:pt x="3681933" y="562571"/>
                  <a:pt x="3683496" y="562571"/>
                </a:cubicBezTo>
                <a:close/>
                <a:moveTo>
                  <a:pt x="3643312" y="562571"/>
                </a:moveTo>
                <a:lnTo>
                  <a:pt x="3664743" y="562571"/>
                </a:lnTo>
                <a:cubicBezTo>
                  <a:pt x="3666529" y="562794"/>
                  <a:pt x="3667422" y="563687"/>
                  <a:pt x="3667422" y="565249"/>
                </a:cubicBezTo>
                <a:lnTo>
                  <a:pt x="3667422" y="586681"/>
                </a:lnTo>
                <a:cubicBezTo>
                  <a:pt x="3667422" y="588467"/>
                  <a:pt x="3666529" y="589360"/>
                  <a:pt x="3664743" y="589360"/>
                </a:cubicBezTo>
                <a:lnTo>
                  <a:pt x="3643312" y="589360"/>
                </a:lnTo>
                <a:cubicBezTo>
                  <a:pt x="3641526" y="589360"/>
                  <a:pt x="3640633" y="588467"/>
                  <a:pt x="3640633" y="586681"/>
                </a:cubicBezTo>
                <a:lnTo>
                  <a:pt x="3640633" y="565249"/>
                </a:lnTo>
                <a:cubicBezTo>
                  <a:pt x="3640857" y="563463"/>
                  <a:pt x="3641750" y="562571"/>
                  <a:pt x="3643312" y="562571"/>
                </a:cubicBezTo>
                <a:close/>
                <a:moveTo>
                  <a:pt x="3603129" y="562571"/>
                </a:moveTo>
                <a:lnTo>
                  <a:pt x="3624560" y="562571"/>
                </a:lnTo>
                <a:cubicBezTo>
                  <a:pt x="3626346" y="562794"/>
                  <a:pt x="3627239" y="563687"/>
                  <a:pt x="3627239" y="565249"/>
                </a:cubicBezTo>
                <a:lnTo>
                  <a:pt x="3627239" y="586681"/>
                </a:lnTo>
                <a:cubicBezTo>
                  <a:pt x="3627239" y="588467"/>
                  <a:pt x="3626346" y="589360"/>
                  <a:pt x="3624560" y="589360"/>
                </a:cubicBezTo>
                <a:lnTo>
                  <a:pt x="3603129" y="589360"/>
                </a:lnTo>
                <a:cubicBezTo>
                  <a:pt x="3601343" y="589360"/>
                  <a:pt x="3600450" y="588467"/>
                  <a:pt x="3600450" y="586681"/>
                </a:cubicBezTo>
                <a:lnTo>
                  <a:pt x="3600450" y="565249"/>
                </a:lnTo>
                <a:cubicBezTo>
                  <a:pt x="3600673" y="563463"/>
                  <a:pt x="3601566" y="562571"/>
                  <a:pt x="3603129" y="562571"/>
                </a:cubicBezTo>
                <a:close/>
                <a:moveTo>
                  <a:pt x="3016448" y="562571"/>
                </a:moveTo>
                <a:lnTo>
                  <a:pt x="3037879" y="562571"/>
                </a:lnTo>
                <a:cubicBezTo>
                  <a:pt x="3039665" y="562794"/>
                  <a:pt x="3040558" y="563687"/>
                  <a:pt x="3040558" y="565249"/>
                </a:cubicBezTo>
                <a:lnTo>
                  <a:pt x="3040558" y="586681"/>
                </a:lnTo>
                <a:cubicBezTo>
                  <a:pt x="3040558" y="588467"/>
                  <a:pt x="3039665" y="589360"/>
                  <a:pt x="3037879" y="589360"/>
                </a:cubicBezTo>
                <a:lnTo>
                  <a:pt x="3016448" y="589360"/>
                </a:lnTo>
                <a:cubicBezTo>
                  <a:pt x="3014662" y="589360"/>
                  <a:pt x="3013769" y="588467"/>
                  <a:pt x="3013769" y="586681"/>
                </a:cubicBezTo>
                <a:lnTo>
                  <a:pt x="3013769" y="565249"/>
                </a:lnTo>
                <a:cubicBezTo>
                  <a:pt x="3013993" y="563463"/>
                  <a:pt x="3014885" y="562571"/>
                  <a:pt x="3016448" y="562571"/>
                </a:cubicBezTo>
                <a:close/>
                <a:moveTo>
                  <a:pt x="2976265" y="562571"/>
                </a:moveTo>
                <a:lnTo>
                  <a:pt x="2997696" y="562571"/>
                </a:lnTo>
                <a:cubicBezTo>
                  <a:pt x="2999482" y="562794"/>
                  <a:pt x="3000375" y="563687"/>
                  <a:pt x="3000375" y="565249"/>
                </a:cubicBezTo>
                <a:lnTo>
                  <a:pt x="3000375" y="586681"/>
                </a:lnTo>
                <a:cubicBezTo>
                  <a:pt x="3000375" y="588467"/>
                  <a:pt x="2999482" y="589360"/>
                  <a:pt x="2997696" y="589360"/>
                </a:cubicBezTo>
                <a:lnTo>
                  <a:pt x="2976265" y="589360"/>
                </a:lnTo>
                <a:cubicBezTo>
                  <a:pt x="2974479" y="589360"/>
                  <a:pt x="2973586" y="588467"/>
                  <a:pt x="2973586" y="586681"/>
                </a:cubicBezTo>
                <a:lnTo>
                  <a:pt x="2973586" y="565249"/>
                </a:lnTo>
                <a:cubicBezTo>
                  <a:pt x="2973809" y="563463"/>
                  <a:pt x="2974702" y="562571"/>
                  <a:pt x="2976265" y="562571"/>
                </a:cubicBezTo>
                <a:close/>
                <a:moveTo>
                  <a:pt x="2936081" y="562571"/>
                </a:moveTo>
                <a:lnTo>
                  <a:pt x="2957512" y="562571"/>
                </a:lnTo>
                <a:cubicBezTo>
                  <a:pt x="2959298" y="562794"/>
                  <a:pt x="2960191" y="563687"/>
                  <a:pt x="2960191" y="565249"/>
                </a:cubicBezTo>
                <a:lnTo>
                  <a:pt x="2960191" y="586681"/>
                </a:lnTo>
                <a:cubicBezTo>
                  <a:pt x="2960191" y="588467"/>
                  <a:pt x="2959298" y="589360"/>
                  <a:pt x="2957512" y="589360"/>
                </a:cubicBezTo>
                <a:lnTo>
                  <a:pt x="2936081" y="589360"/>
                </a:lnTo>
                <a:cubicBezTo>
                  <a:pt x="2934295" y="589360"/>
                  <a:pt x="2933402" y="588467"/>
                  <a:pt x="2933402" y="586681"/>
                </a:cubicBezTo>
                <a:lnTo>
                  <a:pt x="2933402" y="565249"/>
                </a:lnTo>
                <a:cubicBezTo>
                  <a:pt x="2933625" y="563463"/>
                  <a:pt x="2934518" y="562571"/>
                  <a:pt x="2936081" y="562571"/>
                </a:cubicBezTo>
                <a:close/>
                <a:moveTo>
                  <a:pt x="2895897" y="562571"/>
                </a:moveTo>
                <a:lnTo>
                  <a:pt x="2917329" y="562571"/>
                </a:lnTo>
                <a:cubicBezTo>
                  <a:pt x="2919115" y="562794"/>
                  <a:pt x="2920008" y="563687"/>
                  <a:pt x="2920008" y="565249"/>
                </a:cubicBezTo>
                <a:lnTo>
                  <a:pt x="2920008" y="586681"/>
                </a:lnTo>
                <a:cubicBezTo>
                  <a:pt x="2920008" y="588467"/>
                  <a:pt x="2919115" y="589360"/>
                  <a:pt x="2917329" y="589360"/>
                </a:cubicBezTo>
                <a:lnTo>
                  <a:pt x="2895897" y="589360"/>
                </a:lnTo>
                <a:cubicBezTo>
                  <a:pt x="2894111" y="589360"/>
                  <a:pt x="2893218" y="588467"/>
                  <a:pt x="2893218" y="586681"/>
                </a:cubicBezTo>
                <a:lnTo>
                  <a:pt x="2893218" y="565249"/>
                </a:lnTo>
                <a:cubicBezTo>
                  <a:pt x="2893442" y="563463"/>
                  <a:pt x="2894335" y="562571"/>
                  <a:pt x="2895897" y="562571"/>
                </a:cubicBezTo>
                <a:close/>
                <a:moveTo>
                  <a:pt x="2855714" y="562571"/>
                </a:moveTo>
                <a:lnTo>
                  <a:pt x="2877145" y="562571"/>
                </a:lnTo>
                <a:cubicBezTo>
                  <a:pt x="2878931" y="562794"/>
                  <a:pt x="2879824" y="563687"/>
                  <a:pt x="2879824" y="565249"/>
                </a:cubicBezTo>
                <a:lnTo>
                  <a:pt x="2879824" y="586681"/>
                </a:lnTo>
                <a:cubicBezTo>
                  <a:pt x="2879824" y="588467"/>
                  <a:pt x="2878931" y="589360"/>
                  <a:pt x="2877145" y="589360"/>
                </a:cubicBezTo>
                <a:lnTo>
                  <a:pt x="2855714" y="589360"/>
                </a:lnTo>
                <a:cubicBezTo>
                  <a:pt x="2853928" y="589360"/>
                  <a:pt x="2853035" y="588467"/>
                  <a:pt x="2853035" y="586681"/>
                </a:cubicBezTo>
                <a:lnTo>
                  <a:pt x="2853035" y="565249"/>
                </a:lnTo>
                <a:cubicBezTo>
                  <a:pt x="2853258" y="563463"/>
                  <a:pt x="2854151" y="562571"/>
                  <a:pt x="2855714" y="562571"/>
                </a:cubicBezTo>
                <a:close/>
                <a:moveTo>
                  <a:pt x="2815530" y="562571"/>
                </a:moveTo>
                <a:lnTo>
                  <a:pt x="2836961" y="562571"/>
                </a:lnTo>
                <a:cubicBezTo>
                  <a:pt x="2838747" y="562794"/>
                  <a:pt x="2839640" y="563687"/>
                  <a:pt x="2839640" y="565249"/>
                </a:cubicBezTo>
                <a:lnTo>
                  <a:pt x="2839640" y="586681"/>
                </a:lnTo>
                <a:cubicBezTo>
                  <a:pt x="2839640" y="588467"/>
                  <a:pt x="2838747" y="589360"/>
                  <a:pt x="2836961" y="589360"/>
                </a:cubicBezTo>
                <a:lnTo>
                  <a:pt x="2815530" y="589360"/>
                </a:lnTo>
                <a:cubicBezTo>
                  <a:pt x="2813744" y="589360"/>
                  <a:pt x="2812851" y="588467"/>
                  <a:pt x="2812851" y="586681"/>
                </a:cubicBezTo>
                <a:lnTo>
                  <a:pt x="2812851" y="565249"/>
                </a:lnTo>
                <a:cubicBezTo>
                  <a:pt x="2813075" y="563463"/>
                  <a:pt x="2813968" y="562571"/>
                  <a:pt x="2815530" y="562571"/>
                </a:cubicBezTo>
                <a:close/>
                <a:moveTo>
                  <a:pt x="2775347" y="562571"/>
                </a:moveTo>
                <a:lnTo>
                  <a:pt x="2796778" y="562571"/>
                </a:lnTo>
                <a:cubicBezTo>
                  <a:pt x="2798564" y="562794"/>
                  <a:pt x="2799457" y="563687"/>
                  <a:pt x="2799457" y="565249"/>
                </a:cubicBezTo>
                <a:lnTo>
                  <a:pt x="2799457" y="586681"/>
                </a:lnTo>
                <a:cubicBezTo>
                  <a:pt x="2799457" y="588467"/>
                  <a:pt x="2798564" y="589360"/>
                  <a:pt x="2796778" y="589360"/>
                </a:cubicBezTo>
                <a:lnTo>
                  <a:pt x="2775347" y="589360"/>
                </a:lnTo>
                <a:cubicBezTo>
                  <a:pt x="2773561" y="589360"/>
                  <a:pt x="2772668" y="588467"/>
                  <a:pt x="2772668" y="586681"/>
                </a:cubicBezTo>
                <a:lnTo>
                  <a:pt x="2772668" y="565249"/>
                </a:lnTo>
                <a:cubicBezTo>
                  <a:pt x="2772891" y="563463"/>
                  <a:pt x="2773784" y="562571"/>
                  <a:pt x="2775347" y="562571"/>
                </a:cubicBezTo>
                <a:close/>
                <a:moveTo>
                  <a:pt x="2735163" y="562571"/>
                </a:moveTo>
                <a:lnTo>
                  <a:pt x="2756594" y="562571"/>
                </a:lnTo>
                <a:cubicBezTo>
                  <a:pt x="2758380" y="562794"/>
                  <a:pt x="2759273" y="563687"/>
                  <a:pt x="2759273" y="565249"/>
                </a:cubicBezTo>
                <a:lnTo>
                  <a:pt x="2759273" y="586681"/>
                </a:lnTo>
                <a:cubicBezTo>
                  <a:pt x="2759273" y="588467"/>
                  <a:pt x="2758380" y="589360"/>
                  <a:pt x="2756594" y="589360"/>
                </a:cubicBezTo>
                <a:lnTo>
                  <a:pt x="2735163" y="589360"/>
                </a:lnTo>
                <a:cubicBezTo>
                  <a:pt x="2733377" y="589360"/>
                  <a:pt x="2732484" y="588467"/>
                  <a:pt x="2732484" y="586681"/>
                </a:cubicBezTo>
                <a:lnTo>
                  <a:pt x="2732484" y="565249"/>
                </a:lnTo>
                <a:cubicBezTo>
                  <a:pt x="2732707" y="563463"/>
                  <a:pt x="2733600" y="562571"/>
                  <a:pt x="2735163" y="562571"/>
                </a:cubicBezTo>
                <a:close/>
                <a:moveTo>
                  <a:pt x="2694979" y="562571"/>
                </a:moveTo>
                <a:lnTo>
                  <a:pt x="2716411" y="562571"/>
                </a:lnTo>
                <a:cubicBezTo>
                  <a:pt x="2718197" y="562794"/>
                  <a:pt x="2719090" y="563687"/>
                  <a:pt x="2719090" y="565249"/>
                </a:cubicBezTo>
                <a:lnTo>
                  <a:pt x="2719090" y="586681"/>
                </a:lnTo>
                <a:cubicBezTo>
                  <a:pt x="2719090" y="588467"/>
                  <a:pt x="2718197" y="589360"/>
                  <a:pt x="2716411" y="589360"/>
                </a:cubicBezTo>
                <a:lnTo>
                  <a:pt x="2694979" y="589360"/>
                </a:lnTo>
                <a:cubicBezTo>
                  <a:pt x="2693193" y="589360"/>
                  <a:pt x="2692301" y="588467"/>
                  <a:pt x="2692301" y="586681"/>
                </a:cubicBezTo>
                <a:lnTo>
                  <a:pt x="2692301" y="565249"/>
                </a:lnTo>
                <a:cubicBezTo>
                  <a:pt x="2692524" y="563463"/>
                  <a:pt x="2693417" y="562571"/>
                  <a:pt x="2694979" y="562571"/>
                </a:cubicBezTo>
                <a:close/>
                <a:moveTo>
                  <a:pt x="2654796" y="562571"/>
                </a:moveTo>
                <a:lnTo>
                  <a:pt x="2676227" y="562571"/>
                </a:lnTo>
                <a:cubicBezTo>
                  <a:pt x="2678013" y="562794"/>
                  <a:pt x="2678906" y="563687"/>
                  <a:pt x="2678906" y="565249"/>
                </a:cubicBezTo>
                <a:lnTo>
                  <a:pt x="2678906" y="586681"/>
                </a:lnTo>
                <a:cubicBezTo>
                  <a:pt x="2678906" y="588467"/>
                  <a:pt x="2678013" y="589360"/>
                  <a:pt x="2676227" y="589360"/>
                </a:cubicBezTo>
                <a:lnTo>
                  <a:pt x="2654796" y="589360"/>
                </a:lnTo>
                <a:cubicBezTo>
                  <a:pt x="2653010" y="589360"/>
                  <a:pt x="2652117" y="588467"/>
                  <a:pt x="2652117" y="586681"/>
                </a:cubicBezTo>
                <a:lnTo>
                  <a:pt x="2652117" y="565249"/>
                </a:lnTo>
                <a:cubicBezTo>
                  <a:pt x="2652340" y="563463"/>
                  <a:pt x="2653233" y="562571"/>
                  <a:pt x="2654796" y="562571"/>
                </a:cubicBezTo>
                <a:close/>
                <a:moveTo>
                  <a:pt x="2614612" y="562571"/>
                </a:moveTo>
                <a:lnTo>
                  <a:pt x="2636043" y="562571"/>
                </a:lnTo>
                <a:cubicBezTo>
                  <a:pt x="2637829" y="562794"/>
                  <a:pt x="2638722" y="563687"/>
                  <a:pt x="2638722" y="565249"/>
                </a:cubicBezTo>
                <a:lnTo>
                  <a:pt x="2638722" y="586681"/>
                </a:lnTo>
                <a:cubicBezTo>
                  <a:pt x="2638722" y="588467"/>
                  <a:pt x="2637829" y="589360"/>
                  <a:pt x="2636043" y="589360"/>
                </a:cubicBezTo>
                <a:lnTo>
                  <a:pt x="2614612" y="589360"/>
                </a:lnTo>
                <a:cubicBezTo>
                  <a:pt x="2612826" y="589360"/>
                  <a:pt x="2611933" y="588467"/>
                  <a:pt x="2611933" y="586681"/>
                </a:cubicBezTo>
                <a:lnTo>
                  <a:pt x="2611933" y="565249"/>
                </a:lnTo>
                <a:cubicBezTo>
                  <a:pt x="2612157" y="563463"/>
                  <a:pt x="2613050" y="562571"/>
                  <a:pt x="2614612" y="562571"/>
                </a:cubicBezTo>
                <a:close/>
                <a:moveTo>
                  <a:pt x="2574429" y="562571"/>
                </a:moveTo>
                <a:lnTo>
                  <a:pt x="2595860" y="562571"/>
                </a:lnTo>
                <a:cubicBezTo>
                  <a:pt x="2597646" y="562794"/>
                  <a:pt x="2598539" y="563687"/>
                  <a:pt x="2598539" y="565249"/>
                </a:cubicBezTo>
                <a:lnTo>
                  <a:pt x="2598539" y="586681"/>
                </a:lnTo>
                <a:cubicBezTo>
                  <a:pt x="2598539" y="588467"/>
                  <a:pt x="2597646" y="589360"/>
                  <a:pt x="2595860" y="589360"/>
                </a:cubicBezTo>
                <a:lnTo>
                  <a:pt x="2574429" y="589360"/>
                </a:lnTo>
                <a:cubicBezTo>
                  <a:pt x="2572643" y="589360"/>
                  <a:pt x="2571750" y="588467"/>
                  <a:pt x="2571750" y="586681"/>
                </a:cubicBezTo>
                <a:lnTo>
                  <a:pt x="2571750" y="565249"/>
                </a:lnTo>
                <a:cubicBezTo>
                  <a:pt x="2571973" y="563463"/>
                  <a:pt x="2572866" y="562571"/>
                  <a:pt x="2574429" y="562571"/>
                </a:cubicBezTo>
                <a:close/>
                <a:moveTo>
                  <a:pt x="2502098" y="562571"/>
                </a:moveTo>
                <a:lnTo>
                  <a:pt x="2523529" y="562571"/>
                </a:lnTo>
                <a:cubicBezTo>
                  <a:pt x="2525315" y="562794"/>
                  <a:pt x="2526208" y="563687"/>
                  <a:pt x="2526208" y="565249"/>
                </a:cubicBezTo>
                <a:lnTo>
                  <a:pt x="2526208" y="586681"/>
                </a:lnTo>
                <a:cubicBezTo>
                  <a:pt x="2526208" y="588467"/>
                  <a:pt x="2525315" y="589360"/>
                  <a:pt x="2523529" y="589360"/>
                </a:cubicBezTo>
                <a:lnTo>
                  <a:pt x="2502098" y="589360"/>
                </a:lnTo>
                <a:cubicBezTo>
                  <a:pt x="2500312" y="589360"/>
                  <a:pt x="2499419" y="588467"/>
                  <a:pt x="2499419" y="586681"/>
                </a:cubicBezTo>
                <a:lnTo>
                  <a:pt x="2499419" y="565249"/>
                </a:lnTo>
                <a:cubicBezTo>
                  <a:pt x="2499643" y="563463"/>
                  <a:pt x="2500535" y="562571"/>
                  <a:pt x="2502098" y="562571"/>
                </a:cubicBezTo>
                <a:close/>
                <a:moveTo>
                  <a:pt x="2461915" y="562571"/>
                </a:moveTo>
                <a:lnTo>
                  <a:pt x="2483346" y="562571"/>
                </a:lnTo>
                <a:cubicBezTo>
                  <a:pt x="2485132" y="562794"/>
                  <a:pt x="2486025" y="563687"/>
                  <a:pt x="2486025" y="565249"/>
                </a:cubicBezTo>
                <a:lnTo>
                  <a:pt x="2486025" y="586681"/>
                </a:lnTo>
                <a:cubicBezTo>
                  <a:pt x="2486025" y="588467"/>
                  <a:pt x="2485132" y="589360"/>
                  <a:pt x="2483346" y="589360"/>
                </a:cubicBezTo>
                <a:lnTo>
                  <a:pt x="2461915" y="589360"/>
                </a:lnTo>
                <a:cubicBezTo>
                  <a:pt x="2460129" y="589360"/>
                  <a:pt x="2459236" y="588467"/>
                  <a:pt x="2459236" y="586681"/>
                </a:cubicBezTo>
                <a:lnTo>
                  <a:pt x="2459236" y="565249"/>
                </a:lnTo>
                <a:cubicBezTo>
                  <a:pt x="2459459" y="563463"/>
                  <a:pt x="2460352" y="562571"/>
                  <a:pt x="2461915" y="562571"/>
                </a:cubicBezTo>
                <a:close/>
                <a:moveTo>
                  <a:pt x="2421731" y="562571"/>
                </a:moveTo>
                <a:lnTo>
                  <a:pt x="2443162" y="562571"/>
                </a:lnTo>
                <a:cubicBezTo>
                  <a:pt x="2444948" y="562794"/>
                  <a:pt x="2445841" y="563687"/>
                  <a:pt x="2445841" y="565249"/>
                </a:cubicBezTo>
                <a:lnTo>
                  <a:pt x="2445841" y="586681"/>
                </a:lnTo>
                <a:cubicBezTo>
                  <a:pt x="2445841" y="588467"/>
                  <a:pt x="2444948" y="589360"/>
                  <a:pt x="2443162" y="589360"/>
                </a:cubicBezTo>
                <a:lnTo>
                  <a:pt x="2421731" y="589360"/>
                </a:lnTo>
                <a:cubicBezTo>
                  <a:pt x="2419945" y="589360"/>
                  <a:pt x="2419052" y="588467"/>
                  <a:pt x="2419052" y="586681"/>
                </a:cubicBezTo>
                <a:lnTo>
                  <a:pt x="2419052" y="565249"/>
                </a:lnTo>
                <a:cubicBezTo>
                  <a:pt x="2419275" y="563463"/>
                  <a:pt x="2420168" y="562571"/>
                  <a:pt x="2421731" y="562571"/>
                </a:cubicBezTo>
                <a:close/>
                <a:moveTo>
                  <a:pt x="2381547" y="562571"/>
                </a:moveTo>
                <a:lnTo>
                  <a:pt x="2402979" y="562571"/>
                </a:lnTo>
                <a:cubicBezTo>
                  <a:pt x="2404765" y="562794"/>
                  <a:pt x="2405658" y="563687"/>
                  <a:pt x="2405658" y="565249"/>
                </a:cubicBezTo>
                <a:lnTo>
                  <a:pt x="2405658" y="586681"/>
                </a:lnTo>
                <a:cubicBezTo>
                  <a:pt x="2405658" y="588467"/>
                  <a:pt x="2404765" y="589360"/>
                  <a:pt x="2402979" y="589360"/>
                </a:cubicBezTo>
                <a:lnTo>
                  <a:pt x="2381547" y="589360"/>
                </a:lnTo>
                <a:cubicBezTo>
                  <a:pt x="2379761" y="589360"/>
                  <a:pt x="2378868" y="588467"/>
                  <a:pt x="2378868" y="586681"/>
                </a:cubicBezTo>
                <a:lnTo>
                  <a:pt x="2378868" y="565249"/>
                </a:lnTo>
                <a:cubicBezTo>
                  <a:pt x="2379092" y="563463"/>
                  <a:pt x="2379985" y="562571"/>
                  <a:pt x="2381547" y="562571"/>
                </a:cubicBezTo>
                <a:close/>
                <a:moveTo>
                  <a:pt x="2341364" y="562571"/>
                </a:moveTo>
                <a:lnTo>
                  <a:pt x="2362795" y="562571"/>
                </a:lnTo>
                <a:cubicBezTo>
                  <a:pt x="2364581" y="562794"/>
                  <a:pt x="2365474" y="563687"/>
                  <a:pt x="2365474" y="565249"/>
                </a:cubicBezTo>
                <a:lnTo>
                  <a:pt x="2365474" y="586681"/>
                </a:lnTo>
                <a:cubicBezTo>
                  <a:pt x="2365474" y="588467"/>
                  <a:pt x="2364581" y="589360"/>
                  <a:pt x="2362795" y="589360"/>
                </a:cubicBezTo>
                <a:lnTo>
                  <a:pt x="2341364" y="589360"/>
                </a:lnTo>
                <a:cubicBezTo>
                  <a:pt x="2339578" y="589360"/>
                  <a:pt x="2338685" y="588467"/>
                  <a:pt x="2338685" y="586681"/>
                </a:cubicBezTo>
                <a:lnTo>
                  <a:pt x="2338685" y="565249"/>
                </a:lnTo>
                <a:cubicBezTo>
                  <a:pt x="2338908" y="563463"/>
                  <a:pt x="2339801" y="562571"/>
                  <a:pt x="2341364" y="562571"/>
                </a:cubicBezTo>
                <a:close/>
                <a:moveTo>
                  <a:pt x="2301180" y="562571"/>
                </a:moveTo>
                <a:lnTo>
                  <a:pt x="2322611" y="562571"/>
                </a:lnTo>
                <a:cubicBezTo>
                  <a:pt x="2324397" y="562794"/>
                  <a:pt x="2325290" y="563687"/>
                  <a:pt x="2325290" y="565249"/>
                </a:cubicBezTo>
                <a:lnTo>
                  <a:pt x="2325290" y="586681"/>
                </a:lnTo>
                <a:cubicBezTo>
                  <a:pt x="2325290" y="588467"/>
                  <a:pt x="2324397" y="589360"/>
                  <a:pt x="2322611" y="589360"/>
                </a:cubicBezTo>
                <a:lnTo>
                  <a:pt x="2301180" y="589360"/>
                </a:lnTo>
                <a:cubicBezTo>
                  <a:pt x="2299394" y="589360"/>
                  <a:pt x="2298501" y="588467"/>
                  <a:pt x="2298501" y="586681"/>
                </a:cubicBezTo>
                <a:lnTo>
                  <a:pt x="2298501" y="565249"/>
                </a:lnTo>
                <a:cubicBezTo>
                  <a:pt x="2298725" y="563463"/>
                  <a:pt x="2299618" y="562571"/>
                  <a:pt x="2301180" y="562571"/>
                </a:cubicBezTo>
                <a:close/>
                <a:moveTo>
                  <a:pt x="2260997" y="562571"/>
                </a:moveTo>
                <a:lnTo>
                  <a:pt x="2282428" y="562571"/>
                </a:lnTo>
                <a:cubicBezTo>
                  <a:pt x="2284214" y="562794"/>
                  <a:pt x="2285107" y="563687"/>
                  <a:pt x="2285107" y="565249"/>
                </a:cubicBezTo>
                <a:lnTo>
                  <a:pt x="2285107" y="586681"/>
                </a:lnTo>
                <a:cubicBezTo>
                  <a:pt x="2285107" y="588467"/>
                  <a:pt x="2284214" y="589360"/>
                  <a:pt x="2282428" y="589360"/>
                </a:cubicBezTo>
                <a:lnTo>
                  <a:pt x="2260997" y="589360"/>
                </a:lnTo>
                <a:cubicBezTo>
                  <a:pt x="2259211" y="589360"/>
                  <a:pt x="2258318" y="588467"/>
                  <a:pt x="2258318" y="586681"/>
                </a:cubicBezTo>
                <a:lnTo>
                  <a:pt x="2258318" y="565249"/>
                </a:lnTo>
                <a:cubicBezTo>
                  <a:pt x="2258541" y="563463"/>
                  <a:pt x="2259434" y="562571"/>
                  <a:pt x="2260997" y="562571"/>
                </a:cubicBezTo>
                <a:close/>
                <a:moveTo>
                  <a:pt x="2220813" y="562571"/>
                </a:moveTo>
                <a:lnTo>
                  <a:pt x="2242244" y="562571"/>
                </a:lnTo>
                <a:cubicBezTo>
                  <a:pt x="2244030" y="562794"/>
                  <a:pt x="2244923" y="563687"/>
                  <a:pt x="2244923" y="565249"/>
                </a:cubicBezTo>
                <a:lnTo>
                  <a:pt x="2244923" y="586681"/>
                </a:lnTo>
                <a:cubicBezTo>
                  <a:pt x="2244923" y="588467"/>
                  <a:pt x="2244030" y="589360"/>
                  <a:pt x="2242244" y="589360"/>
                </a:cubicBezTo>
                <a:lnTo>
                  <a:pt x="2220813" y="589360"/>
                </a:lnTo>
                <a:cubicBezTo>
                  <a:pt x="2219027" y="589360"/>
                  <a:pt x="2218134" y="588467"/>
                  <a:pt x="2218134" y="586681"/>
                </a:cubicBezTo>
                <a:lnTo>
                  <a:pt x="2218134" y="565249"/>
                </a:lnTo>
                <a:cubicBezTo>
                  <a:pt x="2218357" y="563463"/>
                  <a:pt x="2219250" y="562571"/>
                  <a:pt x="2220813" y="562571"/>
                </a:cubicBezTo>
                <a:close/>
                <a:moveTo>
                  <a:pt x="2180629" y="562571"/>
                </a:moveTo>
                <a:lnTo>
                  <a:pt x="2202061" y="562571"/>
                </a:lnTo>
                <a:cubicBezTo>
                  <a:pt x="2203847" y="562794"/>
                  <a:pt x="2204740" y="563687"/>
                  <a:pt x="2204740" y="565249"/>
                </a:cubicBezTo>
                <a:lnTo>
                  <a:pt x="2204740" y="586681"/>
                </a:lnTo>
                <a:cubicBezTo>
                  <a:pt x="2204740" y="588467"/>
                  <a:pt x="2203847" y="589360"/>
                  <a:pt x="2202061" y="589360"/>
                </a:cubicBezTo>
                <a:lnTo>
                  <a:pt x="2180629" y="589360"/>
                </a:lnTo>
                <a:cubicBezTo>
                  <a:pt x="2178843" y="589360"/>
                  <a:pt x="2177951" y="588467"/>
                  <a:pt x="2177951" y="586681"/>
                </a:cubicBezTo>
                <a:lnTo>
                  <a:pt x="2177951" y="565249"/>
                </a:lnTo>
                <a:cubicBezTo>
                  <a:pt x="2178174" y="563463"/>
                  <a:pt x="2179067" y="562571"/>
                  <a:pt x="2180629" y="562571"/>
                </a:cubicBezTo>
                <a:close/>
                <a:moveTo>
                  <a:pt x="2140446" y="562571"/>
                </a:moveTo>
                <a:lnTo>
                  <a:pt x="2161877" y="562571"/>
                </a:lnTo>
                <a:cubicBezTo>
                  <a:pt x="2163663" y="562794"/>
                  <a:pt x="2164556" y="563687"/>
                  <a:pt x="2164556" y="565249"/>
                </a:cubicBezTo>
                <a:lnTo>
                  <a:pt x="2164556" y="586681"/>
                </a:lnTo>
                <a:cubicBezTo>
                  <a:pt x="2164556" y="588467"/>
                  <a:pt x="2163663" y="589360"/>
                  <a:pt x="2161877" y="589360"/>
                </a:cubicBezTo>
                <a:lnTo>
                  <a:pt x="2140446" y="589360"/>
                </a:lnTo>
                <a:cubicBezTo>
                  <a:pt x="2138660" y="589360"/>
                  <a:pt x="2137767" y="588467"/>
                  <a:pt x="2137767" y="586681"/>
                </a:cubicBezTo>
                <a:lnTo>
                  <a:pt x="2137767" y="565249"/>
                </a:lnTo>
                <a:cubicBezTo>
                  <a:pt x="2137990" y="563463"/>
                  <a:pt x="2138883" y="562571"/>
                  <a:pt x="2140446" y="562571"/>
                </a:cubicBezTo>
                <a:close/>
                <a:moveTo>
                  <a:pt x="2100262" y="562571"/>
                </a:moveTo>
                <a:lnTo>
                  <a:pt x="2121693" y="562571"/>
                </a:lnTo>
                <a:cubicBezTo>
                  <a:pt x="2123479" y="562794"/>
                  <a:pt x="2124372" y="563687"/>
                  <a:pt x="2124372" y="565249"/>
                </a:cubicBezTo>
                <a:lnTo>
                  <a:pt x="2124372" y="586681"/>
                </a:lnTo>
                <a:cubicBezTo>
                  <a:pt x="2124372" y="588467"/>
                  <a:pt x="2123479" y="589360"/>
                  <a:pt x="2121693" y="589360"/>
                </a:cubicBezTo>
                <a:lnTo>
                  <a:pt x="2100262" y="589360"/>
                </a:lnTo>
                <a:cubicBezTo>
                  <a:pt x="2098476" y="589360"/>
                  <a:pt x="2097583" y="588467"/>
                  <a:pt x="2097583" y="586681"/>
                </a:cubicBezTo>
                <a:lnTo>
                  <a:pt x="2097583" y="565249"/>
                </a:lnTo>
                <a:cubicBezTo>
                  <a:pt x="2097807" y="563463"/>
                  <a:pt x="2098700" y="562571"/>
                  <a:pt x="2100262" y="562571"/>
                </a:cubicBezTo>
                <a:close/>
                <a:moveTo>
                  <a:pt x="2060079" y="562571"/>
                </a:moveTo>
                <a:lnTo>
                  <a:pt x="2081510" y="562571"/>
                </a:lnTo>
                <a:cubicBezTo>
                  <a:pt x="2083296" y="562794"/>
                  <a:pt x="2084189" y="563687"/>
                  <a:pt x="2084189" y="565249"/>
                </a:cubicBezTo>
                <a:lnTo>
                  <a:pt x="2084189" y="586681"/>
                </a:lnTo>
                <a:cubicBezTo>
                  <a:pt x="2084189" y="588467"/>
                  <a:pt x="2083296" y="589360"/>
                  <a:pt x="2081510" y="589360"/>
                </a:cubicBezTo>
                <a:lnTo>
                  <a:pt x="2060079" y="589360"/>
                </a:lnTo>
                <a:cubicBezTo>
                  <a:pt x="2058293" y="589360"/>
                  <a:pt x="2057400" y="588467"/>
                  <a:pt x="2057400" y="586681"/>
                </a:cubicBezTo>
                <a:lnTo>
                  <a:pt x="2057400" y="565249"/>
                </a:lnTo>
                <a:cubicBezTo>
                  <a:pt x="2057623" y="563463"/>
                  <a:pt x="2058516" y="562571"/>
                  <a:pt x="2060079" y="562571"/>
                </a:cubicBezTo>
                <a:close/>
                <a:moveTo>
                  <a:pt x="1987748" y="562571"/>
                </a:moveTo>
                <a:lnTo>
                  <a:pt x="2009179" y="562571"/>
                </a:lnTo>
                <a:cubicBezTo>
                  <a:pt x="2010965" y="562794"/>
                  <a:pt x="2011858" y="563687"/>
                  <a:pt x="2011858" y="565249"/>
                </a:cubicBezTo>
                <a:lnTo>
                  <a:pt x="2011858" y="586681"/>
                </a:lnTo>
                <a:cubicBezTo>
                  <a:pt x="2011858" y="588467"/>
                  <a:pt x="2010965" y="589360"/>
                  <a:pt x="2009179" y="589360"/>
                </a:cubicBezTo>
                <a:lnTo>
                  <a:pt x="1987748" y="589360"/>
                </a:lnTo>
                <a:cubicBezTo>
                  <a:pt x="1985962" y="589360"/>
                  <a:pt x="1985069" y="588467"/>
                  <a:pt x="1985069" y="586681"/>
                </a:cubicBezTo>
                <a:lnTo>
                  <a:pt x="1985069" y="565249"/>
                </a:lnTo>
                <a:cubicBezTo>
                  <a:pt x="1985292" y="563463"/>
                  <a:pt x="1986185" y="562571"/>
                  <a:pt x="1987748" y="562571"/>
                </a:cubicBezTo>
                <a:close/>
                <a:moveTo>
                  <a:pt x="1947564" y="562571"/>
                </a:moveTo>
                <a:lnTo>
                  <a:pt x="1968996" y="562571"/>
                </a:lnTo>
                <a:cubicBezTo>
                  <a:pt x="1970782" y="562794"/>
                  <a:pt x="1971675" y="563687"/>
                  <a:pt x="1971675" y="565249"/>
                </a:cubicBezTo>
                <a:lnTo>
                  <a:pt x="1971675" y="586681"/>
                </a:lnTo>
                <a:cubicBezTo>
                  <a:pt x="1971675" y="588467"/>
                  <a:pt x="1970782" y="589360"/>
                  <a:pt x="1968996" y="589360"/>
                </a:cubicBezTo>
                <a:lnTo>
                  <a:pt x="1947564" y="589360"/>
                </a:lnTo>
                <a:cubicBezTo>
                  <a:pt x="1945779" y="589360"/>
                  <a:pt x="1944886" y="588467"/>
                  <a:pt x="1944886" y="586681"/>
                </a:cubicBezTo>
                <a:lnTo>
                  <a:pt x="1944886" y="565249"/>
                </a:lnTo>
                <a:cubicBezTo>
                  <a:pt x="1945109" y="563463"/>
                  <a:pt x="1946002" y="562571"/>
                  <a:pt x="1947564" y="562571"/>
                </a:cubicBezTo>
                <a:close/>
                <a:moveTo>
                  <a:pt x="1907381" y="562571"/>
                </a:moveTo>
                <a:lnTo>
                  <a:pt x="1928812" y="562571"/>
                </a:lnTo>
                <a:cubicBezTo>
                  <a:pt x="1930598" y="562794"/>
                  <a:pt x="1931491" y="563687"/>
                  <a:pt x="1931491" y="565249"/>
                </a:cubicBezTo>
                <a:lnTo>
                  <a:pt x="1931491" y="586681"/>
                </a:lnTo>
                <a:cubicBezTo>
                  <a:pt x="1931491" y="588467"/>
                  <a:pt x="1930598" y="589360"/>
                  <a:pt x="1928812" y="589360"/>
                </a:cubicBezTo>
                <a:lnTo>
                  <a:pt x="1907381" y="589360"/>
                </a:lnTo>
                <a:cubicBezTo>
                  <a:pt x="1905595" y="589360"/>
                  <a:pt x="1904702" y="588467"/>
                  <a:pt x="1904702" y="586681"/>
                </a:cubicBezTo>
                <a:lnTo>
                  <a:pt x="1904702" y="565249"/>
                </a:lnTo>
                <a:cubicBezTo>
                  <a:pt x="1904925" y="563463"/>
                  <a:pt x="1905818" y="562571"/>
                  <a:pt x="1907381" y="562571"/>
                </a:cubicBezTo>
                <a:close/>
                <a:moveTo>
                  <a:pt x="1867197" y="562571"/>
                </a:moveTo>
                <a:lnTo>
                  <a:pt x="1888629" y="562571"/>
                </a:lnTo>
                <a:cubicBezTo>
                  <a:pt x="1890414" y="562794"/>
                  <a:pt x="1891307" y="563687"/>
                  <a:pt x="1891307" y="565249"/>
                </a:cubicBezTo>
                <a:lnTo>
                  <a:pt x="1891307" y="586681"/>
                </a:lnTo>
                <a:cubicBezTo>
                  <a:pt x="1891307" y="588467"/>
                  <a:pt x="1890414" y="589360"/>
                  <a:pt x="1888629" y="589360"/>
                </a:cubicBezTo>
                <a:lnTo>
                  <a:pt x="1867197" y="589360"/>
                </a:lnTo>
                <a:cubicBezTo>
                  <a:pt x="1865411" y="589360"/>
                  <a:pt x="1864518" y="588467"/>
                  <a:pt x="1864518" y="586681"/>
                </a:cubicBezTo>
                <a:lnTo>
                  <a:pt x="1864518" y="565249"/>
                </a:lnTo>
                <a:cubicBezTo>
                  <a:pt x="1864742" y="563463"/>
                  <a:pt x="1865635" y="562571"/>
                  <a:pt x="1867197" y="562571"/>
                </a:cubicBezTo>
                <a:close/>
                <a:moveTo>
                  <a:pt x="1827014" y="562571"/>
                </a:moveTo>
                <a:lnTo>
                  <a:pt x="1848445" y="562571"/>
                </a:lnTo>
                <a:cubicBezTo>
                  <a:pt x="1850231" y="562794"/>
                  <a:pt x="1851124" y="563687"/>
                  <a:pt x="1851124" y="565249"/>
                </a:cubicBezTo>
                <a:lnTo>
                  <a:pt x="1851124" y="586681"/>
                </a:lnTo>
                <a:cubicBezTo>
                  <a:pt x="1851124" y="588467"/>
                  <a:pt x="1850231" y="589360"/>
                  <a:pt x="1848445" y="589360"/>
                </a:cubicBezTo>
                <a:lnTo>
                  <a:pt x="1827014" y="589360"/>
                </a:lnTo>
                <a:cubicBezTo>
                  <a:pt x="1825228" y="589360"/>
                  <a:pt x="1824335" y="588467"/>
                  <a:pt x="1824335" y="586681"/>
                </a:cubicBezTo>
                <a:lnTo>
                  <a:pt x="1824335" y="565249"/>
                </a:lnTo>
                <a:cubicBezTo>
                  <a:pt x="1824558" y="563463"/>
                  <a:pt x="1825451" y="562571"/>
                  <a:pt x="1827014" y="562571"/>
                </a:cubicBezTo>
                <a:close/>
                <a:moveTo>
                  <a:pt x="1786830" y="562571"/>
                </a:moveTo>
                <a:lnTo>
                  <a:pt x="1808261" y="562571"/>
                </a:lnTo>
                <a:cubicBezTo>
                  <a:pt x="1810047" y="562794"/>
                  <a:pt x="1810940" y="563687"/>
                  <a:pt x="1810940" y="565249"/>
                </a:cubicBezTo>
                <a:lnTo>
                  <a:pt x="1810940" y="586681"/>
                </a:lnTo>
                <a:cubicBezTo>
                  <a:pt x="1810940" y="588467"/>
                  <a:pt x="1810047" y="589360"/>
                  <a:pt x="1808261" y="589360"/>
                </a:cubicBezTo>
                <a:lnTo>
                  <a:pt x="1786830" y="589360"/>
                </a:lnTo>
                <a:cubicBezTo>
                  <a:pt x="1785044" y="589360"/>
                  <a:pt x="1784151" y="588467"/>
                  <a:pt x="1784151" y="586681"/>
                </a:cubicBezTo>
                <a:lnTo>
                  <a:pt x="1784151" y="565249"/>
                </a:lnTo>
                <a:cubicBezTo>
                  <a:pt x="1784374" y="563463"/>
                  <a:pt x="1785267" y="562571"/>
                  <a:pt x="1786830" y="562571"/>
                </a:cubicBezTo>
                <a:close/>
                <a:moveTo>
                  <a:pt x="1746646" y="562571"/>
                </a:moveTo>
                <a:lnTo>
                  <a:pt x="1768078" y="562571"/>
                </a:lnTo>
                <a:cubicBezTo>
                  <a:pt x="1769864" y="562794"/>
                  <a:pt x="1770757" y="563687"/>
                  <a:pt x="1770757" y="565249"/>
                </a:cubicBezTo>
                <a:lnTo>
                  <a:pt x="1770757" y="586681"/>
                </a:lnTo>
                <a:cubicBezTo>
                  <a:pt x="1770757" y="588467"/>
                  <a:pt x="1769864" y="589360"/>
                  <a:pt x="1768078" y="589360"/>
                </a:cubicBezTo>
                <a:lnTo>
                  <a:pt x="1746646" y="589360"/>
                </a:lnTo>
                <a:cubicBezTo>
                  <a:pt x="1744861" y="589360"/>
                  <a:pt x="1743968" y="588467"/>
                  <a:pt x="1743968" y="586681"/>
                </a:cubicBezTo>
                <a:lnTo>
                  <a:pt x="1743968" y="565249"/>
                </a:lnTo>
                <a:cubicBezTo>
                  <a:pt x="1744191" y="563463"/>
                  <a:pt x="1745084" y="562571"/>
                  <a:pt x="1746646" y="562571"/>
                </a:cubicBezTo>
                <a:close/>
                <a:moveTo>
                  <a:pt x="1706463" y="562571"/>
                </a:moveTo>
                <a:lnTo>
                  <a:pt x="1727894" y="562571"/>
                </a:lnTo>
                <a:cubicBezTo>
                  <a:pt x="1729680" y="562794"/>
                  <a:pt x="1730573" y="563687"/>
                  <a:pt x="1730573" y="565249"/>
                </a:cubicBezTo>
                <a:lnTo>
                  <a:pt x="1730573" y="586681"/>
                </a:lnTo>
                <a:cubicBezTo>
                  <a:pt x="1730573" y="588467"/>
                  <a:pt x="1729680" y="589360"/>
                  <a:pt x="1727894" y="589360"/>
                </a:cubicBezTo>
                <a:lnTo>
                  <a:pt x="1706463" y="589360"/>
                </a:lnTo>
                <a:cubicBezTo>
                  <a:pt x="1704677" y="589360"/>
                  <a:pt x="1703784" y="588467"/>
                  <a:pt x="1703784" y="586681"/>
                </a:cubicBezTo>
                <a:lnTo>
                  <a:pt x="1703784" y="565249"/>
                </a:lnTo>
                <a:cubicBezTo>
                  <a:pt x="1704007" y="563463"/>
                  <a:pt x="1704900" y="562571"/>
                  <a:pt x="1706463" y="562571"/>
                </a:cubicBezTo>
                <a:close/>
                <a:moveTo>
                  <a:pt x="1666279" y="562571"/>
                </a:moveTo>
                <a:lnTo>
                  <a:pt x="1687711" y="562571"/>
                </a:lnTo>
                <a:cubicBezTo>
                  <a:pt x="1689497" y="562794"/>
                  <a:pt x="1690390" y="563687"/>
                  <a:pt x="1690390" y="565249"/>
                </a:cubicBezTo>
                <a:lnTo>
                  <a:pt x="1690390" y="586681"/>
                </a:lnTo>
                <a:cubicBezTo>
                  <a:pt x="1690390" y="588467"/>
                  <a:pt x="1689497" y="589360"/>
                  <a:pt x="1687711" y="589360"/>
                </a:cubicBezTo>
                <a:lnTo>
                  <a:pt x="1666279" y="589360"/>
                </a:lnTo>
                <a:cubicBezTo>
                  <a:pt x="1664493" y="589360"/>
                  <a:pt x="1663600" y="588467"/>
                  <a:pt x="1663600" y="586681"/>
                </a:cubicBezTo>
                <a:lnTo>
                  <a:pt x="1663600" y="565249"/>
                </a:lnTo>
                <a:cubicBezTo>
                  <a:pt x="1663824" y="563463"/>
                  <a:pt x="1664717" y="562571"/>
                  <a:pt x="1666279" y="562571"/>
                </a:cubicBezTo>
                <a:close/>
                <a:moveTo>
                  <a:pt x="1626096" y="562571"/>
                </a:moveTo>
                <a:lnTo>
                  <a:pt x="1647527" y="562571"/>
                </a:lnTo>
                <a:cubicBezTo>
                  <a:pt x="1649313" y="562794"/>
                  <a:pt x="1650206" y="563687"/>
                  <a:pt x="1650206" y="565249"/>
                </a:cubicBezTo>
                <a:lnTo>
                  <a:pt x="1650206" y="586681"/>
                </a:lnTo>
                <a:cubicBezTo>
                  <a:pt x="1650206" y="588467"/>
                  <a:pt x="1649313" y="589360"/>
                  <a:pt x="1647527" y="589360"/>
                </a:cubicBezTo>
                <a:lnTo>
                  <a:pt x="1626096" y="589360"/>
                </a:lnTo>
                <a:cubicBezTo>
                  <a:pt x="1624310" y="589360"/>
                  <a:pt x="1623417" y="588467"/>
                  <a:pt x="1623417" y="586681"/>
                </a:cubicBezTo>
                <a:lnTo>
                  <a:pt x="1623417" y="565249"/>
                </a:lnTo>
                <a:cubicBezTo>
                  <a:pt x="1623640" y="563463"/>
                  <a:pt x="1624533" y="562571"/>
                  <a:pt x="1626096" y="562571"/>
                </a:cubicBezTo>
                <a:close/>
                <a:moveTo>
                  <a:pt x="1585912" y="562571"/>
                </a:moveTo>
                <a:lnTo>
                  <a:pt x="1607343" y="562571"/>
                </a:lnTo>
                <a:cubicBezTo>
                  <a:pt x="1609129" y="562794"/>
                  <a:pt x="1610022" y="563687"/>
                  <a:pt x="1610022" y="565249"/>
                </a:cubicBezTo>
                <a:lnTo>
                  <a:pt x="1610022" y="586681"/>
                </a:lnTo>
                <a:cubicBezTo>
                  <a:pt x="1610022" y="588467"/>
                  <a:pt x="1609129" y="589360"/>
                  <a:pt x="1607343" y="589360"/>
                </a:cubicBezTo>
                <a:lnTo>
                  <a:pt x="1585912" y="589360"/>
                </a:lnTo>
                <a:cubicBezTo>
                  <a:pt x="1584126" y="589360"/>
                  <a:pt x="1583233" y="588467"/>
                  <a:pt x="1583233" y="586681"/>
                </a:cubicBezTo>
                <a:lnTo>
                  <a:pt x="1583233" y="565249"/>
                </a:lnTo>
                <a:cubicBezTo>
                  <a:pt x="1583456" y="563463"/>
                  <a:pt x="1584349" y="562571"/>
                  <a:pt x="1585912" y="562571"/>
                </a:cubicBezTo>
                <a:close/>
                <a:moveTo>
                  <a:pt x="1473398" y="562571"/>
                </a:moveTo>
                <a:lnTo>
                  <a:pt x="1494829" y="562571"/>
                </a:lnTo>
                <a:cubicBezTo>
                  <a:pt x="1496615" y="562794"/>
                  <a:pt x="1497508" y="563687"/>
                  <a:pt x="1497508" y="565249"/>
                </a:cubicBezTo>
                <a:lnTo>
                  <a:pt x="1497508" y="586681"/>
                </a:lnTo>
                <a:cubicBezTo>
                  <a:pt x="1497508" y="588467"/>
                  <a:pt x="1496615" y="589360"/>
                  <a:pt x="1494829" y="589360"/>
                </a:cubicBezTo>
                <a:lnTo>
                  <a:pt x="1473398" y="589360"/>
                </a:lnTo>
                <a:cubicBezTo>
                  <a:pt x="1471612" y="589360"/>
                  <a:pt x="1470719" y="588467"/>
                  <a:pt x="1470719" y="586681"/>
                </a:cubicBezTo>
                <a:lnTo>
                  <a:pt x="1470719" y="565249"/>
                </a:lnTo>
                <a:cubicBezTo>
                  <a:pt x="1470942" y="563463"/>
                  <a:pt x="1471835" y="562571"/>
                  <a:pt x="1473398" y="562571"/>
                </a:cubicBezTo>
                <a:close/>
                <a:moveTo>
                  <a:pt x="1433215" y="562571"/>
                </a:moveTo>
                <a:lnTo>
                  <a:pt x="1454646" y="562571"/>
                </a:lnTo>
                <a:cubicBezTo>
                  <a:pt x="1456432" y="562794"/>
                  <a:pt x="1457325" y="563687"/>
                  <a:pt x="1457325" y="565249"/>
                </a:cubicBezTo>
                <a:lnTo>
                  <a:pt x="1457325" y="586681"/>
                </a:lnTo>
                <a:cubicBezTo>
                  <a:pt x="1457325" y="588467"/>
                  <a:pt x="1456432" y="589360"/>
                  <a:pt x="1454646" y="589360"/>
                </a:cubicBezTo>
                <a:lnTo>
                  <a:pt x="1433215" y="589360"/>
                </a:lnTo>
                <a:cubicBezTo>
                  <a:pt x="1431429" y="589360"/>
                  <a:pt x="1430536" y="588467"/>
                  <a:pt x="1430536" y="586681"/>
                </a:cubicBezTo>
                <a:lnTo>
                  <a:pt x="1430536" y="565249"/>
                </a:lnTo>
                <a:cubicBezTo>
                  <a:pt x="1430759" y="563463"/>
                  <a:pt x="1431652" y="562571"/>
                  <a:pt x="1433215" y="562571"/>
                </a:cubicBezTo>
                <a:close/>
                <a:moveTo>
                  <a:pt x="1393031" y="562571"/>
                </a:moveTo>
                <a:lnTo>
                  <a:pt x="1414462" y="562571"/>
                </a:lnTo>
                <a:cubicBezTo>
                  <a:pt x="1416248" y="562794"/>
                  <a:pt x="1417141" y="563687"/>
                  <a:pt x="1417141" y="565249"/>
                </a:cubicBezTo>
                <a:lnTo>
                  <a:pt x="1417141" y="586681"/>
                </a:lnTo>
                <a:cubicBezTo>
                  <a:pt x="1417141" y="588467"/>
                  <a:pt x="1416248" y="589360"/>
                  <a:pt x="1414462" y="589360"/>
                </a:cubicBezTo>
                <a:lnTo>
                  <a:pt x="1393031" y="589360"/>
                </a:lnTo>
                <a:cubicBezTo>
                  <a:pt x="1391245" y="589360"/>
                  <a:pt x="1390352" y="588467"/>
                  <a:pt x="1390352" y="586681"/>
                </a:cubicBezTo>
                <a:lnTo>
                  <a:pt x="1390352" y="565249"/>
                </a:lnTo>
                <a:cubicBezTo>
                  <a:pt x="1390575" y="563463"/>
                  <a:pt x="1391468" y="562571"/>
                  <a:pt x="1393031" y="562571"/>
                </a:cubicBezTo>
                <a:close/>
                <a:moveTo>
                  <a:pt x="1352847" y="562571"/>
                </a:moveTo>
                <a:lnTo>
                  <a:pt x="1374279" y="562571"/>
                </a:lnTo>
                <a:cubicBezTo>
                  <a:pt x="1376065" y="562794"/>
                  <a:pt x="1376957" y="563687"/>
                  <a:pt x="1376957" y="565249"/>
                </a:cubicBezTo>
                <a:lnTo>
                  <a:pt x="1376957" y="586681"/>
                </a:lnTo>
                <a:cubicBezTo>
                  <a:pt x="1376957" y="588467"/>
                  <a:pt x="1376065" y="589360"/>
                  <a:pt x="1374279" y="589360"/>
                </a:cubicBezTo>
                <a:lnTo>
                  <a:pt x="1352847" y="589360"/>
                </a:lnTo>
                <a:cubicBezTo>
                  <a:pt x="1351061" y="589360"/>
                  <a:pt x="1350169" y="588467"/>
                  <a:pt x="1350169" y="586681"/>
                </a:cubicBezTo>
                <a:lnTo>
                  <a:pt x="1350169" y="565249"/>
                </a:lnTo>
                <a:cubicBezTo>
                  <a:pt x="1350392" y="563463"/>
                  <a:pt x="1351285" y="562571"/>
                  <a:pt x="1352847" y="562571"/>
                </a:cubicBezTo>
                <a:close/>
                <a:moveTo>
                  <a:pt x="1151929" y="562571"/>
                </a:moveTo>
                <a:lnTo>
                  <a:pt x="1173361" y="562571"/>
                </a:lnTo>
                <a:cubicBezTo>
                  <a:pt x="1175147" y="562794"/>
                  <a:pt x="1176040" y="563687"/>
                  <a:pt x="1176040" y="565249"/>
                </a:cubicBezTo>
                <a:lnTo>
                  <a:pt x="1176040" y="586681"/>
                </a:lnTo>
                <a:cubicBezTo>
                  <a:pt x="1176040" y="588467"/>
                  <a:pt x="1175147" y="589360"/>
                  <a:pt x="1173361" y="589360"/>
                </a:cubicBezTo>
                <a:lnTo>
                  <a:pt x="1151929" y="589360"/>
                </a:lnTo>
                <a:cubicBezTo>
                  <a:pt x="1150144" y="589360"/>
                  <a:pt x="1149251" y="588467"/>
                  <a:pt x="1149251" y="586681"/>
                </a:cubicBezTo>
                <a:lnTo>
                  <a:pt x="1149251" y="565249"/>
                </a:lnTo>
                <a:cubicBezTo>
                  <a:pt x="1149474" y="563463"/>
                  <a:pt x="1150367" y="562571"/>
                  <a:pt x="1151929" y="562571"/>
                </a:cubicBezTo>
                <a:close/>
                <a:moveTo>
                  <a:pt x="1111746" y="562571"/>
                </a:moveTo>
                <a:lnTo>
                  <a:pt x="1133177" y="562571"/>
                </a:lnTo>
                <a:cubicBezTo>
                  <a:pt x="1134963" y="562794"/>
                  <a:pt x="1135856" y="563687"/>
                  <a:pt x="1135856" y="565249"/>
                </a:cubicBezTo>
                <a:lnTo>
                  <a:pt x="1135856" y="586681"/>
                </a:lnTo>
                <a:cubicBezTo>
                  <a:pt x="1135856" y="588467"/>
                  <a:pt x="1134963" y="589360"/>
                  <a:pt x="1133177" y="589360"/>
                </a:cubicBezTo>
                <a:lnTo>
                  <a:pt x="1111746" y="589360"/>
                </a:lnTo>
                <a:cubicBezTo>
                  <a:pt x="1109960" y="589360"/>
                  <a:pt x="1109067" y="588467"/>
                  <a:pt x="1109067" y="586681"/>
                </a:cubicBezTo>
                <a:lnTo>
                  <a:pt x="1109067" y="565249"/>
                </a:lnTo>
                <a:cubicBezTo>
                  <a:pt x="1109290" y="563463"/>
                  <a:pt x="1110183" y="562571"/>
                  <a:pt x="1111746" y="562571"/>
                </a:cubicBezTo>
                <a:close/>
                <a:moveTo>
                  <a:pt x="1071562" y="562571"/>
                </a:moveTo>
                <a:lnTo>
                  <a:pt x="1092994" y="562571"/>
                </a:lnTo>
                <a:cubicBezTo>
                  <a:pt x="1094780" y="562794"/>
                  <a:pt x="1095673" y="563687"/>
                  <a:pt x="1095673" y="565249"/>
                </a:cubicBezTo>
                <a:lnTo>
                  <a:pt x="1095673" y="586681"/>
                </a:lnTo>
                <a:cubicBezTo>
                  <a:pt x="1095673" y="588467"/>
                  <a:pt x="1094780" y="589360"/>
                  <a:pt x="1092994" y="589360"/>
                </a:cubicBezTo>
                <a:lnTo>
                  <a:pt x="1071562" y="589360"/>
                </a:lnTo>
                <a:cubicBezTo>
                  <a:pt x="1069776" y="589360"/>
                  <a:pt x="1068883" y="588467"/>
                  <a:pt x="1068883" y="586681"/>
                </a:cubicBezTo>
                <a:lnTo>
                  <a:pt x="1068883" y="565249"/>
                </a:lnTo>
                <a:cubicBezTo>
                  <a:pt x="1069106" y="563463"/>
                  <a:pt x="1070000" y="562571"/>
                  <a:pt x="1071562" y="562571"/>
                </a:cubicBezTo>
                <a:close/>
                <a:moveTo>
                  <a:pt x="1031379" y="562571"/>
                </a:moveTo>
                <a:lnTo>
                  <a:pt x="1052810" y="562571"/>
                </a:lnTo>
                <a:cubicBezTo>
                  <a:pt x="1054596" y="562794"/>
                  <a:pt x="1055489" y="563687"/>
                  <a:pt x="1055489" y="565249"/>
                </a:cubicBezTo>
                <a:lnTo>
                  <a:pt x="1055489" y="586681"/>
                </a:lnTo>
                <a:cubicBezTo>
                  <a:pt x="1055489" y="588467"/>
                  <a:pt x="1054596" y="589360"/>
                  <a:pt x="1052810" y="589360"/>
                </a:cubicBezTo>
                <a:lnTo>
                  <a:pt x="1031379" y="589360"/>
                </a:lnTo>
                <a:cubicBezTo>
                  <a:pt x="1029593" y="589360"/>
                  <a:pt x="1028700" y="588467"/>
                  <a:pt x="1028700" y="586681"/>
                </a:cubicBezTo>
                <a:lnTo>
                  <a:pt x="1028700" y="565249"/>
                </a:lnTo>
                <a:cubicBezTo>
                  <a:pt x="1028923" y="563463"/>
                  <a:pt x="1029816" y="562571"/>
                  <a:pt x="1031379" y="562571"/>
                </a:cubicBezTo>
                <a:close/>
                <a:moveTo>
                  <a:pt x="959048" y="562571"/>
                </a:moveTo>
                <a:lnTo>
                  <a:pt x="980479" y="562571"/>
                </a:lnTo>
                <a:cubicBezTo>
                  <a:pt x="982265" y="562794"/>
                  <a:pt x="983159" y="563687"/>
                  <a:pt x="983159" y="565249"/>
                </a:cubicBezTo>
                <a:lnTo>
                  <a:pt x="983159" y="586681"/>
                </a:lnTo>
                <a:cubicBezTo>
                  <a:pt x="983159" y="588467"/>
                  <a:pt x="982265" y="589360"/>
                  <a:pt x="980479" y="589360"/>
                </a:cubicBezTo>
                <a:lnTo>
                  <a:pt x="959048" y="589360"/>
                </a:lnTo>
                <a:cubicBezTo>
                  <a:pt x="957262" y="589360"/>
                  <a:pt x="956370" y="588467"/>
                  <a:pt x="956370" y="586681"/>
                </a:cubicBezTo>
                <a:lnTo>
                  <a:pt x="956370" y="565249"/>
                </a:lnTo>
                <a:cubicBezTo>
                  <a:pt x="956593" y="563463"/>
                  <a:pt x="957486" y="562571"/>
                  <a:pt x="959048" y="562571"/>
                </a:cubicBezTo>
                <a:close/>
                <a:moveTo>
                  <a:pt x="918865" y="562571"/>
                </a:moveTo>
                <a:lnTo>
                  <a:pt x="940296" y="562571"/>
                </a:lnTo>
                <a:cubicBezTo>
                  <a:pt x="942082" y="562794"/>
                  <a:pt x="942975" y="563687"/>
                  <a:pt x="942975" y="565249"/>
                </a:cubicBezTo>
                <a:lnTo>
                  <a:pt x="942975" y="586681"/>
                </a:lnTo>
                <a:cubicBezTo>
                  <a:pt x="942975" y="588467"/>
                  <a:pt x="942082" y="589360"/>
                  <a:pt x="940296" y="589360"/>
                </a:cubicBezTo>
                <a:lnTo>
                  <a:pt x="918865" y="589360"/>
                </a:lnTo>
                <a:cubicBezTo>
                  <a:pt x="917079" y="589360"/>
                  <a:pt x="916186" y="588467"/>
                  <a:pt x="916186" y="586681"/>
                </a:cubicBezTo>
                <a:lnTo>
                  <a:pt x="916186" y="565249"/>
                </a:lnTo>
                <a:cubicBezTo>
                  <a:pt x="916409" y="563463"/>
                  <a:pt x="917302" y="562571"/>
                  <a:pt x="918865" y="562571"/>
                </a:cubicBezTo>
                <a:close/>
                <a:moveTo>
                  <a:pt x="878681" y="562571"/>
                </a:moveTo>
                <a:lnTo>
                  <a:pt x="900112" y="562571"/>
                </a:lnTo>
                <a:cubicBezTo>
                  <a:pt x="901898" y="562794"/>
                  <a:pt x="902791" y="563687"/>
                  <a:pt x="902791" y="565249"/>
                </a:cubicBezTo>
                <a:lnTo>
                  <a:pt x="902791" y="586681"/>
                </a:lnTo>
                <a:cubicBezTo>
                  <a:pt x="902791" y="588467"/>
                  <a:pt x="901898" y="589360"/>
                  <a:pt x="900112" y="589360"/>
                </a:cubicBezTo>
                <a:lnTo>
                  <a:pt x="878681" y="589360"/>
                </a:lnTo>
                <a:cubicBezTo>
                  <a:pt x="876895" y="589360"/>
                  <a:pt x="876002" y="588467"/>
                  <a:pt x="876002" y="586681"/>
                </a:cubicBezTo>
                <a:lnTo>
                  <a:pt x="876002" y="565249"/>
                </a:lnTo>
                <a:cubicBezTo>
                  <a:pt x="876225" y="563463"/>
                  <a:pt x="877119" y="562571"/>
                  <a:pt x="878681" y="562571"/>
                </a:cubicBezTo>
                <a:close/>
                <a:moveTo>
                  <a:pt x="838497" y="562571"/>
                </a:moveTo>
                <a:lnTo>
                  <a:pt x="859929" y="562571"/>
                </a:lnTo>
                <a:cubicBezTo>
                  <a:pt x="861715" y="562794"/>
                  <a:pt x="862608" y="563687"/>
                  <a:pt x="862608" y="565249"/>
                </a:cubicBezTo>
                <a:lnTo>
                  <a:pt x="862608" y="586681"/>
                </a:lnTo>
                <a:cubicBezTo>
                  <a:pt x="862608" y="588467"/>
                  <a:pt x="861715" y="589360"/>
                  <a:pt x="859929" y="589360"/>
                </a:cubicBezTo>
                <a:lnTo>
                  <a:pt x="838497" y="589360"/>
                </a:lnTo>
                <a:cubicBezTo>
                  <a:pt x="836712" y="589360"/>
                  <a:pt x="835819" y="588467"/>
                  <a:pt x="835819" y="586681"/>
                </a:cubicBezTo>
                <a:lnTo>
                  <a:pt x="835819" y="565249"/>
                </a:lnTo>
                <a:cubicBezTo>
                  <a:pt x="836042" y="563463"/>
                  <a:pt x="836935" y="562571"/>
                  <a:pt x="838497" y="562571"/>
                </a:cubicBezTo>
                <a:close/>
                <a:moveTo>
                  <a:pt x="798314" y="562571"/>
                </a:moveTo>
                <a:lnTo>
                  <a:pt x="819745" y="562571"/>
                </a:lnTo>
                <a:cubicBezTo>
                  <a:pt x="821531" y="562794"/>
                  <a:pt x="822424" y="563687"/>
                  <a:pt x="822424" y="565249"/>
                </a:cubicBezTo>
                <a:lnTo>
                  <a:pt x="822424" y="586681"/>
                </a:lnTo>
                <a:cubicBezTo>
                  <a:pt x="822424" y="588467"/>
                  <a:pt x="821531" y="589360"/>
                  <a:pt x="819745" y="589360"/>
                </a:cubicBezTo>
                <a:lnTo>
                  <a:pt x="798314" y="589360"/>
                </a:lnTo>
                <a:cubicBezTo>
                  <a:pt x="796528" y="589360"/>
                  <a:pt x="795635" y="588467"/>
                  <a:pt x="795635" y="586681"/>
                </a:cubicBezTo>
                <a:lnTo>
                  <a:pt x="795635" y="565249"/>
                </a:lnTo>
                <a:cubicBezTo>
                  <a:pt x="795858" y="563463"/>
                  <a:pt x="796751" y="562571"/>
                  <a:pt x="798314" y="562571"/>
                </a:cubicBezTo>
                <a:close/>
                <a:moveTo>
                  <a:pt x="758130" y="562571"/>
                </a:moveTo>
                <a:lnTo>
                  <a:pt x="779562" y="562571"/>
                </a:lnTo>
                <a:cubicBezTo>
                  <a:pt x="781347" y="562794"/>
                  <a:pt x="782241" y="563687"/>
                  <a:pt x="782241" y="565249"/>
                </a:cubicBezTo>
                <a:lnTo>
                  <a:pt x="782241" y="586681"/>
                </a:lnTo>
                <a:cubicBezTo>
                  <a:pt x="782241" y="588467"/>
                  <a:pt x="781347" y="589360"/>
                  <a:pt x="779562" y="589360"/>
                </a:cubicBezTo>
                <a:lnTo>
                  <a:pt x="758130" y="589360"/>
                </a:lnTo>
                <a:cubicBezTo>
                  <a:pt x="756344" y="589360"/>
                  <a:pt x="755451" y="588467"/>
                  <a:pt x="755451" y="586681"/>
                </a:cubicBezTo>
                <a:lnTo>
                  <a:pt x="755451" y="565249"/>
                </a:lnTo>
                <a:cubicBezTo>
                  <a:pt x="755675" y="563463"/>
                  <a:pt x="756568" y="562571"/>
                  <a:pt x="758130" y="562571"/>
                </a:cubicBezTo>
                <a:close/>
                <a:moveTo>
                  <a:pt x="717947" y="562571"/>
                </a:moveTo>
                <a:lnTo>
                  <a:pt x="739378" y="562571"/>
                </a:lnTo>
                <a:cubicBezTo>
                  <a:pt x="741164" y="562794"/>
                  <a:pt x="742057" y="563687"/>
                  <a:pt x="742057" y="565249"/>
                </a:cubicBezTo>
                <a:lnTo>
                  <a:pt x="742057" y="586681"/>
                </a:lnTo>
                <a:cubicBezTo>
                  <a:pt x="742057" y="588467"/>
                  <a:pt x="741164" y="589360"/>
                  <a:pt x="739378" y="589360"/>
                </a:cubicBezTo>
                <a:lnTo>
                  <a:pt x="717947" y="589360"/>
                </a:lnTo>
                <a:cubicBezTo>
                  <a:pt x="716161" y="589360"/>
                  <a:pt x="715268" y="588467"/>
                  <a:pt x="715268" y="586681"/>
                </a:cubicBezTo>
                <a:lnTo>
                  <a:pt x="715268" y="565249"/>
                </a:lnTo>
                <a:cubicBezTo>
                  <a:pt x="715491" y="563463"/>
                  <a:pt x="716384" y="562571"/>
                  <a:pt x="717947" y="562571"/>
                </a:cubicBezTo>
                <a:close/>
                <a:moveTo>
                  <a:pt x="677763" y="562571"/>
                </a:moveTo>
                <a:lnTo>
                  <a:pt x="699194" y="562571"/>
                </a:lnTo>
                <a:cubicBezTo>
                  <a:pt x="700980" y="562794"/>
                  <a:pt x="701873" y="563687"/>
                  <a:pt x="701873" y="565249"/>
                </a:cubicBezTo>
                <a:lnTo>
                  <a:pt x="701873" y="586681"/>
                </a:lnTo>
                <a:cubicBezTo>
                  <a:pt x="701873" y="588467"/>
                  <a:pt x="700980" y="589360"/>
                  <a:pt x="699194" y="589360"/>
                </a:cubicBezTo>
                <a:lnTo>
                  <a:pt x="677763" y="589360"/>
                </a:lnTo>
                <a:cubicBezTo>
                  <a:pt x="675977" y="589360"/>
                  <a:pt x="675084" y="588467"/>
                  <a:pt x="675084" y="586681"/>
                </a:cubicBezTo>
                <a:lnTo>
                  <a:pt x="675084" y="565249"/>
                </a:lnTo>
                <a:cubicBezTo>
                  <a:pt x="675307" y="563463"/>
                  <a:pt x="676200" y="562571"/>
                  <a:pt x="677763" y="562571"/>
                </a:cubicBezTo>
                <a:close/>
                <a:moveTo>
                  <a:pt x="637580" y="562571"/>
                </a:moveTo>
                <a:lnTo>
                  <a:pt x="659011" y="562571"/>
                </a:lnTo>
                <a:cubicBezTo>
                  <a:pt x="660797" y="562794"/>
                  <a:pt x="661690" y="563687"/>
                  <a:pt x="661690" y="565249"/>
                </a:cubicBezTo>
                <a:lnTo>
                  <a:pt x="661690" y="586681"/>
                </a:lnTo>
                <a:cubicBezTo>
                  <a:pt x="661690" y="588467"/>
                  <a:pt x="660797" y="589360"/>
                  <a:pt x="659011" y="589360"/>
                </a:cubicBezTo>
                <a:lnTo>
                  <a:pt x="637580" y="589360"/>
                </a:lnTo>
                <a:cubicBezTo>
                  <a:pt x="635794" y="589360"/>
                  <a:pt x="634900" y="588467"/>
                  <a:pt x="634900" y="586681"/>
                </a:cubicBezTo>
                <a:lnTo>
                  <a:pt x="634900" y="565249"/>
                </a:lnTo>
                <a:cubicBezTo>
                  <a:pt x="635124" y="563463"/>
                  <a:pt x="636017" y="562571"/>
                  <a:pt x="637580" y="562571"/>
                </a:cubicBezTo>
                <a:close/>
                <a:moveTo>
                  <a:pt x="597396" y="562571"/>
                </a:moveTo>
                <a:lnTo>
                  <a:pt x="618827" y="562571"/>
                </a:lnTo>
                <a:cubicBezTo>
                  <a:pt x="620613" y="562794"/>
                  <a:pt x="621506" y="563687"/>
                  <a:pt x="621506" y="565249"/>
                </a:cubicBezTo>
                <a:lnTo>
                  <a:pt x="621506" y="586681"/>
                </a:lnTo>
                <a:cubicBezTo>
                  <a:pt x="621506" y="588467"/>
                  <a:pt x="620613" y="589360"/>
                  <a:pt x="618827" y="589360"/>
                </a:cubicBezTo>
                <a:lnTo>
                  <a:pt x="597396" y="589360"/>
                </a:lnTo>
                <a:cubicBezTo>
                  <a:pt x="595610" y="589360"/>
                  <a:pt x="594717" y="588467"/>
                  <a:pt x="594717" y="586681"/>
                </a:cubicBezTo>
                <a:lnTo>
                  <a:pt x="594717" y="565249"/>
                </a:lnTo>
                <a:cubicBezTo>
                  <a:pt x="594940" y="563463"/>
                  <a:pt x="595833" y="562571"/>
                  <a:pt x="597396" y="562571"/>
                </a:cubicBezTo>
                <a:close/>
                <a:moveTo>
                  <a:pt x="557212" y="562571"/>
                </a:moveTo>
                <a:lnTo>
                  <a:pt x="578644" y="562571"/>
                </a:lnTo>
                <a:cubicBezTo>
                  <a:pt x="580430" y="562794"/>
                  <a:pt x="581322" y="563687"/>
                  <a:pt x="581322" y="565249"/>
                </a:cubicBezTo>
                <a:lnTo>
                  <a:pt x="581322" y="586681"/>
                </a:lnTo>
                <a:cubicBezTo>
                  <a:pt x="581322" y="588467"/>
                  <a:pt x="580430" y="589360"/>
                  <a:pt x="578644" y="589360"/>
                </a:cubicBezTo>
                <a:lnTo>
                  <a:pt x="557212" y="589360"/>
                </a:lnTo>
                <a:cubicBezTo>
                  <a:pt x="555426" y="589360"/>
                  <a:pt x="554533" y="588467"/>
                  <a:pt x="554533" y="586681"/>
                </a:cubicBezTo>
                <a:lnTo>
                  <a:pt x="554533" y="565249"/>
                </a:lnTo>
                <a:cubicBezTo>
                  <a:pt x="554757" y="563463"/>
                  <a:pt x="555650" y="562571"/>
                  <a:pt x="557212" y="562571"/>
                </a:cubicBezTo>
                <a:close/>
                <a:moveTo>
                  <a:pt x="517029" y="562571"/>
                </a:moveTo>
                <a:lnTo>
                  <a:pt x="538460" y="562571"/>
                </a:lnTo>
                <a:cubicBezTo>
                  <a:pt x="540246" y="562794"/>
                  <a:pt x="541139" y="563687"/>
                  <a:pt x="541139" y="565249"/>
                </a:cubicBezTo>
                <a:lnTo>
                  <a:pt x="541139" y="586681"/>
                </a:lnTo>
                <a:cubicBezTo>
                  <a:pt x="541139" y="588467"/>
                  <a:pt x="540246" y="589360"/>
                  <a:pt x="538460" y="589360"/>
                </a:cubicBezTo>
                <a:lnTo>
                  <a:pt x="517029" y="589360"/>
                </a:lnTo>
                <a:cubicBezTo>
                  <a:pt x="515243" y="589360"/>
                  <a:pt x="514350" y="588467"/>
                  <a:pt x="514350" y="586681"/>
                </a:cubicBezTo>
                <a:lnTo>
                  <a:pt x="514350" y="565249"/>
                </a:lnTo>
                <a:cubicBezTo>
                  <a:pt x="514573" y="563463"/>
                  <a:pt x="515466" y="562571"/>
                  <a:pt x="517029" y="562571"/>
                </a:cubicBezTo>
                <a:close/>
                <a:moveTo>
                  <a:pt x="404515" y="562571"/>
                </a:moveTo>
                <a:lnTo>
                  <a:pt x="425946" y="562571"/>
                </a:lnTo>
                <a:cubicBezTo>
                  <a:pt x="427732" y="562794"/>
                  <a:pt x="428625" y="563687"/>
                  <a:pt x="428625" y="565249"/>
                </a:cubicBezTo>
                <a:lnTo>
                  <a:pt x="428625" y="586681"/>
                </a:lnTo>
                <a:cubicBezTo>
                  <a:pt x="428625" y="588467"/>
                  <a:pt x="427732" y="589360"/>
                  <a:pt x="425946" y="589360"/>
                </a:cubicBezTo>
                <a:lnTo>
                  <a:pt x="404515" y="589360"/>
                </a:lnTo>
                <a:cubicBezTo>
                  <a:pt x="402729" y="589360"/>
                  <a:pt x="401836" y="588467"/>
                  <a:pt x="401836" y="586681"/>
                </a:cubicBezTo>
                <a:lnTo>
                  <a:pt x="401836" y="565249"/>
                </a:lnTo>
                <a:cubicBezTo>
                  <a:pt x="402059" y="563463"/>
                  <a:pt x="402952" y="562571"/>
                  <a:pt x="404515" y="562571"/>
                </a:cubicBezTo>
                <a:close/>
                <a:moveTo>
                  <a:pt x="364331" y="562571"/>
                </a:moveTo>
                <a:lnTo>
                  <a:pt x="385763" y="562571"/>
                </a:lnTo>
                <a:cubicBezTo>
                  <a:pt x="387549" y="562794"/>
                  <a:pt x="388441" y="563687"/>
                  <a:pt x="388441" y="565249"/>
                </a:cubicBezTo>
                <a:lnTo>
                  <a:pt x="388441" y="586681"/>
                </a:lnTo>
                <a:cubicBezTo>
                  <a:pt x="388441" y="588467"/>
                  <a:pt x="387549" y="589360"/>
                  <a:pt x="385763" y="589360"/>
                </a:cubicBezTo>
                <a:lnTo>
                  <a:pt x="364331" y="589360"/>
                </a:lnTo>
                <a:cubicBezTo>
                  <a:pt x="362546" y="589360"/>
                  <a:pt x="361652" y="588467"/>
                  <a:pt x="361652" y="586681"/>
                </a:cubicBezTo>
                <a:lnTo>
                  <a:pt x="361652" y="565249"/>
                </a:lnTo>
                <a:cubicBezTo>
                  <a:pt x="361875" y="563463"/>
                  <a:pt x="362768" y="562571"/>
                  <a:pt x="364331" y="562571"/>
                </a:cubicBezTo>
                <a:close/>
                <a:moveTo>
                  <a:pt x="324148" y="562571"/>
                </a:moveTo>
                <a:lnTo>
                  <a:pt x="345579" y="562571"/>
                </a:lnTo>
                <a:cubicBezTo>
                  <a:pt x="347365" y="562794"/>
                  <a:pt x="348258" y="563687"/>
                  <a:pt x="348258" y="565249"/>
                </a:cubicBezTo>
                <a:lnTo>
                  <a:pt x="348258" y="586681"/>
                </a:lnTo>
                <a:cubicBezTo>
                  <a:pt x="348258" y="588467"/>
                  <a:pt x="347365" y="589360"/>
                  <a:pt x="345579" y="589360"/>
                </a:cubicBezTo>
                <a:lnTo>
                  <a:pt x="324148" y="589360"/>
                </a:lnTo>
                <a:cubicBezTo>
                  <a:pt x="322362" y="589360"/>
                  <a:pt x="321469" y="588467"/>
                  <a:pt x="321469" y="586681"/>
                </a:cubicBezTo>
                <a:lnTo>
                  <a:pt x="321469" y="565249"/>
                </a:lnTo>
                <a:cubicBezTo>
                  <a:pt x="321692" y="563463"/>
                  <a:pt x="322585" y="562571"/>
                  <a:pt x="324148" y="562571"/>
                </a:cubicBezTo>
                <a:close/>
                <a:moveTo>
                  <a:pt x="283964" y="562571"/>
                </a:moveTo>
                <a:lnTo>
                  <a:pt x="305395" y="562571"/>
                </a:lnTo>
                <a:cubicBezTo>
                  <a:pt x="307181" y="562794"/>
                  <a:pt x="308074" y="563687"/>
                  <a:pt x="308074" y="565249"/>
                </a:cubicBezTo>
                <a:lnTo>
                  <a:pt x="308074" y="586681"/>
                </a:lnTo>
                <a:cubicBezTo>
                  <a:pt x="308074" y="588467"/>
                  <a:pt x="307181" y="589360"/>
                  <a:pt x="305395" y="589360"/>
                </a:cubicBezTo>
                <a:lnTo>
                  <a:pt x="283964" y="589360"/>
                </a:lnTo>
                <a:cubicBezTo>
                  <a:pt x="282178" y="589360"/>
                  <a:pt x="281285" y="588467"/>
                  <a:pt x="281285" y="586681"/>
                </a:cubicBezTo>
                <a:lnTo>
                  <a:pt x="281285" y="565249"/>
                </a:lnTo>
                <a:cubicBezTo>
                  <a:pt x="281509" y="563463"/>
                  <a:pt x="282401" y="562571"/>
                  <a:pt x="283964" y="562571"/>
                </a:cubicBezTo>
                <a:close/>
                <a:moveTo>
                  <a:pt x="243780" y="562571"/>
                </a:moveTo>
                <a:lnTo>
                  <a:pt x="265211" y="562571"/>
                </a:lnTo>
                <a:cubicBezTo>
                  <a:pt x="266998" y="562794"/>
                  <a:pt x="267890" y="563687"/>
                  <a:pt x="267890" y="565249"/>
                </a:cubicBezTo>
                <a:lnTo>
                  <a:pt x="267890" y="586681"/>
                </a:lnTo>
                <a:cubicBezTo>
                  <a:pt x="267890" y="588467"/>
                  <a:pt x="266998" y="589360"/>
                  <a:pt x="265211" y="589360"/>
                </a:cubicBezTo>
                <a:lnTo>
                  <a:pt x="243780" y="589360"/>
                </a:lnTo>
                <a:cubicBezTo>
                  <a:pt x="241994" y="589360"/>
                  <a:pt x="241102" y="588467"/>
                  <a:pt x="241102" y="586681"/>
                </a:cubicBezTo>
                <a:lnTo>
                  <a:pt x="241102" y="565249"/>
                </a:lnTo>
                <a:cubicBezTo>
                  <a:pt x="241325" y="563463"/>
                  <a:pt x="242218" y="562571"/>
                  <a:pt x="243780" y="562571"/>
                </a:cubicBezTo>
                <a:close/>
                <a:moveTo>
                  <a:pt x="203597" y="562571"/>
                </a:moveTo>
                <a:lnTo>
                  <a:pt x="225028" y="562571"/>
                </a:lnTo>
                <a:cubicBezTo>
                  <a:pt x="226814" y="562794"/>
                  <a:pt x="227707" y="563687"/>
                  <a:pt x="227707" y="565249"/>
                </a:cubicBezTo>
                <a:lnTo>
                  <a:pt x="227707" y="586681"/>
                </a:lnTo>
                <a:cubicBezTo>
                  <a:pt x="227707" y="588467"/>
                  <a:pt x="226814" y="589360"/>
                  <a:pt x="225028" y="589360"/>
                </a:cubicBezTo>
                <a:lnTo>
                  <a:pt x="203597" y="589360"/>
                </a:lnTo>
                <a:cubicBezTo>
                  <a:pt x="201811" y="589360"/>
                  <a:pt x="200918" y="588467"/>
                  <a:pt x="200918" y="586681"/>
                </a:cubicBezTo>
                <a:lnTo>
                  <a:pt x="200918" y="565249"/>
                </a:lnTo>
                <a:cubicBezTo>
                  <a:pt x="201141" y="563463"/>
                  <a:pt x="202034" y="562571"/>
                  <a:pt x="203597" y="562571"/>
                </a:cubicBezTo>
                <a:close/>
                <a:moveTo>
                  <a:pt x="163413" y="562571"/>
                </a:moveTo>
                <a:lnTo>
                  <a:pt x="184844" y="562571"/>
                </a:lnTo>
                <a:cubicBezTo>
                  <a:pt x="186630" y="562794"/>
                  <a:pt x="187523" y="563687"/>
                  <a:pt x="187523" y="565249"/>
                </a:cubicBezTo>
                <a:lnTo>
                  <a:pt x="187523" y="586681"/>
                </a:lnTo>
                <a:cubicBezTo>
                  <a:pt x="187523" y="588467"/>
                  <a:pt x="186630" y="589360"/>
                  <a:pt x="184844" y="589360"/>
                </a:cubicBezTo>
                <a:lnTo>
                  <a:pt x="163413" y="589360"/>
                </a:lnTo>
                <a:cubicBezTo>
                  <a:pt x="161627" y="589360"/>
                  <a:pt x="160735" y="588467"/>
                  <a:pt x="160735" y="586681"/>
                </a:cubicBezTo>
                <a:lnTo>
                  <a:pt x="160735" y="565249"/>
                </a:lnTo>
                <a:cubicBezTo>
                  <a:pt x="160957" y="563463"/>
                  <a:pt x="161850" y="562571"/>
                  <a:pt x="163413" y="562571"/>
                </a:cubicBezTo>
                <a:close/>
                <a:moveTo>
                  <a:pt x="123229" y="562571"/>
                </a:moveTo>
                <a:lnTo>
                  <a:pt x="144661" y="562571"/>
                </a:lnTo>
                <a:cubicBezTo>
                  <a:pt x="146447" y="562794"/>
                  <a:pt x="147340" y="563687"/>
                  <a:pt x="147340" y="565249"/>
                </a:cubicBezTo>
                <a:lnTo>
                  <a:pt x="147340" y="586681"/>
                </a:lnTo>
                <a:cubicBezTo>
                  <a:pt x="147340" y="588467"/>
                  <a:pt x="146447" y="589360"/>
                  <a:pt x="144661" y="589360"/>
                </a:cubicBezTo>
                <a:lnTo>
                  <a:pt x="123229" y="589360"/>
                </a:lnTo>
                <a:cubicBezTo>
                  <a:pt x="121443" y="589360"/>
                  <a:pt x="120551" y="588467"/>
                  <a:pt x="120551" y="586681"/>
                </a:cubicBezTo>
                <a:lnTo>
                  <a:pt x="120551" y="565249"/>
                </a:lnTo>
                <a:cubicBezTo>
                  <a:pt x="120774" y="563463"/>
                  <a:pt x="121667" y="562571"/>
                  <a:pt x="123229" y="562571"/>
                </a:cubicBezTo>
                <a:close/>
                <a:moveTo>
                  <a:pt x="83046" y="562571"/>
                </a:moveTo>
                <a:lnTo>
                  <a:pt x="104477" y="562571"/>
                </a:lnTo>
                <a:cubicBezTo>
                  <a:pt x="106263" y="562794"/>
                  <a:pt x="107156" y="563687"/>
                  <a:pt x="107156" y="565249"/>
                </a:cubicBezTo>
                <a:lnTo>
                  <a:pt x="107156" y="586681"/>
                </a:lnTo>
                <a:cubicBezTo>
                  <a:pt x="107156" y="588467"/>
                  <a:pt x="106263" y="589360"/>
                  <a:pt x="104477" y="589360"/>
                </a:cubicBezTo>
                <a:lnTo>
                  <a:pt x="83046" y="589360"/>
                </a:lnTo>
                <a:cubicBezTo>
                  <a:pt x="81260" y="589360"/>
                  <a:pt x="80367" y="588467"/>
                  <a:pt x="80367" y="586681"/>
                </a:cubicBezTo>
                <a:lnTo>
                  <a:pt x="80367" y="565249"/>
                </a:lnTo>
                <a:cubicBezTo>
                  <a:pt x="80590" y="563463"/>
                  <a:pt x="81484" y="562571"/>
                  <a:pt x="83046" y="562571"/>
                </a:cubicBezTo>
                <a:close/>
                <a:moveTo>
                  <a:pt x="42862" y="562571"/>
                </a:moveTo>
                <a:lnTo>
                  <a:pt x="64293" y="562571"/>
                </a:lnTo>
                <a:cubicBezTo>
                  <a:pt x="66079" y="562794"/>
                  <a:pt x="66973" y="563687"/>
                  <a:pt x="66973" y="565249"/>
                </a:cubicBezTo>
                <a:lnTo>
                  <a:pt x="66973" y="586681"/>
                </a:lnTo>
                <a:cubicBezTo>
                  <a:pt x="66973" y="588467"/>
                  <a:pt x="66079" y="589360"/>
                  <a:pt x="64293" y="589360"/>
                </a:cubicBezTo>
                <a:lnTo>
                  <a:pt x="42862" y="589360"/>
                </a:lnTo>
                <a:cubicBezTo>
                  <a:pt x="41076" y="589360"/>
                  <a:pt x="40183" y="588467"/>
                  <a:pt x="40183" y="586681"/>
                </a:cubicBezTo>
                <a:lnTo>
                  <a:pt x="40183" y="565249"/>
                </a:lnTo>
                <a:cubicBezTo>
                  <a:pt x="40407" y="563463"/>
                  <a:pt x="41300" y="562571"/>
                  <a:pt x="42862" y="562571"/>
                </a:cubicBezTo>
                <a:close/>
                <a:moveTo>
                  <a:pt x="6626423" y="522387"/>
                </a:moveTo>
                <a:lnTo>
                  <a:pt x="6647854" y="522387"/>
                </a:lnTo>
                <a:cubicBezTo>
                  <a:pt x="6649640" y="522610"/>
                  <a:pt x="6650533" y="523503"/>
                  <a:pt x="6650533" y="525066"/>
                </a:cubicBezTo>
                <a:lnTo>
                  <a:pt x="6650533" y="546497"/>
                </a:lnTo>
                <a:cubicBezTo>
                  <a:pt x="6650533" y="548283"/>
                  <a:pt x="6649640" y="549176"/>
                  <a:pt x="6647854" y="549176"/>
                </a:cubicBezTo>
                <a:lnTo>
                  <a:pt x="6626423" y="549176"/>
                </a:lnTo>
                <a:cubicBezTo>
                  <a:pt x="6624637" y="549176"/>
                  <a:pt x="6623744" y="548283"/>
                  <a:pt x="6623744" y="546497"/>
                </a:cubicBezTo>
                <a:lnTo>
                  <a:pt x="6623744" y="525066"/>
                </a:lnTo>
                <a:cubicBezTo>
                  <a:pt x="6623968" y="523280"/>
                  <a:pt x="6624860" y="522387"/>
                  <a:pt x="6626423" y="522387"/>
                </a:cubicBezTo>
                <a:close/>
                <a:moveTo>
                  <a:pt x="6586240" y="522387"/>
                </a:moveTo>
                <a:lnTo>
                  <a:pt x="6607670" y="522387"/>
                </a:lnTo>
                <a:cubicBezTo>
                  <a:pt x="6609456" y="522610"/>
                  <a:pt x="6610350" y="523503"/>
                  <a:pt x="6610350" y="525066"/>
                </a:cubicBezTo>
                <a:lnTo>
                  <a:pt x="6610350" y="546497"/>
                </a:lnTo>
                <a:cubicBezTo>
                  <a:pt x="6610350" y="548283"/>
                  <a:pt x="6609456" y="549176"/>
                  <a:pt x="6607670" y="549176"/>
                </a:cubicBezTo>
                <a:lnTo>
                  <a:pt x="6586240" y="549176"/>
                </a:lnTo>
                <a:cubicBezTo>
                  <a:pt x="6584454" y="549176"/>
                  <a:pt x="6583560" y="548283"/>
                  <a:pt x="6583560" y="546497"/>
                </a:cubicBezTo>
                <a:lnTo>
                  <a:pt x="6583560" y="525066"/>
                </a:lnTo>
                <a:cubicBezTo>
                  <a:pt x="6583784" y="523280"/>
                  <a:pt x="6584677" y="522387"/>
                  <a:pt x="6586240" y="522387"/>
                </a:cubicBezTo>
                <a:close/>
                <a:moveTo>
                  <a:pt x="6546056" y="522387"/>
                </a:moveTo>
                <a:lnTo>
                  <a:pt x="6567487" y="522387"/>
                </a:lnTo>
                <a:cubicBezTo>
                  <a:pt x="6569273" y="522610"/>
                  <a:pt x="6570166" y="523503"/>
                  <a:pt x="6570166" y="525066"/>
                </a:cubicBezTo>
                <a:lnTo>
                  <a:pt x="6570166" y="546497"/>
                </a:lnTo>
                <a:cubicBezTo>
                  <a:pt x="6570166" y="548283"/>
                  <a:pt x="6569273" y="549176"/>
                  <a:pt x="6567487" y="549176"/>
                </a:cubicBezTo>
                <a:lnTo>
                  <a:pt x="6546056" y="549176"/>
                </a:lnTo>
                <a:cubicBezTo>
                  <a:pt x="6544270" y="549176"/>
                  <a:pt x="6543377" y="548283"/>
                  <a:pt x="6543377" y="546497"/>
                </a:cubicBezTo>
                <a:lnTo>
                  <a:pt x="6543377" y="525066"/>
                </a:lnTo>
                <a:cubicBezTo>
                  <a:pt x="6543600" y="523280"/>
                  <a:pt x="6544493" y="522387"/>
                  <a:pt x="6546056" y="522387"/>
                </a:cubicBezTo>
                <a:close/>
                <a:moveTo>
                  <a:pt x="6505872" y="522387"/>
                </a:moveTo>
                <a:lnTo>
                  <a:pt x="6527304" y="522387"/>
                </a:lnTo>
                <a:cubicBezTo>
                  <a:pt x="6529090" y="522610"/>
                  <a:pt x="6529982" y="523503"/>
                  <a:pt x="6529982" y="525066"/>
                </a:cubicBezTo>
                <a:lnTo>
                  <a:pt x="6529982" y="546497"/>
                </a:lnTo>
                <a:cubicBezTo>
                  <a:pt x="6529982" y="548283"/>
                  <a:pt x="6529090" y="549176"/>
                  <a:pt x="6527304" y="549176"/>
                </a:cubicBezTo>
                <a:lnTo>
                  <a:pt x="6505872" y="549176"/>
                </a:lnTo>
                <a:cubicBezTo>
                  <a:pt x="6504086" y="549176"/>
                  <a:pt x="6503194" y="548283"/>
                  <a:pt x="6503194" y="546497"/>
                </a:cubicBezTo>
                <a:lnTo>
                  <a:pt x="6503194" y="525066"/>
                </a:lnTo>
                <a:cubicBezTo>
                  <a:pt x="6503416" y="523280"/>
                  <a:pt x="6504310" y="522387"/>
                  <a:pt x="6505872" y="522387"/>
                </a:cubicBezTo>
                <a:close/>
                <a:moveTo>
                  <a:pt x="6465688" y="522387"/>
                </a:moveTo>
                <a:lnTo>
                  <a:pt x="6487120" y="522387"/>
                </a:lnTo>
                <a:cubicBezTo>
                  <a:pt x="6488906" y="522610"/>
                  <a:pt x="6489799" y="523503"/>
                  <a:pt x="6489799" y="525066"/>
                </a:cubicBezTo>
                <a:lnTo>
                  <a:pt x="6489799" y="546497"/>
                </a:lnTo>
                <a:cubicBezTo>
                  <a:pt x="6489799" y="548283"/>
                  <a:pt x="6488906" y="549176"/>
                  <a:pt x="6487120" y="549176"/>
                </a:cubicBezTo>
                <a:lnTo>
                  <a:pt x="6465688" y="549176"/>
                </a:lnTo>
                <a:cubicBezTo>
                  <a:pt x="6463902" y="549176"/>
                  <a:pt x="6463010" y="548283"/>
                  <a:pt x="6463010" y="546497"/>
                </a:cubicBezTo>
                <a:lnTo>
                  <a:pt x="6463010" y="525066"/>
                </a:lnTo>
                <a:cubicBezTo>
                  <a:pt x="6463233" y="523280"/>
                  <a:pt x="6464126" y="522387"/>
                  <a:pt x="6465688" y="522387"/>
                </a:cubicBezTo>
                <a:close/>
                <a:moveTo>
                  <a:pt x="6425505" y="522387"/>
                </a:moveTo>
                <a:lnTo>
                  <a:pt x="6446936" y="522387"/>
                </a:lnTo>
                <a:cubicBezTo>
                  <a:pt x="6448722" y="522610"/>
                  <a:pt x="6449615" y="523503"/>
                  <a:pt x="6449615" y="525066"/>
                </a:cubicBezTo>
                <a:lnTo>
                  <a:pt x="6449615" y="546497"/>
                </a:lnTo>
                <a:cubicBezTo>
                  <a:pt x="6449615" y="548283"/>
                  <a:pt x="6448722" y="549176"/>
                  <a:pt x="6446936" y="549176"/>
                </a:cubicBezTo>
                <a:lnTo>
                  <a:pt x="6425505" y="549176"/>
                </a:lnTo>
                <a:cubicBezTo>
                  <a:pt x="6423719" y="549176"/>
                  <a:pt x="6422826" y="548283"/>
                  <a:pt x="6422826" y="546497"/>
                </a:cubicBezTo>
                <a:lnTo>
                  <a:pt x="6422826" y="525066"/>
                </a:lnTo>
                <a:cubicBezTo>
                  <a:pt x="6423050" y="523280"/>
                  <a:pt x="6423942" y="522387"/>
                  <a:pt x="6425505" y="522387"/>
                </a:cubicBezTo>
                <a:close/>
                <a:moveTo>
                  <a:pt x="6385322" y="522387"/>
                </a:moveTo>
                <a:lnTo>
                  <a:pt x="6406752" y="522387"/>
                </a:lnTo>
                <a:cubicBezTo>
                  <a:pt x="6408538" y="522610"/>
                  <a:pt x="6409432" y="523503"/>
                  <a:pt x="6409432" y="525066"/>
                </a:cubicBezTo>
                <a:lnTo>
                  <a:pt x="6409432" y="546497"/>
                </a:lnTo>
                <a:cubicBezTo>
                  <a:pt x="6409432" y="548283"/>
                  <a:pt x="6408538" y="549176"/>
                  <a:pt x="6406752" y="549176"/>
                </a:cubicBezTo>
                <a:lnTo>
                  <a:pt x="6385322" y="549176"/>
                </a:lnTo>
                <a:cubicBezTo>
                  <a:pt x="6383536" y="549176"/>
                  <a:pt x="6382642" y="548283"/>
                  <a:pt x="6382642" y="546497"/>
                </a:cubicBezTo>
                <a:lnTo>
                  <a:pt x="6382642" y="525066"/>
                </a:lnTo>
                <a:cubicBezTo>
                  <a:pt x="6382866" y="523280"/>
                  <a:pt x="6383759" y="522387"/>
                  <a:pt x="6385322" y="522387"/>
                </a:cubicBezTo>
                <a:close/>
                <a:moveTo>
                  <a:pt x="6345138" y="522387"/>
                </a:moveTo>
                <a:lnTo>
                  <a:pt x="6366569" y="522387"/>
                </a:lnTo>
                <a:cubicBezTo>
                  <a:pt x="6368355" y="522610"/>
                  <a:pt x="6369248" y="523503"/>
                  <a:pt x="6369248" y="525066"/>
                </a:cubicBezTo>
                <a:lnTo>
                  <a:pt x="6369248" y="546497"/>
                </a:lnTo>
                <a:cubicBezTo>
                  <a:pt x="6369248" y="548283"/>
                  <a:pt x="6368355" y="549176"/>
                  <a:pt x="6366569" y="549176"/>
                </a:cubicBezTo>
                <a:lnTo>
                  <a:pt x="6345138" y="549176"/>
                </a:lnTo>
                <a:cubicBezTo>
                  <a:pt x="6343352" y="549176"/>
                  <a:pt x="6342459" y="548283"/>
                  <a:pt x="6342459" y="546497"/>
                </a:cubicBezTo>
                <a:lnTo>
                  <a:pt x="6342459" y="525066"/>
                </a:lnTo>
                <a:cubicBezTo>
                  <a:pt x="6342682" y="523280"/>
                  <a:pt x="6343575" y="522387"/>
                  <a:pt x="6345138" y="522387"/>
                </a:cubicBezTo>
                <a:close/>
                <a:moveTo>
                  <a:pt x="6304954" y="522387"/>
                </a:moveTo>
                <a:lnTo>
                  <a:pt x="6326386" y="522387"/>
                </a:lnTo>
                <a:cubicBezTo>
                  <a:pt x="6328172" y="522610"/>
                  <a:pt x="6329064" y="523503"/>
                  <a:pt x="6329064" y="525066"/>
                </a:cubicBezTo>
                <a:lnTo>
                  <a:pt x="6329064" y="546497"/>
                </a:lnTo>
                <a:cubicBezTo>
                  <a:pt x="6329064" y="548283"/>
                  <a:pt x="6328172" y="549176"/>
                  <a:pt x="6326386" y="549176"/>
                </a:cubicBezTo>
                <a:lnTo>
                  <a:pt x="6304954" y="549176"/>
                </a:lnTo>
                <a:cubicBezTo>
                  <a:pt x="6303168" y="549176"/>
                  <a:pt x="6302276" y="548283"/>
                  <a:pt x="6302276" y="546497"/>
                </a:cubicBezTo>
                <a:lnTo>
                  <a:pt x="6302276" y="525066"/>
                </a:lnTo>
                <a:cubicBezTo>
                  <a:pt x="6302498" y="523280"/>
                  <a:pt x="6303392" y="522387"/>
                  <a:pt x="6304954" y="522387"/>
                </a:cubicBezTo>
                <a:close/>
                <a:moveTo>
                  <a:pt x="6264770" y="522387"/>
                </a:moveTo>
                <a:lnTo>
                  <a:pt x="6286202" y="522387"/>
                </a:lnTo>
                <a:cubicBezTo>
                  <a:pt x="6287988" y="522610"/>
                  <a:pt x="6288881" y="523503"/>
                  <a:pt x="6288881" y="525066"/>
                </a:cubicBezTo>
                <a:lnTo>
                  <a:pt x="6288881" y="546497"/>
                </a:lnTo>
                <a:cubicBezTo>
                  <a:pt x="6288881" y="548283"/>
                  <a:pt x="6287988" y="549176"/>
                  <a:pt x="6286202" y="549176"/>
                </a:cubicBezTo>
                <a:lnTo>
                  <a:pt x="6264770" y="549176"/>
                </a:lnTo>
                <a:cubicBezTo>
                  <a:pt x="6262985" y="549176"/>
                  <a:pt x="6262092" y="548283"/>
                  <a:pt x="6262092" y="546497"/>
                </a:cubicBezTo>
                <a:lnTo>
                  <a:pt x="6262092" y="525066"/>
                </a:lnTo>
                <a:cubicBezTo>
                  <a:pt x="6262315" y="523280"/>
                  <a:pt x="6263208" y="522387"/>
                  <a:pt x="6264770" y="522387"/>
                </a:cubicBezTo>
                <a:close/>
                <a:moveTo>
                  <a:pt x="6224587" y="522387"/>
                </a:moveTo>
                <a:lnTo>
                  <a:pt x="6246018" y="522387"/>
                </a:lnTo>
                <a:cubicBezTo>
                  <a:pt x="6247804" y="522610"/>
                  <a:pt x="6248698" y="523503"/>
                  <a:pt x="6248698" y="525066"/>
                </a:cubicBezTo>
                <a:lnTo>
                  <a:pt x="6248698" y="546497"/>
                </a:lnTo>
                <a:cubicBezTo>
                  <a:pt x="6248698" y="548283"/>
                  <a:pt x="6247804" y="549176"/>
                  <a:pt x="6246018" y="549176"/>
                </a:cubicBezTo>
                <a:lnTo>
                  <a:pt x="6224587" y="549176"/>
                </a:lnTo>
                <a:cubicBezTo>
                  <a:pt x="6222801" y="549176"/>
                  <a:pt x="6221908" y="548283"/>
                  <a:pt x="6221908" y="546497"/>
                </a:cubicBezTo>
                <a:lnTo>
                  <a:pt x="6221908" y="525066"/>
                </a:lnTo>
                <a:cubicBezTo>
                  <a:pt x="6222132" y="523280"/>
                  <a:pt x="6223024" y="522387"/>
                  <a:pt x="6224587" y="522387"/>
                </a:cubicBezTo>
                <a:close/>
                <a:moveTo>
                  <a:pt x="6184404" y="522387"/>
                </a:moveTo>
                <a:lnTo>
                  <a:pt x="6205835" y="522387"/>
                </a:lnTo>
                <a:cubicBezTo>
                  <a:pt x="6207620" y="522610"/>
                  <a:pt x="6208514" y="523503"/>
                  <a:pt x="6208514" y="525066"/>
                </a:cubicBezTo>
                <a:lnTo>
                  <a:pt x="6208514" y="546497"/>
                </a:lnTo>
                <a:cubicBezTo>
                  <a:pt x="6208514" y="548283"/>
                  <a:pt x="6207620" y="549176"/>
                  <a:pt x="6205835" y="549176"/>
                </a:cubicBezTo>
                <a:lnTo>
                  <a:pt x="6184404" y="549176"/>
                </a:lnTo>
                <a:cubicBezTo>
                  <a:pt x="6182618" y="549176"/>
                  <a:pt x="6181724" y="548283"/>
                  <a:pt x="6181724" y="546497"/>
                </a:cubicBezTo>
                <a:lnTo>
                  <a:pt x="6181724" y="525066"/>
                </a:lnTo>
                <a:cubicBezTo>
                  <a:pt x="6181948" y="523280"/>
                  <a:pt x="6182841" y="522387"/>
                  <a:pt x="6184404" y="522387"/>
                </a:cubicBezTo>
                <a:close/>
                <a:moveTo>
                  <a:pt x="6112073" y="522387"/>
                </a:moveTo>
                <a:lnTo>
                  <a:pt x="6133504" y="522387"/>
                </a:lnTo>
                <a:cubicBezTo>
                  <a:pt x="6135290" y="522610"/>
                  <a:pt x="6136183" y="523503"/>
                  <a:pt x="6136183" y="525066"/>
                </a:cubicBezTo>
                <a:lnTo>
                  <a:pt x="6136183" y="546497"/>
                </a:lnTo>
                <a:cubicBezTo>
                  <a:pt x="6136183" y="548283"/>
                  <a:pt x="6135290" y="549176"/>
                  <a:pt x="6133504" y="549176"/>
                </a:cubicBezTo>
                <a:lnTo>
                  <a:pt x="6112073" y="549176"/>
                </a:lnTo>
                <a:cubicBezTo>
                  <a:pt x="6110287" y="549176"/>
                  <a:pt x="6109394" y="548283"/>
                  <a:pt x="6109394" y="546497"/>
                </a:cubicBezTo>
                <a:lnTo>
                  <a:pt x="6109394" y="525066"/>
                </a:lnTo>
                <a:cubicBezTo>
                  <a:pt x="6109618" y="523280"/>
                  <a:pt x="6110510" y="522387"/>
                  <a:pt x="6112073" y="522387"/>
                </a:cubicBezTo>
                <a:close/>
                <a:moveTo>
                  <a:pt x="6071890" y="522387"/>
                </a:moveTo>
                <a:lnTo>
                  <a:pt x="6093320" y="522387"/>
                </a:lnTo>
                <a:cubicBezTo>
                  <a:pt x="6095106" y="522610"/>
                  <a:pt x="6096000" y="523503"/>
                  <a:pt x="6096000" y="525066"/>
                </a:cubicBezTo>
                <a:lnTo>
                  <a:pt x="6096000" y="546497"/>
                </a:lnTo>
                <a:cubicBezTo>
                  <a:pt x="6096000" y="548283"/>
                  <a:pt x="6095106" y="549176"/>
                  <a:pt x="6093320" y="549176"/>
                </a:cubicBezTo>
                <a:lnTo>
                  <a:pt x="6071890" y="549176"/>
                </a:lnTo>
                <a:cubicBezTo>
                  <a:pt x="6070104" y="549176"/>
                  <a:pt x="6069210" y="548283"/>
                  <a:pt x="6069210" y="546497"/>
                </a:cubicBezTo>
                <a:lnTo>
                  <a:pt x="6069210" y="525066"/>
                </a:lnTo>
                <a:cubicBezTo>
                  <a:pt x="6069434" y="523280"/>
                  <a:pt x="6070327" y="522387"/>
                  <a:pt x="6071890" y="522387"/>
                </a:cubicBezTo>
                <a:close/>
                <a:moveTo>
                  <a:pt x="6031706" y="522387"/>
                </a:moveTo>
                <a:lnTo>
                  <a:pt x="6053137" y="522387"/>
                </a:lnTo>
                <a:cubicBezTo>
                  <a:pt x="6054923" y="522610"/>
                  <a:pt x="6055816" y="523503"/>
                  <a:pt x="6055816" y="525066"/>
                </a:cubicBezTo>
                <a:lnTo>
                  <a:pt x="6055816" y="546497"/>
                </a:lnTo>
                <a:cubicBezTo>
                  <a:pt x="6055816" y="548283"/>
                  <a:pt x="6054923" y="549176"/>
                  <a:pt x="6053137" y="549176"/>
                </a:cubicBezTo>
                <a:lnTo>
                  <a:pt x="6031706" y="549176"/>
                </a:lnTo>
                <a:cubicBezTo>
                  <a:pt x="6029920" y="549176"/>
                  <a:pt x="6029027" y="548283"/>
                  <a:pt x="6029027" y="546497"/>
                </a:cubicBezTo>
                <a:lnTo>
                  <a:pt x="6029027" y="525066"/>
                </a:lnTo>
                <a:cubicBezTo>
                  <a:pt x="6029250" y="523280"/>
                  <a:pt x="6030143" y="522387"/>
                  <a:pt x="6031706" y="522387"/>
                </a:cubicBezTo>
                <a:close/>
                <a:moveTo>
                  <a:pt x="5991522" y="522387"/>
                </a:moveTo>
                <a:lnTo>
                  <a:pt x="6012954" y="522387"/>
                </a:lnTo>
                <a:cubicBezTo>
                  <a:pt x="6014740" y="522610"/>
                  <a:pt x="6015632" y="523503"/>
                  <a:pt x="6015632" y="525066"/>
                </a:cubicBezTo>
                <a:lnTo>
                  <a:pt x="6015632" y="546497"/>
                </a:lnTo>
                <a:cubicBezTo>
                  <a:pt x="6015632" y="548283"/>
                  <a:pt x="6014740" y="549176"/>
                  <a:pt x="6012954" y="549176"/>
                </a:cubicBezTo>
                <a:lnTo>
                  <a:pt x="5991522" y="549176"/>
                </a:lnTo>
                <a:cubicBezTo>
                  <a:pt x="5989736" y="549176"/>
                  <a:pt x="5988844" y="548283"/>
                  <a:pt x="5988844" y="546497"/>
                </a:cubicBezTo>
                <a:lnTo>
                  <a:pt x="5988844" y="525066"/>
                </a:lnTo>
                <a:cubicBezTo>
                  <a:pt x="5989066" y="523280"/>
                  <a:pt x="5989960" y="522387"/>
                  <a:pt x="5991522" y="522387"/>
                </a:cubicBezTo>
                <a:close/>
                <a:moveTo>
                  <a:pt x="5790604" y="522387"/>
                </a:moveTo>
                <a:lnTo>
                  <a:pt x="5812036" y="522387"/>
                </a:lnTo>
                <a:cubicBezTo>
                  <a:pt x="5813822" y="522610"/>
                  <a:pt x="5814714" y="523503"/>
                  <a:pt x="5814714" y="525066"/>
                </a:cubicBezTo>
                <a:lnTo>
                  <a:pt x="5814714" y="546497"/>
                </a:lnTo>
                <a:cubicBezTo>
                  <a:pt x="5814714" y="548283"/>
                  <a:pt x="5813822" y="549176"/>
                  <a:pt x="5812036" y="549176"/>
                </a:cubicBezTo>
                <a:lnTo>
                  <a:pt x="5790604" y="549176"/>
                </a:lnTo>
                <a:cubicBezTo>
                  <a:pt x="5788818" y="549176"/>
                  <a:pt x="5787926" y="548283"/>
                  <a:pt x="5787926" y="546497"/>
                </a:cubicBezTo>
                <a:lnTo>
                  <a:pt x="5787926" y="525066"/>
                </a:lnTo>
                <a:cubicBezTo>
                  <a:pt x="5788148" y="523280"/>
                  <a:pt x="5789042" y="522387"/>
                  <a:pt x="5790604" y="522387"/>
                </a:cubicBezTo>
                <a:close/>
                <a:moveTo>
                  <a:pt x="5750420" y="522387"/>
                </a:moveTo>
                <a:lnTo>
                  <a:pt x="5771852" y="522387"/>
                </a:lnTo>
                <a:cubicBezTo>
                  <a:pt x="5773638" y="522610"/>
                  <a:pt x="5774531" y="523503"/>
                  <a:pt x="5774531" y="525066"/>
                </a:cubicBezTo>
                <a:lnTo>
                  <a:pt x="5774531" y="546497"/>
                </a:lnTo>
                <a:cubicBezTo>
                  <a:pt x="5774531" y="548283"/>
                  <a:pt x="5773638" y="549176"/>
                  <a:pt x="5771852" y="549176"/>
                </a:cubicBezTo>
                <a:lnTo>
                  <a:pt x="5750420" y="549176"/>
                </a:lnTo>
                <a:cubicBezTo>
                  <a:pt x="5748635" y="549176"/>
                  <a:pt x="5747742" y="548283"/>
                  <a:pt x="5747742" y="546497"/>
                </a:cubicBezTo>
                <a:lnTo>
                  <a:pt x="5747742" y="525066"/>
                </a:lnTo>
                <a:cubicBezTo>
                  <a:pt x="5747965" y="523280"/>
                  <a:pt x="5748858" y="522387"/>
                  <a:pt x="5750420" y="522387"/>
                </a:cubicBezTo>
                <a:close/>
                <a:moveTo>
                  <a:pt x="5710237" y="522387"/>
                </a:moveTo>
                <a:lnTo>
                  <a:pt x="5731668" y="522387"/>
                </a:lnTo>
                <a:cubicBezTo>
                  <a:pt x="5733454" y="522610"/>
                  <a:pt x="5734348" y="523503"/>
                  <a:pt x="5734348" y="525066"/>
                </a:cubicBezTo>
                <a:lnTo>
                  <a:pt x="5734348" y="546497"/>
                </a:lnTo>
                <a:cubicBezTo>
                  <a:pt x="5734348" y="548283"/>
                  <a:pt x="5733454" y="549176"/>
                  <a:pt x="5731668" y="549176"/>
                </a:cubicBezTo>
                <a:lnTo>
                  <a:pt x="5710237" y="549176"/>
                </a:lnTo>
                <a:cubicBezTo>
                  <a:pt x="5708451" y="549176"/>
                  <a:pt x="5707558" y="548283"/>
                  <a:pt x="5707558" y="546497"/>
                </a:cubicBezTo>
                <a:lnTo>
                  <a:pt x="5707558" y="525066"/>
                </a:lnTo>
                <a:cubicBezTo>
                  <a:pt x="5707782" y="523280"/>
                  <a:pt x="5708674" y="522387"/>
                  <a:pt x="5710237" y="522387"/>
                </a:cubicBezTo>
                <a:close/>
                <a:moveTo>
                  <a:pt x="5670054" y="522387"/>
                </a:moveTo>
                <a:lnTo>
                  <a:pt x="5691485" y="522387"/>
                </a:lnTo>
                <a:cubicBezTo>
                  <a:pt x="5693270" y="522610"/>
                  <a:pt x="5694164" y="523503"/>
                  <a:pt x="5694164" y="525066"/>
                </a:cubicBezTo>
                <a:lnTo>
                  <a:pt x="5694164" y="546497"/>
                </a:lnTo>
                <a:cubicBezTo>
                  <a:pt x="5694164" y="548283"/>
                  <a:pt x="5693270" y="549176"/>
                  <a:pt x="5691485" y="549176"/>
                </a:cubicBezTo>
                <a:lnTo>
                  <a:pt x="5670054" y="549176"/>
                </a:lnTo>
                <a:cubicBezTo>
                  <a:pt x="5668268" y="549176"/>
                  <a:pt x="5667374" y="548283"/>
                  <a:pt x="5667374" y="546497"/>
                </a:cubicBezTo>
                <a:lnTo>
                  <a:pt x="5667374" y="525066"/>
                </a:lnTo>
                <a:cubicBezTo>
                  <a:pt x="5667598" y="523280"/>
                  <a:pt x="5668491" y="522387"/>
                  <a:pt x="5670054" y="522387"/>
                </a:cubicBezTo>
                <a:close/>
                <a:moveTo>
                  <a:pt x="5588198" y="522387"/>
                </a:moveTo>
                <a:lnTo>
                  <a:pt x="5609630" y="522387"/>
                </a:lnTo>
                <a:cubicBezTo>
                  <a:pt x="5611415" y="522610"/>
                  <a:pt x="5612308" y="523503"/>
                  <a:pt x="5612308" y="525066"/>
                </a:cubicBezTo>
                <a:lnTo>
                  <a:pt x="5612308" y="546497"/>
                </a:lnTo>
                <a:cubicBezTo>
                  <a:pt x="5612308" y="548283"/>
                  <a:pt x="5611415" y="549176"/>
                  <a:pt x="5609630" y="549176"/>
                </a:cubicBezTo>
                <a:lnTo>
                  <a:pt x="5588198" y="549176"/>
                </a:lnTo>
                <a:cubicBezTo>
                  <a:pt x="5586412" y="549176"/>
                  <a:pt x="5585519" y="548283"/>
                  <a:pt x="5585519" y="546497"/>
                </a:cubicBezTo>
                <a:lnTo>
                  <a:pt x="5585519" y="525066"/>
                </a:lnTo>
                <a:cubicBezTo>
                  <a:pt x="5585742" y="523280"/>
                  <a:pt x="5586636" y="522387"/>
                  <a:pt x="5588198" y="522387"/>
                </a:cubicBezTo>
                <a:close/>
                <a:moveTo>
                  <a:pt x="5548014" y="522387"/>
                </a:moveTo>
                <a:lnTo>
                  <a:pt x="5569446" y="522387"/>
                </a:lnTo>
                <a:cubicBezTo>
                  <a:pt x="5571232" y="522610"/>
                  <a:pt x="5572124" y="523503"/>
                  <a:pt x="5572124" y="525066"/>
                </a:cubicBezTo>
                <a:lnTo>
                  <a:pt x="5572124" y="546497"/>
                </a:lnTo>
                <a:cubicBezTo>
                  <a:pt x="5572124" y="548283"/>
                  <a:pt x="5571232" y="549176"/>
                  <a:pt x="5569446" y="549176"/>
                </a:cubicBezTo>
                <a:lnTo>
                  <a:pt x="5548014" y="549176"/>
                </a:lnTo>
                <a:cubicBezTo>
                  <a:pt x="5546228" y="549176"/>
                  <a:pt x="5545336" y="548283"/>
                  <a:pt x="5545336" y="546497"/>
                </a:cubicBezTo>
                <a:lnTo>
                  <a:pt x="5545336" y="525066"/>
                </a:lnTo>
                <a:cubicBezTo>
                  <a:pt x="5545559" y="523280"/>
                  <a:pt x="5546452" y="522387"/>
                  <a:pt x="5548014" y="522387"/>
                </a:cubicBezTo>
                <a:close/>
                <a:moveTo>
                  <a:pt x="5507831" y="522387"/>
                </a:moveTo>
                <a:lnTo>
                  <a:pt x="5529262" y="522387"/>
                </a:lnTo>
                <a:cubicBezTo>
                  <a:pt x="5531048" y="522610"/>
                  <a:pt x="5531941" y="523503"/>
                  <a:pt x="5531941" y="525066"/>
                </a:cubicBezTo>
                <a:lnTo>
                  <a:pt x="5531941" y="546497"/>
                </a:lnTo>
                <a:cubicBezTo>
                  <a:pt x="5531941" y="548283"/>
                  <a:pt x="5531048" y="549176"/>
                  <a:pt x="5529262" y="549176"/>
                </a:cubicBezTo>
                <a:lnTo>
                  <a:pt x="5507831" y="549176"/>
                </a:lnTo>
                <a:cubicBezTo>
                  <a:pt x="5506045" y="549176"/>
                  <a:pt x="5505152" y="548283"/>
                  <a:pt x="5505152" y="546497"/>
                </a:cubicBezTo>
                <a:lnTo>
                  <a:pt x="5505152" y="525066"/>
                </a:lnTo>
                <a:cubicBezTo>
                  <a:pt x="5505375" y="523280"/>
                  <a:pt x="5506268" y="522387"/>
                  <a:pt x="5507831" y="522387"/>
                </a:cubicBezTo>
                <a:close/>
                <a:moveTo>
                  <a:pt x="5467648" y="522387"/>
                </a:moveTo>
                <a:lnTo>
                  <a:pt x="5489079" y="522387"/>
                </a:lnTo>
                <a:cubicBezTo>
                  <a:pt x="5490865" y="522610"/>
                  <a:pt x="5491758" y="523503"/>
                  <a:pt x="5491758" y="525066"/>
                </a:cubicBezTo>
                <a:lnTo>
                  <a:pt x="5491758" y="546497"/>
                </a:lnTo>
                <a:cubicBezTo>
                  <a:pt x="5491758" y="548283"/>
                  <a:pt x="5490865" y="549176"/>
                  <a:pt x="5489079" y="549176"/>
                </a:cubicBezTo>
                <a:lnTo>
                  <a:pt x="5467648" y="549176"/>
                </a:lnTo>
                <a:cubicBezTo>
                  <a:pt x="5465862" y="549176"/>
                  <a:pt x="5464969" y="548283"/>
                  <a:pt x="5464969" y="546497"/>
                </a:cubicBezTo>
                <a:lnTo>
                  <a:pt x="5464969" y="525066"/>
                </a:lnTo>
                <a:cubicBezTo>
                  <a:pt x="5465192" y="523280"/>
                  <a:pt x="5466085" y="522387"/>
                  <a:pt x="5467648" y="522387"/>
                </a:cubicBezTo>
                <a:close/>
                <a:moveTo>
                  <a:pt x="5427464" y="522387"/>
                </a:moveTo>
                <a:lnTo>
                  <a:pt x="5448895" y="522387"/>
                </a:lnTo>
                <a:cubicBezTo>
                  <a:pt x="5450681" y="522610"/>
                  <a:pt x="5451574" y="523503"/>
                  <a:pt x="5451574" y="525066"/>
                </a:cubicBezTo>
                <a:lnTo>
                  <a:pt x="5451574" y="546497"/>
                </a:lnTo>
                <a:cubicBezTo>
                  <a:pt x="5451574" y="548283"/>
                  <a:pt x="5450681" y="549176"/>
                  <a:pt x="5448895" y="549176"/>
                </a:cubicBezTo>
                <a:lnTo>
                  <a:pt x="5427464" y="549176"/>
                </a:lnTo>
                <a:cubicBezTo>
                  <a:pt x="5425678" y="549176"/>
                  <a:pt x="5424785" y="548283"/>
                  <a:pt x="5424785" y="546497"/>
                </a:cubicBezTo>
                <a:lnTo>
                  <a:pt x="5424785" y="525066"/>
                </a:lnTo>
                <a:cubicBezTo>
                  <a:pt x="5425008" y="523280"/>
                  <a:pt x="5425901" y="522387"/>
                  <a:pt x="5427464" y="522387"/>
                </a:cubicBezTo>
                <a:close/>
                <a:moveTo>
                  <a:pt x="5387280" y="522387"/>
                </a:moveTo>
                <a:lnTo>
                  <a:pt x="5408712" y="522387"/>
                </a:lnTo>
                <a:cubicBezTo>
                  <a:pt x="5410498" y="522610"/>
                  <a:pt x="5411390" y="523503"/>
                  <a:pt x="5411390" y="525066"/>
                </a:cubicBezTo>
                <a:lnTo>
                  <a:pt x="5411390" y="546497"/>
                </a:lnTo>
                <a:cubicBezTo>
                  <a:pt x="5411390" y="548283"/>
                  <a:pt x="5410498" y="549176"/>
                  <a:pt x="5408712" y="549176"/>
                </a:cubicBezTo>
                <a:lnTo>
                  <a:pt x="5387280" y="549176"/>
                </a:lnTo>
                <a:cubicBezTo>
                  <a:pt x="5385494" y="549176"/>
                  <a:pt x="5384601" y="548283"/>
                  <a:pt x="5384601" y="546497"/>
                </a:cubicBezTo>
                <a:lnTo>
                  <a:pt x="5384601" y="525066"/>
                </a:lnTo>
                <a:cubicBezTo>
                  <a:pt x="5384825" y="523280"/>
                  <a:pt x="5385718" y="522387"/>
                  <a:pt x="5387280" y="522387"/>
                </a:cubicBezTo>
                <a:close/>
                <a:moveTo>
                  <a:pt x="5347097" y="522387"/>
                </a:moveTo>
                <a:lnTo>
                  <a:pt x="5368528" y="522387"/>
                </a:lnTo>
                <a:cubicBezTo>
                  <a:pt x="5370314" y="522610"/>
                  <a:pt x="5371207" y="523503"/>
                  <a:pt x="5371207" y="525066"/>
                </a:cubicBezTo>
                <a:lnTo>
                  <a:pt x="5371207" y="546497"/>
                </a:lnTo>
                <a:cubicBezTo>
                  <a:pt x="5371207" y="548283"/>
                  <a:pt x="5370314" y="549176"/>
                  <a:pt x="5368528" y="549176"/>
                </a:cubicBezTo>
                <a:lnTo>
                  <a:pt x="5347097" y="549176"/>
                </a:lnTo>
                <a:cubicBezTo>
                  <a:pt x="5345311" y="549176"/>
                  <a:pt x="5344418" y="548283"/>
                  <a:pt x="5344418" y="546497"/>
                </a:cubicBezTo>
                <a:lnTo>
                  <a:pt x="5344418" y="525066"/>
                </a:lnTo>
                <a:cubicBezTo>
                  <a:pt x="5344641" y="523280"/>
                  <a:pt x="5345534" y="522387"/>
                  <a:pt x="5347097" y="522387"/>
                </a:cubicBezTo>
                <a:close/>
                <a:moveTo>
                  <a:pt x="5306913" y="522387"/>
                </a:moveTo>
                <a:lnTo>
                  <a:pt x="5328344" y="522387"/>
                </a:lnTo>
                <a:cubicBezTo>
                  <a:pt x="5330130" y="522610"/>
                  <a:pt x="5331023" y="523503"/>
                  <a:pt x="5331023" y="525066"/>
                </a:cubicBezTo>
                <a:lnTo>
                  <a:pt x="5331023" y="546497"/>
                </a:lnTo>
                <a:cubicBezTo>
                  <a:pt x="5331023" y="548283"/>
                  <a:pt x="5330130" y="549176"/>
                  <a:pt x="5328344" y="549176"/>
                </a:cubicBezTo>
                <a:lnTo>
                  <a:pt x="5306913" y="549176"/>
                </a:lnTo>
                <a:cubicBezTo>
                  <a:pt x="5305127" y="549176"/>
                  <a:pt x="5304234" y="548283"/>
                  <a:pt x="5304234" y="546497"/>
                </a:cubicBezTo>
                <a:lnTo>
                  <a:pt x="5304234" y="525066"/>
                </a:lnTo>
                <a:cubicBezTo>
                  <a:pt x="5304457" y="523280"/>
                  <a:pt x="5305350" y="522387"/>
                  <a:pt x="5306913" y="522387"/>
                </a:cubicBezTo>
                <a:close/>
                <a:moveTo>
                  <a:pt x="5266730" y="522387"/>
                </a:moveTo>
                <a:lnTo>
                  <a:pt x="5288161" y="522387"/>
                </a:lnTo>
                <a:cubicBezTo>
                  <a:pt x="5289947" y="522610"/>
                  <a:pt x="5290840" y="523503"/>
                  <a:pt x="5290840" y="525066"/>
                </a:cubicBezTo>
                <a:lnTo>
                  <a:pt x="5290840" y="546497"/>
                </a:lnTo>
                <a:cubicBezTo>
                  <a:pt x="5290840" y="548283"/>
                  <a:pt x="5289947" y="549176"/>
                  <a:pt x="5288161" y="549176"/>
                </a:cubicBezTo>
                <a:lnTo>
                  <a:pt x="5266730" y="549176"/>
                </a:lnTo>
                <a:cubicBezTo>
                  <a:pt x="5264944" y="549176"/>
                  <a:pt x="5264051" y="548283"/>
                  <a:pt x="5264051" y="546497"/>
                </a:cubicBezTo>
                <a:lnTo>
                  <a:pt x="5264051" y="525066"/>
                </a:lnTo>
                <a:cubicBezTo>
                  <a:pt x="5264274" y="523280"/>
                  <a:pt x="5265167" y="522387"/>
                  <a:pt x="5266730" y="522387"/>
                </a:cubicBezTo>
                <a:close/>
                <a:moveTo>
                  <a:pt x="5226546" y="522387"/>
                </a:moveTo>
                <a:lnTo>
                  <a:pt x="5247977" y="522387"/>
                </a:lnTo>
                <a:cubicBezTo>
                  <a:pt x="5249763" y="522610"/>
                  <a:pt x="5250656" y="523503"/>
                  <a:pt x="5250656" y="525066"/>
                </a:cubicBezTo>
                <a:lnTo>
                  <a:pt x="5250656" y="546497"/>
                </a:lnTo>
                <a:cubicBezTo>
                  <a:pt x="5250656" y="548283"/>
                  <a:pt x="5249763" y="549176"/>
                  <a:pt x="5247977" y="549176"/>
                </a:cubicBezTo>
                <a:lnTo>
                  <a:pt x="5226546" y="549176"/>
                </a:lnTo>
                <a:cubicBezTo>
                  <a:pt x="5224760" y="549176"/>
                  <a:pt x="5223867" y="548283"/>
                  <a:pt x="5223867" y="546497"/>
                </a:cubicBezTo>
                <a:lnTo>
                  <a:pt x="5223867" y="525066"/>
                </a:lnTo>
                <a:cubicBezTo>
                  <a:pt x="5224090" y="523280"/>
                  <a:pt x="5224983" y="522387"/>
                  <a:pt x="5226546" y="522387"/>
                </a:cubicBezTo>
                <a:close/>
                <a:moveTo>
                  <a:pt x="5186362" y="522387"/>
                </a:moveTo>
                <a:lnTo>
                  <a:pt x="5207794" y="522387"/>
                </a:lnTo>
                <a:cubicBezTo>
                  <a:pt x="5209580" y="522610"/>
                  <a:pt x="5210473" y="523503"/>
                  <a:pt x="5210473" y="525066"/>
                </a:cubicBezTo>
                <a:lnTo>
                  <a:pt x="5210473" y="546497"/>
                </a:lnTo>
                <a:cubicBezTo>
                  <a:pt x="5210473" y="548283"/>
                  <a:pt x="5209580" y="549176"/>
                  <a:pt x="5207794" y="549176"/>
                </a:cubicBezTo>
                <a:lnTo>
                  <a:pt x="5186362" y="549176"/>
                </a:lnTo>
                <a:cubicBezTo>
                  <a:pt x="5184576" y="549176"/>
                  <a:pt x="5183683" y="548283"/>
                  <a:pt x="5183683" y="546497"/>
                </a:cubicBezTo>
                <a:lnTo>
                  <a:pt x="5183683" y="525066"/>
                </a:lnTo>
                <a:cubicBezTo>
                  <a:pt x="5183907" y="523280"/>
                  <a:pt x="5184800" y="522387"/>
                  <a:pt x="5186362" y="522387"/>
                </a:cubicBezTo>
                <a:close/>
                <a:moveTo>
                  <a:pt x="5146179" y="522387"/>
                </a:moveTo>
                <a:lnTo>
                  <a:pt x="5167610" y="522387"/>
                </a:lnTo>
                <a:cubicBezTo>
                  <a:pt x="5169396" y="522610"/>
                  <a:pt x="5170289" y="523503"/>
                  <a:pt x="5170289" y="525066"/>
                </a:cubicBezTo>
                <a:lnTo>
                  <a:pt x="5170289" y="546497"/>
                </a:lnTo>
                <a:cubicBezTo>
                  <a:pt x="5170289" y="548283"/>
                  <a:pt x="5169396" y="549176"/>
                  <a:pt x="5167610" y="549176"/>
                </a:cubicBezTo>
                <a:lnTo>
                  <a:pt x="5146179" y="549176"/>
                </a:lnTo>
                <a:cubicBezTo>
                  <a:pt x="5144393" y="549176"/>
                  <a:pt x="5143500" y="548283"/>
                  <a:pt x="5143500" y="546497"/>
                </a:cubicBezTo>
                <a:lnTo>
                  <a:pt x="5143500" y="525066"/>
                </a:lnTo>
                <a:cubicBezTo>
                  <a:pt x="5143723" y="523280"/>
                  <a:pt x="5144616" y="522387"/>
                  <a:pt x="5146179" y="522387"/>
                </a:cubicBezTo>
                <a:close/>
                <a:moveTo>
                  <a:pt x="5073848" y="522387"/>
                </a:moveTo>
                <a:lnTo>
                  <a:pt x="5095280" y="522387"/>
                </a:lnTo>
                <a:cubicBezTo>
                  <a:pt x="5097065" y="522610"/>
                  <a:pt x="5097958" y="523503"/>
                  <a:pt x="5097958" y="525066"/>
                </a:cubicBezTo>
                <a:lnTo>
                  <a:pt x="5097958" y="546497"/>
                </a:lnTo>
                <a:cubicBezTo>
                  <a:pt x="5097958" y="548283"/>
                  <a:pt x="5097065" y="549176"/>
                  <a:pt x="5095280" y="549176"/>
                </a:cubicBezTo>
                <a:lnTo>
                  <a:pt x="5073848" y="549176"/>
                </a:lnTo>
                <a:cubicBezTo>
                  <a:pt x="5072062" y="549176"/>
                  <a:pt x="5071169" y="548283"/>
                  <a:pt x="5071169" y="546497"/>
                </a:cubicBezTo>
                <a:lnTo>
                  <a:pt x="5071169" y="525066"/>
                </a:lnTo>
                <a:cubicBezTo>
                  <a:pt x="5071393" y="523280"/>
                  <a:pt x="5072286" y="522387"/>
                  <a:pt x="5073848" y="522387"/>
                </a:cubicBezTo>
                <a:close/>
                <a:moveTo>
                  <a:pt x="5033665" y="522387"/>
                </a:moveTo>
                <a:lnTo>
                  <a:pt x="5055096" y="522387"/>
                </a:lnTo>
                <a:cubicBezTo>
                  <a:pt x="5056882" y="522610"/>
                  <a:pt x="5057775" y="523503"/>
                  <a:pt x="5057775" y="525066"/>
                </a:cubicBezTo>
                <a:lnTo>
                  <a:pt x="5057775" y="546497"/>
                </a:lnTo>
                <a:cubicBezTo>
                  <a:pt x="5057775" y="548283"/>
                  <a:pt x="5056882" y="549176"/>
                  <a:pt x="5055096" y="549176"/>
                </a:cubicBezTo>
                <a:lnTo>
                  <a:pt x="5033665" y="549176"/>
                </a:lnTo>
                <a:cubicBezTo>
                  <a:pt x="5031879" y="549176"/>
                  <a:pt x="5030986" y="548283"/>
                  <a:pt x="5030986" y="546497"/>
                </a:cubicBezTo>
                <a:lnTo>
                  <a:pt x="5030986" y="525066"/>
                </a:lnTo>
                <a:cubicBezTo>
                  <a:pt x="5031209" y="523280"/>
                  <a:pt x="5032102" y="522387"/>
                  <a:pt x="5033665" y="522387"/>
                </a:cubicBezTo>
                <a:close/>
                <a:moveTo>
                  <a:pt x="4993481" y="522387"/>
                </a:moveTo>
                <a:lnTo>
                  <a:pt x="5014912" y="522387"/>
                </a:lnTo>
                <a:cubicBezTo>
                  <a:pt x="5016698" y="522610"/>
                  <a:pt x="5017591" y="523503"/>
                  <a:pt x="5017591" y="525066"/>
                </a:cubicBezTo>
                <a:lnTo>
                  <a:pt x="5017591" y="546497"/>
                </a:lnTo>
                <a:cubicBezTo>
                  <a:pt x="5017591" y="548283"/>
                  <a:pt x="5016698" y="549176"/>
                  <a:pt x="5014912" y="549176"/>
                </a:cubicBezTo>
                <a:lnTo>
                  <a:pt x="4993481" y="549176"/>
                </a:lnTo>
                <a:cubicBezTo>
                  <a:pt x="4991695" y="549176"/>
                  <a:pt x="4990802" y="548283"/>
                  <a:pt x="4990802" y="546497"/>
                </a:cubicBezTo>
                <a:lnTo>
                  <a:pt x="4990802" y="525066"/>
                </a:lnTo>
                <a:cubicBezTo>
                  <a:pt x="4991025" y="523280"/>
                  <a:pt x="4991918" y="522387"/>
                  <a:pt x="4993481" y="522387"/>
                </a:cubicBezTo>
                <a:close/>
                <a:moveTo>
                  <a:pt x="4953298" y="522387"/>
                </a:moveTo>
                <a:lnTo>
                  <a:pt x="4974729" y="522387"/>
                </a:lnTo>
                <a:cubicBezTo>
                  <a:pt x="4976515" y="522610"/>
                  <a:pt x="4977408" y="523503"/>
                  <a:pt x="4977408" y="525066"/>
                </a:cubicBezTo>
                <a:lnTo>
                  <a:pt x="4977408" y="546497"/>
                </a:lnTo>
                <a:cubicBezTo>
                  <a:pt x="4977408" y="548283"/>
                  <a:pt x="4976515" y="549176"/>
                  <a:pt x="4974729" y="549176"/>
                </a:cubicBezTo>
                <a:lnTo>
                  <a:pt x="4953298" y="549176"/>
                </a:lnTo>
                <a:cubicBezTo>
                  <a:pt x="4951512" y="549176"/>
                  <a:pt x="4950619" y="548283"/>
                  <a:pt x="4950619" y="546497"/>
                </a:cubicBezTo>
                <a:lnTo>
                  <a:pt x="4950619" y="525066"/>
                </a:lnTo>
                <a:cubicBezTo>
                  <a:pt x="4950842" y="523280"/>
                  <a:pt x="4951735" y="522387"/>
                  <a:pt x="4953298" y="522387"/>
                </a:cubicBezTo>
                <a:close/>
                <a:moveTo>
                  <a:pt x="4913114" y="522387"/>
                </a:moveTo>
                <a:lnTo>
                  <a:pt x="4934545" y="522387"/>
                </a:lnTo>
                <a:cubicBezTo>
                  <a:pt x="4936331" y="522610"/>
                  <a:pt x="4937224" y="523503"/>
                  <a:pt x="4937224" y="525066"/>
                </a:cubicBezTo>
                <a:lnTo>
                  <a:pt x="4937224" y="546497"/>
                </a:lnTo>
                <a:cubicBezTo>
                  <a:pt x="4937224" y="548283"/>
                  <a:pt x="4936331" y="549176"/>
                  <a:pt x="4934545" y="549176"/>
                </a:cubicBezTo>
                <a:lnTo>
                  <a:pt x="4913114" y="549176"/>
                </a:lnTo>
                <a:cubicBezTo>
                  <a:pt x="4911328" y="549176"/>
                  <a:pt x="4910435" y="548283"/>
                  <a:pt x="4910435" y="546497"/>
                </a:cubicBezTo>
                <a:lnTo>
                  <a:pt x="4910435" y="525066"/>
                </a:lnTo>
                <a:cubicBezTo>
                  <a:pt x="4910658" y="523280"/>
                  <a:pt x="4911551" y="522387"/>
                  <a:pt x="4913114" y="522387"/>
                </a:cubicBezTo>
                <a:close/>
                <a:moveTo>
                  <a:pt x="4872930" y="522387"/>
                </a:moveTo>
                <a:lnTo>
                  <a:pt x="4894362" y="522387"/>
                </a:lnTo>
                <a:cubicBezTo>
                  <a:pt x="4896148" y="522610"/>
                  <a:pt x="4897040" y="523503"/>
                  <a:pt x="4897040" y="525066"/>
                </a:cubicBezTo>
                <a:lnTo>
                  <a:pt x="4897040" y="546497"/>
                </a:lnTo>
                <a:cubicBezTo>
                  <a:pt x="4897040" y="548283"/>
                  <a:pt x="4896148" y="549176"/>
                  <a:pt x="4894362" y="549176"/>
                </a:cubicBezTo>
                <a:lnTo>
                  <a:pt x="4872930" y="549176"/>
                </a:lnTo>
                <a:cubicBezTo>
                  <a:pt x="4871144" y="549176"/>
                  <a:pt x="4870251" y="548283"/>
                  <a:pt x="4870251" y="546497"/>
                </a:cubicBezTo>
                <a:lnTo>
                  <a:pt x="4870251" y="525066"/>
                </a:lnTo>
                <a:cubicBezTo>
                  <a:pt x="4870475" y="523280"/>
                  <a:pt x="4871368" y="522387"/>
                  <a:pt x="4872930" y="522387"/>
                </a:cubicBezTo>
                <a:close/>
                <a:moveTo>
                  <a:pt x="4832747" y="522387"/>
                </a:moveTo>
                <a:lnTo>
                  <a:pt x="4854178" y="522387"/>
                </a:lnTo>
                <a:cubicBezTo>
                  <a:pt x="4855964" y="522610"/>
                  <a:pt x="4856857" y="523503"/>
                  <a:pt x="4856857" y="525066"/>
                </a:cubicBezTo>
                <a:lnTo>
                  <a:pt x="4856857" y="546497"/>
                </a:lnTo>
                <a:cubicBezTo>
                  <a:pt x="4856857" y="548283"/>
                  <a:pt x="4855964" y="549176"/>
                  <a:pt x="4854178" y="549176"/>
                </a:cubicBezTo>
                <a:lnTo>
                  <a:pt x="4832747" y="549176"/>
                </a:lnTo>
                <a:cubicBezTo>
                  <a:pt x="4830961" y="549176"/>
                  <a:pt x="4830068" y="548283"/>
                  <a:pt x="4830068" y="546497"/>
                </a:cubicBezTo>
                <a:lnTo>
                  <a:pt x="4830068" y="525066"/>
                </a:lnTo>
                <a:cubicBezTo>
                  <a:pt x="4830291" y="523280"/>
                  <a:pt x="4831184" y="522387"/>
                  <a:pt x="4832747" y="522387"/>
                </a:cubicBezTo>
                <a:close/>
                <a:moveTo>
                  <a:pt x="4792563" y="522387"/>
                </a:moveTo>
                <a:lnTo>
                  <a:pt x="4813994" y="522387"/>
                </a:lnTo>
                <a:cubicBezTo>
                  <a:pt x="4815780" y="522610"/>
                  <a:pt x="4816673" y="523503"/>
                  <a:pt x="4816673" y="525066"/>
                </a:cubicBezTo>
                <a:lnTo>
                  <a:pt x="4816673" y="546497"/>
                </a:lnTo>
                <a:cubicBezTo>
                  <a:pt x="4816673" y="548283"/>
                  <a:pt x="4815780" y="549176"/>
                  <a:pt x="4813994" y="549176"/>
                </a:cubicBezTo>
                <a:lnTo>
                  <a:pt x="4792563" y="549176"/>
                </a:lnTo>
                <a:cubicBezTo>
                  <a:pt x="4790777" y="549176"/>
                  <a:pt x="4789884" y="548283"/>
                  <a:pt x="4789884" y="546497"/>
                </a:cubicBezTo>
                <a:lnTo>
                  <a:pt x="4789884" y="525066"/>
                </a:lnTo>
                <a:cubicBezTo>
                  <a:pt x="4790107" y="523280"/>
                  <a:pt x="4791000" y="522387"/>
                  <a:pt x="4792563" y="522387"/>
                </a:cubicBezTo>
                <a:close/>
                <a:moveTo>
                  <a:pt x="4752380" y="522387"/>
                </a:moveTo>
                <a:lnTo>
                  <a:pt x="4773811" y="522387"/>
                </a:lnTo>
                <a:cubicBezTo>
                  <a:pt x="4775597" y="522610"/>
                  <a:pt x="4776490" y="523503"/>
                  <a:pt x="4776490" y="525066"/>
                </a:cubicBezTo>
                <a:lnTo>
                  <a:pt x="4776490" y="546497"/>
                </a:lnTo>
                <a:cubicBezTo>
                  <a:pt x="4776490" y="548283"/>
                  <a:pt x="4775597" y="549176"/>
                  <a:pt x="4773811" y="549176"/>
                </a:cubicBezTo>
                <a:lnTo>
                  <a:pt x="4752380" y="549176"/>
                </a:lnTo>
                <a:cubicBezTo>
                  <a:pt x="4750594" y="549176"/>
                  <a:pt x="4749701" y="548283"/>
                  <a:pt x="4749701" y="546497"/>
                </a:cubicBezTo>
                <a:lnTo>
                  <a:pt x="4749701" y="525066"/>
                </a:lnTo>
                <a:cubicBezTo>
                  <a:pt x="4749924" y="523280"/>
                  <a:pt x="4750817" y="522387"/>
                  <a:pt x="4752380" y="522387"/>
                </a:cubicBezTo>
                <a:close/>
                <a:moveTo>
                  <a:pt x="4712196" y="522387"/>
                </a:moveTo>
                <a:lnTo>
                  <a:pt x="4733627" y="522387"/>
                </a:lnTo>
                <a:cubicBezTo>
                  <a:pt x="4735413" y="522610"/>
                  <a:pt x="4736306" y="523503"/>
                  <a:pt x="4736306" y="525066"/>
                </a:cubicBezTo>
                <a:lnTo>
                  <a:pt x="4736306" y="546497"/>
                </a:lnTo>
                <a:cubicBezTo>
                  <a:pt x="4736306" y="548283"/>
                  <a:pt x="4735413" y="549176"/>
                  <a:pt x="4733627" y="549176"/>
                </a:cubicBezTo>
                <a:lnTo>
                  <a:pt x="4712196" y="549176"/>
                </a:lnTo>
                <a:cubicBezTo>
                  <a:pt x="4710410" y="549176"/>
                  <a:pt x="4709517" y="548283"/>
                  <a:pt x="4709517" y="546497"/>
                </a:cubicBezTo>
                <a:lnTo>
                  <a:pt x="4709517" y="525066"/>
                </a:lnTo>
                <a:cubicBezTo>
                  <a:pt x="4709740" y="523280"/>
                  <a:pt x="4710633" y="522387"/>
                  <a:pt x="4712196" y="522387"/>
                </a:cubicBezTo>
                <a:close/>
                <a:moveTo>
                  <a:pt x="4672012" y="522387"/>
                </a:moveTo>
                <a:lnTo>
                  <a:pt x="4693444" y="522387"/>
                </a:lnTo>
                <a:cubicBezTo>
                  <a:pt x="4695230" y="522610"/>
                  <a:pt x="4696123" y="523503"/>
                  <a:pt x="4696123" y="525066"/>
                </a:cubicBezTo>
                <a:lnTo>
                  <a:pt x="4696123" y="546497"/>
                </a:lnTo>
                <a:cubicBezTo>
                  <a:pt x="4696123" y="548283"/>
                  <a:pt x="4695230" y="549176"/>
                  <a:pt x="4693444" y="549176"/>
                </a:cubicBezTo>
                <a:lnTo>
                  <a:pt x="4672012" y="549176"/>
                </a:lnTo>
                <a:cubicBezTo>
                  <a:pt x="4670226" y="549176"/>
                  <a:pt x="4669333" y="548283"/>
                  <a:pt x="4669333" y="546497"/>
                </a:cubicBezTo>
                <a:lnTo>
                  <a:pt x="4669333" y="525066"/>
                </a:lnTo>
                <a:cubicBezTo>
                  <a:pt x="4669557" y="523280"/>
                  <a:pt x="4670450" y="522387"/>
                  <a:pt x="4672012" y="522387"/>
                </a:cubicBezTo>
                <a:close/>
                <a:moveTo>
                  <a:pt x="4631829" y="522387"/>
                </a:moveTo>
                <a:lnTo>
                  <a:pt x="4653260" y="522387"/>
                </a:lnTo>
                <a:cubicBezTo>
                  <a:pt x="4655046" y="522610"/>
                  <a:pt x="4655939" y="523503"/>
                  <a:pt x="4655939" y="525066"/>
                </a:cubicBezTo>
                <a:lnTo>
                  <a:pt x="4655939" y="546497"/>
                </a:lnTo>
                <a:cubicBezTo>
                  <a:pt x="4655939" y="548283"/>
                  <a:pt x="4655046" y="549176"/>
                  <a:pt x="4653260" y="549176"/>
                </a:cubicBezTo>
                <a:lnTo>
                  <a:pt x="4631829" y="549176"/>
                </a:lnTo>
                <a:cubicBezTo>
                  <a:pt x="4630043" y="549176"/>
                  <a:pt x="4629150" y="548283"/>
                  <a:pt x="4629150" y="546497"/>
                </a:cubicBezTo>
                <a:lnTo>
                  <a:pt x="4629150" y="525066"/>
                </a:lnTo>
                <a:cubicBezTo>
                  <a:pt x="4629373" y="523280"/>
                  <a:pt x="4630266" y="522387"/>
                  <a:pt x="4631829" y="522387"/>
                </a:cubicBezTo>
                <a:close/>
                <a:moveTo>
                  <a:pt x="4559498" y="522387"/>
                </a:moveTo>
                <a:lnTo>
                  <a:pt x="4580930" y="522387"/>
                </a:lnTo>
                <a:cubicBezTo>
                  <a:pt x="4582715" y="522610"/>
                  <a:pt x="4583608" y="523503"/>
                  <a:pt x="4583608" y="525066"/>
                </a:cubicBezTo>
                <a:lnTo>
                  <a:pt x="4583608" y="546497"/>
                </a:lnTo>
                <a:cubicBezTo>
                  <a:pt x="4583608" y="548283"/>
                  <a:pt x="4582715" y="549176"/>
                  <a:pt x="4580930" y="549176"/>
                </a:cubicBezTo>
                <a:lnTo>
                  <a:pt x="4559498" y="549176"/>
                </a:lnTo>
                <a:cubicBezTo>
                  <a:pt x="4557712" y="549176"/>
                  <a:pt x="4556819" y="548283"/>
                  <a:pt x="4556819" y="546497"/>
                </a:cubicBezTo>
                <a:lnTo>
                  <a:pt x="4556819" y="525066"/>
                </a:lnTo>
                <a:cubicBezTo>
                  <a:pt x="4557043" y="523280"/>
                  <a:pt x="4557936" y="522387"/>
                  <a:pt x="4559498" y="522387"/>
                </a:cubicBezTo>
                <a:close/>
                <a:moveTo>
                  <a:pt x="4519315" y="522387"/>
                </a:moveTo>
                <a:lnTo>
                  <a:pt x="4540746" y="522387"/>
                </a:lnTo>
                <a:cubicBezTo>
                  <a:pt x="4542532" y="522610"/>
                  <a:pt x="4543425" y="523503"/>
                  <a:pt x="4543425" y="525066"/>
                </a:cubicBezTo>
                <a:lnTo>
                  <a:pt x="4543425" y="546497"/>
                </a:lnTo>
                <a:cubicBezTo>
                  <a:pt x="4543425" y="548283"/>
                  <a:pt x="4542532" y="549176"/>
                  <a:pt x="4540746" y="549176"/>
                </a:cubicBezTo>
                <a:lnTo>
                  <a:pt x="4519315" y="549176"/>
                </a:lnTo>
                <a:cubicBezTo>
                  <a:pt x="4517529" y="549176"/>
                  <a:pt x="4516636" y="548283"/>
                  <a:pt x="4516636" y="546497"/>
                </a:cubicBezTo>
                <a:lnTo>
                  <a:pt x="4516636" y="525066"/>
                </a:lnTo>
                <a:cubicBezTo>
                  <a:pt x="4516859" y="523280"/>
                  <a:pt x="4517752" y="522387"/>
                  <a:pt x="4519315" y="522387"/>
                </a:cubicBezTo>
                <a:close/>
                <a:moveTo>
                  <a:pt x="4479131" y="522387"/>
                </a:moveTo>
                <a:lnTo>
                  <a:pt x="4500562" y="522387"/>
                </a:lnTo>
                <a:cubicBezTo>
                  <a:pt x="4502348" y="522610"/>
                  <a:pt x="4503241" y="523503"/>
                  <a:pt x="4503241" y="525066"/>
                </a:cubicBezTo>
                <a:lnTo>
                  <a:pt x="4503241" y="546497"/>
                </a:lnTo>
                <a:cubicBezTo>
                  <a:pt x="4503241" y="548283"/>
                  <a:pt x="4502348" y="549176"/>
                  <a:pt x="4500562" y="549176"/>
                </a:cubicBezTo>
                <a:lnTo>
                  <a:pt x="4479131" y="549176"/>
                </a:lnTo>
                <a:cubicBezTo>
                  <a:pt x="4477345" y="549176"/>
                  <a:pt x="4476452" y="548283"/>
                  <a:pt x="4476452" y="546497"/>
                </a:cubicBezTo>
                <a:lnTo>
                  <a:pt x="4476452" y="525066"/>
                </a:lnTo>
                <a:cubicBezTo>
                  <a:pt x="4476675" y="523280"/>
                  <a:pt x="4477568" y="522387"/>
                  <a:pt x="4479131" y="522387"/>
                </a:cubicBezTo>
                <a:close/>
                <a:moveTo>
                  <a:pt x="4438948" y="522387"/>
                </a:moveTo>
                <a:lnTo>
                  <a:pt x="4460379" y="522387"/>
                </a:lnTo>
                <a:cubicBezTo>
                  <a:pt x="4462165" y="522610"/>
                  <a:pt x="4463058" y="523503"/>
                  <a:pt x="4463058" y="525066"/>
                </a:cubicBezTo>
                <a:lnTo>
                  <a:pt x="4463058" y="546497"/>
                </a:lnTo>
                <a:cubicBezTo>
                  <a:pt x="4463058" y="548283"/>
                  <a:pt x="4462165" y="549176"/>
                  <a:pt x="4460379" y="549176"/>
                </a:cubicBezTo>
                <a:lnTo>
                  <a:pt x="4438948" y="549176"/>
                </a:lnTo>
                <a:cubicBezTo>
                  <a:pt x="4437162" y="549176"/>
                  <a:pt x="4436269" y="548283"/>
                  <a:pt x="4436269" y="546497"/>
                </a:cubicBezTo>
                <a:lnTo>
                  <a:pt x="4436269" y="525066"/>
                </a:lnTo>
                <a:cubicBezTo>
                  <a:pt x="4436492" y="523280"/>
                  <a:pt x="4437385" y="522387"/>
                  <a:pt x="4438948" y="522387"/>
                </a:cubicBezTo>
                <a:close/>
                <a:moveTo>
                  <a:pt x="4238030" y="522387"/>
                </a:moveTo>
                <a:lnTo>
                  <a:pt x="4259461" y="522387"/>
                </a:lnTo>
                <a:cubicBezTo>
                  <a:pt x="4261247" y="522610"/>
                  <a:pt x="4262140" y="523503"/>
                  <a:pt x="4262140" y="525066"/>
                </a:cubicBezTo>
                <a:lnTo>
                  <a:pt x="4262140" y="546497"/>
                </a:lnTo>
                <a:cubicBezTo>
                  <a:pt x="4262140" y="548283"/>
                  <a:pt x="4261247" y="549176"/>
                  <a:pt x="4259461" y="549176"/>
                </a:cubicBezTo>
                <a:lnTo>
                  <a:pt x="4238030" y="549176"/>
                </a:lnTo>
                <a:cubicBezTo>
                  <a:pt x="4236244" y="549176"/>
                  <a:pt x="4235351" y="548283"/>
                  <a:pt x="4235351" y="546497"/>
                </a:cubicBezTo>
                <a:lnTo>
                  <a:pt x="4235351" y="525066"/>
                </a:lnTo>
                <a:cubicBezTo>
                  <a:pt x="4235574" y="523280"/>
                  <a:pt x="4236467" y="522387"/>
                  <a:pt x="4238030" y="522387"/>
                </a:cubicBezTo>
                <a:close/>
                <a:moveTo>
                  <a:pt x="4197846" y="522387"/>
                </a:moveTo>
                <a:lnTo>
                  <a:pt x="4219277" y="522387"/>
                </a:lnTo>
                <a:cubicBezTo>
                  <a:pt x="4221063" y="522610"/>
                  <a:pt x="4221956" y="523503"/>
                  <a:pt x="4221956" y="525066"/>
                </a:cubicBezTo>
                <a:lnTo>
                  <a:pt x="4221956" y="546497"/>
                </a:lnTo>
                <a:cubicBezTo>
                  <a:pt x="4221956" y="548283"/>
                  <a:pt x="4221063" y="549176"/>
                  <a:pt x="4219277" y="549176"/>
                </a:cubicBezTo>
                <a:lnTo>
                  <a:pt x="4197846" y="549176"/>
                </a:lnTo>
                <a:cubicBezTo>
                  <a:pt x="4196060" y="549176"/>
                  <a:pt x="4195167" y="548283"/>
                  <a:pt x="4195167" y="546497"/>
                </a:cubicBezTo>
                <a:lnTo>
                  <a:pt x="4195167" y="525066"/>
                </a:lnTo>
                <a:cubicBezTo>
                  <a:pt x="4195390" y="523280"/>
                  <a:pt x="4196283" y="522387"/>
                  <a:pt x="4197846" y="522387"/>
                </a:cubicBezTo>
                <a:close/>
                <a:moveTo>
                  <a:pt x="4157662" y="522387"/>
                </a:moveTo>
                <a:lnTo>
                  <a:pt x="4179094" y="522387"/>
                </a:lnTo>
                <a:cubicBezTo>
                  <a:pt x="4180880" y="522610"/>
                  <a:pt x="4181773" y="523503"/>
                  <a:pt x="4181773" y="525066"/>
                </a:cubicBezTo>
                <a:lnTo>
                  <a:pt x="4181773" y="546497"/>
                </a:lnTo>
                <a:cubicBezTo>
                  <a:pt x="4181773" y="548283"/>
                  <a:pt x="4180880" y="549176"/>
                  <a:pt x="4179094" y="549176"/>
                </a:cubicBezTo>
                <a:lnTo>
                  <a:pt x="4157662" y="549176"/>
                </a:lnTo>
                <a:cubicBezTo>
                  <a:pt x="4155876" y="549176"/>
                  <a:pt x="4154983" y="548283"/>
                  <a:pt x="4154983" y="546497"/>
                </a:cubicBezTo>
                <a:lnTo>
                  <a:pt x="4154983" y="525066"/>
                </a:lnTo>
                <a:cubicBezTo>
                  <a:pt x="4155207" y="523280"/>
                  <a:pt x="4156100" y="522387"/>
                  <a:pt x="4157662" y="522387"/>
                </a:cubicBezTo>
                <a:close/>
                <a:moveTo>
                  <a:pt x="4117479" y="522387"/>
                </a:moveTo>
                <a:lnTo>
                  <a:pt x="4138910" y="522387"/>
                </a:lnTo>
                <a:cubicBezTo>
                  <a:pt x="4140696" y="522610"/>
                  <a:pt x="4141589" y="523503"/>
                  <a:pt x="4141589" y="525066"/>
                </a:cubicBezTo>
                <a:lnTo>
                  <a:pt x="4141589" y="546497"/>
                </a:lnTo>
                <a:cubicBezTo>
                  <a:pt x="4141589" y="548283"/>
                  <a:pt x="4140696" y="549176"/>
                  <a:pt x="4138910" y="549176"/>
                </a:cubicBezTo>
                <a:lnTo>
                  <a:pt x="4117479" y="549176"/>
                </a:lnTo>
                <a:cubicBezTo>
                  <a:pt x="4115693" y="549176"/>
                  <a:pt x="4114800" y="548283"/>
                  <a:pt x="4114800" y="546497"/>
                </a:cubicBezTo>
                <a:lnTo>
                  <a:pt x="4114800" y="525066"/>
                </a:lnTo>
                <a:cubicBezTo>
                  <a:pt x="4115023" y="523280"/>
                  <a:pt x="4115916" y="522387"/>
                  <a:pt x="4117479" y="522387"/>
                </a:cubicBezTo>
                <a:close/>
                <a:moveTo>
                  <a:pt x="4045148" y="522387"/>
                </a:moveTo>
                <a:lnTo>
                  <a:pt x="4066580" y="522387"/>
                </a:lnTo>
                <a:cubicBezTo>
                  <a:pt x="4068365" y="522610"/>
                  <a:pt x="4069258" y="523503"/>
                  <a:pt x="4069258" y="525066"/>
                </a:cubicBezTo>
                <a:lnTo>
                  <a:pt x="4069258" y="546497"/>
                </a:lnTo>
                <a:cubicBezTo>
                  <a:pt x="4069258" y="548283"/>
                  <a:pt x="4068365" y="549176"/>
                  <a:pt x="4066580" y="549176"/>
                </a:cubicBezTo>
                <a:lnTo>
                  <a:pt x="4045148" y="549176"/>
                </a:lnTo>
                <a:cubicBezTo>
                  <a:pt x="4043362" y="549176"/>
                  <a:pt x="4042469" y="548283"/>
                  <a:pt x="4042469" y="546497"/>
                </a:cubicBezTo>
                <a:lnTo>
                  <a:pt x="4042469" y="525066"/>
                </a:lnTo>
                <a:cubicBezTo>
                  <a:pt x="4042693" y="523280"/>
                  <a:pt x="4043586" y="522387"/>
                  <a:pt x="4045148" y="522387"/>
                </a:cubicBezTo>
                <a:close/>
                <a:moveTo>
                  <a:pt x="4004965" y="522387"/>
                </a:moveTo>
                <a:lnTo>
                  <a:pt x="4026396" y="522387"/>
                </a:lnTo>
                <a:cubicBezTo>
                  <a:pt x="4028182" y="522610"/>
                  <a:pt x="4029075" y="523503"/>
                  <a:pt x="4029075" y="525066"/>
                </a:cubicBezTo>
                <a:lnTo>
                  <a:pt x="4029075" y="546497"/>
                </a:lnTo>
                <a:cubicBezTo>
                  <a:pt x="4029075" y="548283"/>
                  <a:pt x="4028182" y="549176"/>
                  <a:pt x="4026396" y="549176"/>
                </a:cubicBezTo>
                <a:lnTo>
                  <a:pt x="4004965" y="549176"/>
                </a:lnTo>
                <a:cubicBezTo>
                  <a:pt x="4003179" y="549176"/>
                  <a:pt x="4002286" y="548283"/>
                  <a:pt x="4002286" y="546497"/>
                </a:cubicBezTo>
                <a:lnTo>
                  <a:pt x="4002286" y="525066"/>
                </a:lnTo>
                <a:cubicBezTo>
                  <a:pt x="4002509" y="523280"/>
                  <a:pt x="4003402" y="522387"/>
                  <a:pt x="4004965" y="522387"/>
                </a:cubicBezTo>
                <a:close/>
                <a:moveTo>
                  <a:pt x="3964781" y="522387"/>
                </a:moveTo>
                <a:lnTo>
                  <a:pt x="3986212" y="522387"/>
                </a:lnTo>
                <a:cubicBezTo>
                  <a:pt x="3987998" y="522610"/>
                  <a:pt x="3988891" y="523503"/>
                  <a:pt x="3988891" y="525066"/>
                </a:cubicBezTo>
                <a:lnTo>
                  <a:pt x="3988891" y="546497"/>
                </a:lnTo>
                <a:cubicBezTo>
                  <a:pt x="3988891" y="548283"/>
                  <a:pt x="3987998" y="549176"/>
                  <a:pt x="3986212" y="549176"/>
                </a:cubicBezTo>
                <a:lnTo>
                  <a:pt x="3964781" y="549176"/>
                </a:lnTo>
                <a:cubicBezTo>
                  <a:pt x="3962995" y="549176"/>
                  <a:pt x="3962102" y="548283"/>
                  <a:pt x="3962102" y="546497"/>
                </a:cubicBezTo>
                <a:lnTo>
                  <a:pt x="3962102" y="525066"/>
                </a:lnTo>
                <a:cubicBezTo>
                  <a:pt x="3962325" y="523280"/>
                  <a:pt x="3963218" y="522387"/>
                  <a:pt x="3964781" y="522387"/>
                </a:cubicBezTo>
                <a:close/>
                <a:moveTo>
                  <a:pt x="3924598" y="522387"/>
                </a:moveTo>
                <a:lnTo>
                  <a:pt x="3946029" y="522387"/>
                </a:lnTo>
                <a:cubicBezTo>
                  <a:pt x="3947815" y="522610"/>
                  <a:pt x="3948708" y="523503"/>
                  <a:pt x="3948708" y="525066"/>
                </a:cubicBezTo>
                <a:lnTo>
                  <a:pt x="3948708" y="546497"/>
                </a:lnTo>
                <a:cubicBezTo>
                  <a:pt x="3948708" y="548283"/>
                  <a:pt x="3947815" y="549176"/>
                  <a:pt x="3946029" y="549176"/>
                </a:cubicBezTo>
                <a:lnTo>
                  <a:pt x="3924598" y="549176"/>
                </a:lnTo>
                <a:cubicBezTo>
                  <a:pt x="3922812" y="549176"/>
                  <a:pt x="3921919" y="548283"/>
                  <a:pt x="3921919" y="546497"/>
                </a:cubicBezTo>
                <a:lnTo>
                  <a:pt x="3921919" y="525066"/>
                </a:lnTo>
                <a:cubicBezTo>
                  <a:pt x="3922142" y="523280"/>
                  <a:pt x="3923035" y="522387"/>
                  <a:pt x="3924598" y="522387"/>
                </a:cubicBezTo>
                <a:close/>
                <a:moveTo>
                  <a:pt x="3884414" y="522387"/>
                </a:moveTo>
                <a:lnTo>
                  <a:pt x="3905845" y="522387"/>
                </a:lnTo>
                <a:cubicBezTo>
                  <a:pt x="3907631" y="522610"/>
                  <a:pt x="3908524" y="523503"/>
                  <a:pt x="3908524" y="525066"/>
                </a:cubicBezTo>
                <a:lnTo>
                  <a:pt x="3908524" y="546497"/>
                </a:lnTo>
                <a:cubicBezTo>
                  <a:pt x="3908524" y="548283"/>
                  <a:pt x="3907631" y="549176"/>
                  <a:pt x="3905845" y="549176"/>
                </a:cubicBezTo>
                <a:lnTo>
                  <a:pt x="3884414" y="549176"/>
                </a:lnTo>
                <a:cubicBezTo>
                  <a:pt x="3882628" y="549176"/>
                  <a:pt x="3881735" y="548283"/>
                  <a:pt x="3881735" y="546497"/>
                </a:cubicBezTo>
                <a:lnTo>
                  <a:pt x="3881735" y="525066"/>
                </a:lnTo>
                <a:cubicBezTo>
                  <a:pt x="3881958" y="523280"/>
                  <a:pt x="3882851" y="522387"/>
                  <a:pt x="3884414" y="522387"/>
                </a:cubicBezTo>
                <a:close/>
                <a:moveTo>
                  <a:pt x="3844230" y="522387"/>
                </a:moveTo>
                <a:lnTo>
                  <a:pt x="3865662" y="522387"/>
                </a:lnTo>
                <a:cubicBezTo>
                  <a:pt x="3867448" y="522610"/>
                  <a:pt x="3868340" y="523503"/>
                  <a:pt x="3868340" y="525066"/>
                </a:cubicBezTo>
                <a:lnTo>
                  <a:pt x="3868340" y="546497"/>
                </a:lnTo>
                <a:cubicBezTo>
                  <a:pt x="3868340" y="548283"/>
                  <a:pt x="3867448" y="549176"/>
                  <a:pt x="3865662" y="549176"/>
                </a:cubicBezTo>
                <a:lnTo>
                  <a:pt x="3844230" y="549176"/>
                </a:lnTo>
                <a:cubicBezTo>
                  <a:pt x="3842444" y="549176"/>
                  <a:pt x="3841551" y="548283"/>
                  <a:pt x="3841551" y="546497"/>
                </a:cubicBezTo>
                <a:lnTo>
                  <a:pt x="3841551" y="525066"/>
                </a:lnTo>
                <a:cubicBezTo>
                  <a:pt x="3841775" y="523280"/>
                  <a:pt x="3842668" y="522387"/>
                  <a:pt x="3844230" y="522387"/>
                </a:cubicBezTo>
                <a:close/>
                <a:moveTo>
                  <a:pt x="3804047" y="522387"/>
                </a:moveTo>
                <a:lnTo>
                  <a:pt x="3825478" y="522387"/>
                </a:lnTo>
                <a:cubicBezTo>
                  <a:pt x="3827264" y="522610"/>
                  <a:pt x="3828157" y="523503"/>
                  <a:pt x="3828157" y="525066"/>
                </a:cubicBezTo>
                <a:lnTo>
                  <a:pt x="3828157" y="546497"/>
                </a:lnTo>
                <a:cubicBezTo>
                  <a:pt x="3828157" y="548283"/>
                  <a:pt x="3827264" y="549176"/>
                  <a:pt x="3825478" y="549176"/>
                </a:cubicBezTo>
                <a:lnTo>
                  <a:pt x="3804047" y="549176"/>
                </a:lnTo>
                <a:cubicBezTo>
                  <a:pt x="3802261" y="549176"/>
                  <a:pt x="3801368" y="548283"/>
                  <a:pt x="3801368" y="546497"/>
                </a:cubicBezTo>
                <a:lnTo>
                  <a:pt x="3801368" y="525066"/>
                </a:lnTo>
                <a:cubicBezTo>
                  <a:pt x="3801591" y="523280"/>
                  <a:pt x="3802484" y="522387"/>
                  <a:pt x="3804047" y="522387"/>
                </a:cubicBezTo>
                <a:close/>
                <a:moveTo>
                  <a:pt x="3763863" y="522387"/>
                </a:moveTo>
                <a:lnTo>
                  <a:pt x="3785294" y="522387"/>
                </a:lnTo>
                <a:cubicBezTo>
                  <a:pt x="3787080" y="522610"/>
                  <a:pt x="3787973" y="523503"/>
                  <a:pt x="3787973" y="525066"/>
                </a:cubicBezTo>
                <a:lnTo>
                  <a:pt x="3787973" y="546497"/>
                </a:lnTo>
                <a:cubicBezTo>
                  <a:pt x="3787973" y="548283"/>
                  <a:pt x="3787080" y="549176"/>
                  <a:pt x="3785294" y="549176"/>
                </a:cubicBezTo>
                <a:lnTo>
                  <a:pt x="3763863" y="549176"/>
                </a:lnTo>
                <a:cubicBezTo>
                  <a:pt x="3762077" y="549176"/>
                  <a:pt x="3761184" y="548283"/>
                  <a:pt x="3761184" y="546497"/>
                </a:cubicBezTo>
                <a:lnTo>
                  <a:pt x="3761184" y="525066"/>
                </a:lnTo>
                <a:cubicBezTo>
                  <a:pt x="3761407" y="523280"/>
                  <a:pt x="3762300" y="522387"/>
                  <a:pt x="3763863" y="522387"/>
                </a:cubicBezTo>
                <a:close/>
                <a:moveTo>
                  <a:pt x="3723679" y="522387"/>
                </a:moveTo>
                <a:lnTo>
                  <a:pt x="3745111" y="522387"/>
                </a:lnTo>
                <a:cubicBezTo>
                  <a:pt x="3746897" y="522610"/>
                  <a:pt x="3747790" y="523503"/>
                  <a:pt x="3747790" y="525066"/>
                </a:cubicBezTo>
                <a:lnTo>
                  <a:pt x="3747790" y="546497"/>
                </a:lnTo>
                <a:cubicBezTo>
                  <a:pt x="3747790" y="548283"/>
                  <a:pt x="3746897" y="549176"/>
                  <a:pt x="3745111" y="549176"/>
                </a:cubicBezTo>
                <a:lnTo>
                  <a:pt x="3723679" y="549176"/>
                </a:lnTo>
                <a:cubicBezTo>
                  <a:pt x="3721893" y="549176"/>
                  <a:pt x="3721001" y="548283"/>
                  <a:pt x="3721001" y="546497"/>
                </a:cubicBezTo>
                <a:lnTo>
                  <a:pt x="3721001" y="525066"/>
                </a:lnTo>
                <a:cubicBezTo>
                  <a:pt x="3721224" y="523280"/>
                  <a:pt x="3722117" y="522387"/>
                  <a:pt x="3723679" y="522387"/>
                </a:cubicBezTo>
                <a:close/>
                <a:moveTo>
                  <a:pt x="3683496" y="522387"/>
                </a:moveTo>
                <a:lnTo>
                  <a:pt x="3704927" y="522387"/>
                </a:lnTo>
                <a:cubicBezTo>
                  <a:pt x="3706713" y="522610"/>
                  <a:pt x="3707606" y="523503"/>
                  <a:pt x="3707606" y="525066"/>
                </a:cubicBezTo>
                <a:lnTo>
                  <a:pt x="3707606" y="546497"/>
                </a:lnTo>
                <a:cubicBezTo>
                  <a:pt x="3707606" y="548283"/>
                  <a:pt x="3706713" y="549176"/>
                  <a:pt x="3704927" y="549176"/>
                </a:cubicBezTo>
                <a:lnTo>
                  <a:pt x="3683496" y="549176"/>
                </a:lnTo>
                <a:cubicBezTo>
                  <a:pt x="3681710" y="549176"/>
                  <a:pt x="3680817" y="548283"/>
                  <a:pt x="3680817" y="546497"/>
                </a:cubicBezTo>
                <a:lnTo>
                  <a:pt x="3680817" y="525066"/>
                </a:lnTo>
                <a:cubicBezTo>
                  <a:pt x="3681040" y="523280"/>
                  <a:pt x="3681933" y="522387"/>
                  <a:pt x="3683496" y="522387"/>
                </a:cubicBezTo>
                <a:close/>
                <a:moveTo>
                  <a:pt x="3643312" y="522387"/>
                </a:moveTo>
                <a:lnTo>
                  <a:pt x="3664743" y="522387"/>
                </a:lnTo>
                <a:cubicBezTo>
                  <a:pt x="3666529" y="522610"/>
                  <a:pt x="3667422" y="523503"/>
                  <a:pt x="3667422" y="525066"/>
                </a:cubicBezTo>
                <a:lnTo>
                  <a:pt x="3667422" y="546497"/>
                </a:lnTo>
                <a:cubicBezTo>
                  <a:pt x="3667422" y="548283"/>
                  <a:pt x="3666529" y="549176"/>
                  <a:pt x="3664743" y="549176"/>
                </a:cubicBezTo>
                <a:lnTo>
                  <a:pt x="3643312" y="549176"/>
                </a:lnTo>
                <a:cubicBezTo>
                  <a:pt x="3641526" y="549176"/>
                  <a:pt x="3640633" y="548283"/>
                  <a:pt x="3640633" y="546497"/>
                </a:cubicBezTo>
                <a:lnTo>
                  <a:pt x="3640633" y="525066"/>
                </a:lnTo>
                <a:cubicBezTo>
                  <a:pt x="3640857" y="523280"/>
                  <a:pt x="3641750" y="522387"/>
                  <a:pt x="3643312" y="522387"/>
                </a:cubicBezTo>
                <a:close/>
                <a:moveTo>
                  <a:pt x="3603129" y="522387"/>
                </a:moveTo>
                <a:lnTo>
                  <a:pt x="3624560" y="522387"/>
                </a:lnTo>
                <a:cubicBezTo>
                  <a:pt x="3626346" y="522610"/>
                  <a:pt x="3627239" y="523503"/>
                  <a:pt x="3627239" y="525066"/>
                </a:cubicBezTo>
                <a:lnTo>
                  <a:pt x="3627239" y="546497"/>
                </a:lnTo>
                <a:cubicBezTo>
                  <a:pt x="3627239" y="548283"/>
                  <a:pt x="3626346" y="549176"/>
                  <a:pt x="3624560" y="549176"/>
                </a:cubicBezTo>
                <a:lnTo>
                  <a:pt x="3603129" y="549176"/>
                </a:lnTo>
                <a:cubicBezTo>
                  <a:pt x="3601343" y="549176"/>
                  <a:pt x="3600450" y="548283"/>
                  <a:pt x="3600450" y="546497"/>
                </a:cubicBezTo>
                <a:lnTo>
                  <a:pt x="3600450" y="525066"/>
                </a:lnTo>
                <a:cubicBezTo>
                  <a:pt x="3600673" y="523280"/>
                  <a:pt x="3601566" y="522387"/>
                  <a:pt x="3603129" y="522387"/>
                </a:cubicBezTo>
                <a:close/>
                <a:moveTo>
                  <a:pt x="3016448" y="522387"/>
                </a:moveTo>
                <a:lnTo>
                  <a:pt x="3037879" y="522387"/>
                </a:lnTo>
                <a:cubicBezTo>
                  <a:pt x="3039665" y="522610"/>
                  <a:pt x="3040558" y="523503"/>
                  <a:pt x="3040558" y="525066"/>
                </a:cubicBezTo>
                <a:lnTo>
                  <a:pt x="3040558" y="546497"/>
                </a:lnTo>
                <a:cubicBezTo>
                  <a:pt x="3040558" y="548283"/>
                  <a:pt x="3039665" y="549176"/>
                  <a:pt x="3037879" y="549176"/>
                </a:cubicBezTo>
                <a:lnTo>
                  <a:pt x="3016448" y="549176"/>
                </a:lnTo>
                <a:cubicBezTo>
                  <a:pt x="3014662" y="549176"/>
                  <a:pt x="3013769" y="548283"/>
                  <a:pt x="3013769" y="546497"/>
                </a:cubicBezTo>
                <a:lnTo>
                  <a:pt x="3013769" y="525066"/>
                </a:lnTo>
                <a:cubicBezTo>
                  <a:pt x="3013993" y="523280"/>
                  <a:pt x="3014885" y="522387"/>
                  <a:pt x="3016448" y="522387"/>
                </a:cubicBezTo>
                <a:close/>
                <a:moveTo>
                  <a:pt x="2976265" y="522387"/>
                </a:moveTo>
                <a:lnTo>
                  <a:pt x="2997696" y="522387"/>
                </a:lnTo>
                <a:cubicBezTo>
                  <a:pt x="2999482" y="522610"/>
                  <a:pt x="3000375" y="523503"/>
                  <a:pt x="3000375" y="525066"/>
                </a:cubicBezTo>
                <a:lnTo>
                  <a:pt x="3000375" y="546497"/>
                </a:lnTo>
                <a:cubicBezTo>
                  <a:pt x="3000375" y="548283"/>
                  <a:pt x="2999482" y="549176"/>
                  <a:pt x="2997696" y="549176"/>
                </a:cubicBezTo>
                <a:lnTo>
                  <a:pt x="2976265" y="549176"/>
                </a:lnTo>
                <a:cubicBezTo>
                  <a:pt x="2974479" y="549176"/>
                  <a:pt x="2973586" y="548283"/>
                  <a:pt x="2973586" y="546497"/>
                </a:cubicBezTo>
                <a:lnTo>
                  <a:pt x="2973586" y="525066"/>
                </a:lnTo>
                <a:cubicBezTo>
                  <a:pt x="2973809" y="523280"/>
                  <a:pt x="2974702" y="522387"/>
                  <a:pt x="2976265" y="522387"/>
                </a:cubicBezTo>
                <a:close/>
                <a:moveTo>
                  <a:pt x="2936081" y="522387"/>
                </a:moveTo>
                <a:lnTo>
                  <a:pt x="2957512" y="522387"/>
                </a:lnTo>
                <a:cubicBezTo>
                  <a:pt x="2959298" y="522610"/>
                  <a:pt x="2960191" y="523503"/>
                  <a:pt x="2960191" y="525066"/>
                </a:cubicBezTo>
                <a:lnTo>
                  <a:pt x="2960191" y="546497"/>
                </a:lnTo>
                <a:cubicBezTo>
                  <a:pt x="2960191" y="548283"/>
                  <a:pt x="2959298" y="549176"/>
                  <a:pt x="2957512" y="549176"/>
                </a:cubicBezTo>
                <a:lnTo>
                  <a:pt x="2936081" y="549176"/>
                </a:lnTo>
                <a:cubicBezTo>
                  <a:pt x="2934295" y="549176"/>
                  <a:pt x="2933402" y="548283"/>
                  <a:pt x="2933402" y="546497"/>
                </a:cubicBezTo>
                <a:lnTo>
                  <a:pt x="2933402" y="525066"/>
                </a:lnTo>
                <a:cubicBezTo>
                  <a:pt x="2933625" y="523280"/>
                  <a:pt x="2934518" y="522387"/>
                  <a:pt x="2936081" y="522387"/>
                </a:cubicBezTo>
                <a:close/>
                <a:moveTo>
                  <a:pt x="2895897" y="522387"/>
                </a:moveTo>
                <a:lnTo>
                  <a:pt x="2917329" y="522387"/>
                </a:lnTo>
                <a:cubicBezTo>
                  <a:pt x="2919115" y="522610"/>
                  <a:pt x="2920008" y="523503"/>
                  <a:pt x="2920008" y="525066"/>
                </a:cubicBezTo>
                <a:lnTo>
                  <a:pt x="2920008" y="546497"/>
                </a:lnTo>
                <a:cubicBezTo>
                  <a:pt x="2920008" y="548283"/>
                  <a:pt x="2919115" y="549176"/>
                  <a:pt x="2917329" y="549176"/>
                </a:cubicBezTo>
                <a:lnTo>
                  <a:pt x="2895897" y="549176"/>
                </a:lnTo>
                <a:cubicBezTo>
                  <a:pt x="2894111" y="549176"/>
                  <a:pt x="2893218" y="548283"/>
                  <a:pt x="2893218" y="546497"/>
                </a:cubicBezTo>
                <a:lnTo>
                  <a:pt x="2893218" y="525066"/>
                </a:lnTo>
                <a:cubicBezTo>
                  <a:pt x="2893442" y="523280"/>
                  <a:pt x="2894335" y="522387"/>
                  <a:pt x="2895897" y="522387"/>
                </a:cubicBezTo>
                <a:close/>
                <a:moveTo>
                  <a:pt x="2855714" y="522387"/>
                </a:moveTo>
                <a:lnTo>
                  <a:pt x="2877145" y="522387"/>
                </a:lnTo>
                <a:cubicBezTo>
                  <a:pt x="2878931" y="522610"/>
                  <a:pt x="2879824" y="523503"/>
                  <a:pt x="2879824" y="525066"/>
                </a:cubicBezTo>
                <a:lnTo>
                  <a:pt x="2879824" y="546497"/>
                </a:lnTo>
                <a:cubicBezTo>
                  <a:pt x="2879824" y="548283"/>
                  <a:pt x="2878931" y="549176"/>
                  <a:pt x="2877145" y="549176"/>
                </a:cubicBezTo>
                <a:lnTo>
                  <a:pt x="2855714" y="549176"/>
                </a:lnTo>
                <a:cubicBezTo>
                  <a:pt x="2853928" y="549176"/>
                  <a:pt x="2853035" y="548283"/>
                  <a:pt x="2853035" y="546497"/>
                </a:cubicBezTo>
                <a:lnTo>
                  <a:pt x="2853035" y="525066"/>
                </a:lnTo>
                <a:cubicBezTo>
                  <a:pt x="2853258" y="523280"/>
                  <a:pt x="2854151" y="522387"/>
                  <a:pt x="2855714" y="522387"/>
                </a:cubicBezTo>
                <a:close/>
                <a:moveTo>
                  <a:pt x="2815530" y="522387"/>
                </a:moveTo>
                <a:lnTo>
                  <a:pt x="2836961" y="522387"/>
                </a:lnTo>
                <a:cubicBezTo>
                  <a:pt x="2838747" y="522610"/>
                  <a:pt x="2839640" y="523503"/>
                  <a:pt x="2839640" y="525066"/>
                </a:cubicBezTo>
                <a:lnTo>
                  <a:pt x="2839640" y="546497"/>
                </a:lnTo>
                <a:cubicBezTo>
                  <a:pt x="2839640" y="548283"/>
                  <a:pt x="2838747" y="549176"/>
                  <a:pt x="2836961" y="549176"/>
                </a:cubicBezTo>
                <a:lnTo>
                  <a:pt x="2815530" y="549176"/>
                </a:lnTo>
                <a:cubicBezTo>
                  <a:pt x="2813744" y="549176"/>
                  <a:pt x="2812851" y="548283"/>
                  <a:pt x="2812851" y="546497"/>
                </a:cubicBezTo>
                <a:lnTo>
                  <a:pt x="2812851" y="525066"/>
                </a:lnTo>
                <a:cubicBezTo>
                  <a:pt x="2813075" y="523280"/>
                  <a:pt x="2813968" y="522387"/>
                  <a:pt x="2815530" y="522387"/>
                </a:cubicBezTo>
                <a:close/>
                <a:moveTo>
                  <a:pt x="2775347" y="522387"/>
                </a:moveTo>
                <a:lnTo>
                  <a:pt x="2796778" y="522387"/>
                </a:lnTo>
                <a:cubicBezTo>
                  <a:pt x="2798564" y="522610"/>
                  <a:pt x="2799457" y="523503"/>
                  <a:pt x="2799457" y="525066"/>
                </a:cubicBezTo>
                <a:lnTo>
                  <a:pt x="2799457" y="546497"/>
                </a:lnTo>
                <a:cubicBezTo>
                  <a:pt x="2799457" y="548283"/>
                  <a:pt x="2798564" y="549176"/>
                  <a:pt x="2796778" y="549176"/>
                </a:cubicBezTo>
                <a:lnTo>
                  <a:pt x="2775347" y="549176"/>
                </a:lnTo>
                <a:cubicBezTo>
                  <a:pt x="2773561" y="549176"/>
                  <a:pt x="2772668" y="548283"/>
                  <a:pt x="2772668" y="546497"/>
                </a:cubicBezTo>
                <a:lnTo>
                  <a:pt x="2772668" y="525066"/>
                </a:lnTo>
                <a:cubicBezTo>
                  <a:pt x="2772891" y="523280"/>
                  <a:pt x="2773784" y="522387"/>
                  <a:pt x="2775347" y="522387"/>
                </a:cubicBezTo>
                <a:close/>
                <a:moveTo>
                  <a:pt x="2735163" y="522387"/>
                </a:moveTo>
                <a:lnTo>
                  <a:pt x="2756594" y="522387"/>
                </a:lnTo>
                <a:cubicBezTo>
                  <a:pt x="2758380" y="522610"/>
                  <a:pt x="2759273" y="523503"/>
                  <a:pt x="2759273" y="525066"/>
                </a:cubicBezTo>
                <a:lnTo>
                  <a:pt x="2759273" y="546497"/>
                </a:lnTo>
                <a:cubicBezTo>
                  <a:pt x="2759273" y="548283"/>
                  <a:pt x="2758380" y="549176"/>
                  <a:pt x="2756594" y="549176"/>
                </a:cubicBezTo>
                <a:lnTo>
                  <a:pt x="2735163" y="549176"/>
                </a:lnTo>
                <a:cubicBezTo>
                  <a:pt x="2733377" y="549176"/>
                  <a:pt x="2732484" y="548283"/>
                  <a:pt x="2732484" y="546497"/>
                </a:cubicBezTo>
                <a:lnTo>
                  <a:pt x="2732484" y="525066"/>
                </a:lnTo>
                <a:cubicBezTo>
                  <a:pt x="2732707" y="523280"/>
                  <a:pt x="2733600" y="522387"/>
                  <a:pt x="2735163" y="522387"/>
                </a:cubicBezTo>
                <a:close/>
                <a:moveTo>
                  <a:pt x="2694979" y="522387"/>
                </a:moveTo>
                <a:lnTo>
                  <a:pt x="2716411" y="522387"/>
                </a:lnTo>
                <a:cubicBezTo>
                  <a:pt x="2718197" y="522610"/>
                  <a:pt x="2719090" y="523503"/>
                  <a:pt x="2719090" y="525066"/>
                </a:cubicBezTo>
                <a:lnTo>
                  <a:pt x="2719090" y="546497"/>
                </a:lnTo>
                <a:cubicBezTo>
                  <a:pt x="2719090" y="548283"/>
                  <a:pt x="2718197" y="549176"/>
                  <a:pt x="2716411" y="549176"/>
                </a:cubicBezTo>
                <a:lnTo>
                  <a:pt x="2694979" y="549176"/>
                </a:lnTo>
                <a:cubicBezTo>
                  <a:pt x="2693193" y="549176"/>
                  <a:pt x="2692301" y="548283"/>
                  <a:pt x="2692301" y="546497"/>
                </a:cubicBezTo>
                <a:lnTo>
                  <a:pt x="2692301" y="525066"/>
                </a:lnTo>
                <a:cubicBezTo>
                  <a:pt x="2692524" y="523280"/>
                  <a:pt x="2693417" y="522387"/>
                  <a:pt x="2694979" y="522387"/>
                </a:cubicBezTo>
                <a:close/>
                <a:moveTo>
                  <a:pt x="2654796" y="522387"/>
                </a:moveTo>
                <a:lnTo>
                  <a:pt x="2676227" y="522387"/>
                </a:lnTo>
                <a:cubicBezTo>
                  <a:pt x="2678013" y="522610"/>
                  <a:pt x="2678906" y="523503"/>
                  <a:pt x="2678906" y="525066"/>
                </a:cubicBezTo>
                <a:lnTo>
                  <a:pt x="2678906" y="546497"/>
                </a:lnTo>
                <a:cubicBezTo>
                  <a:pt x="2678906" y="548283"/>
                  <a:pt x="2678013" y="549176"/>
                  <a:pt x="2676227" y="549176"/>
                </a:cubicBezTo>
                <a:lnTo>
                  <a:pt x="2654796" y="549176"/>
                </a:lnTo>
                <a:cubicBezTo>
                  <a:pt x="2653010" y="549176"/>
                  <a:pt x="2652117" y="548283"/>
                  <a:pt x="2652117" y="546497"/>
                </a:cubicBezTo>
                <a:lnTo>
                  <a:pt x="2652117" y="525066"/>
                </a:lnTo>
                <a:cubicBezTo>
                  <a:pt x="2652340" y="523280"/>
                  <a:pt x="2653233" y="522387"/>
                  <a:pt x="2654796" y="522387"/>
                </a:cubicBezTo>
                <a:close/>
                <a:moveTo>
                  <a:pt x="2614612" y="522387"/>
                </a:moveTo>
                <a:lnTo>
                  <a:pt x="2636043" y="522387"/>
                </a:lnTo>
                <a:cubicBezTo>
                  <a:pt x="2637829" y="522610"/>
                  <a:pt x="2638722" y="523503"/>
                  <a:pt x="2638722" y="525066"/>
                </a:cubicBezTo>
                <a:lnTo>
                  <a:pt x="2638722" y="546497"/>
                </a:lnTo>
                <a:cubicBezTo>
                  <a:pt x="2638722" y="548283"/>
                  <a:pt x="2637829" y="549176"/>
                  <a:pt x="2636043" y="549176"/>
                </a:cubicBezTo>
                <a:lnTo>
                  <a:pt x="2614612" y="549176"/>
                </a:lnTo>
                <a:cubicBezTo>
                  <a:pt x="2612826" y="549176"/>
                  <a:pt x="2611933" y="548283"/>
                  <a:pt x="2611933" y="546497"/>
                </a:cubicBezTo>
                <a:lnTo>
                  <a:pt x="2611933" y="525066"/>
                </a:lnTo>
                <a:cubicBezTo>
                  <a:pt x="2612157" y="523280"/>
                  <a:pt x="2613050" y="522387"/>
                  <a:pt x="2614612" y="522387"/>
                </a:cubicBezTo>
                <a:close/>
                <a:moveTo>
                  <a:pt x="2574429" y="522387"/>
                </a:moveTo>
                <a:lnTo>
                  <a:pt x="2595860" y="522387"/>
                </a:lnTo>
                <a:cubicBezTo>
                  <a:pt x="2597646" y="522610"/>
                  <a:pt x="2598539" y="523503"/>
                  <a:pt x="2598539" y="525066"/>
                </a:cubicBezTo>
                <a:lnTo>
                  <a:pt x="2598539" y="546497"/>
                </a:lnTo>
                <a:cubicBezTo>
                  <a:pt x="2598539" y="548283"/>
                  <a:pt x="2597646" y="549176"/>
                  <a:pt x="2595860" y="549176"/>
                </a:cubicBezTo>
                <a:lnTo>
                  <a:pt x="2574429" y="549176"/>
                </a:lnTo>
                <a:cubicBezTo>
                  <a:pt x="2572643" y="549176"/>
                  <a:pt x="2571750" y="548283"/>
                  <a:pt x="2571750" y="546497"/>
                </a:cubicBezTo>
                <a:lnTo>
                  <a:pt x="2571750" y="525066"/>
                </a:lnTo>
                <a:cubicBezTo>
                  <a:pt x="2571973" y="523280"/>
                  <a:pt x="2572866" y="522387"/>
                  <a:pt x="2574429" y="522387"/>
                </a:cubicBezTo>
                <a:close/>
                <a:moveTo>
                  <a:pt x="2502098" y="522387"/>
                </a:moveTo>
                <a:lnTo>
                  <a:pt x="2523529" y="522387"/>
                </a:lnTo>
                <a:cubicBezTo>
                  <a:pt x="2525315" y="522610"/>
                  <a:pt x="2526208" y="523503"/>
                  <a:pt x="2526208" y="525066"/>
                </a:cubicBezTo>
                <a:lnTo>
                  <a:pt x="2526208" y="546497"/>
                </a:lnTo>
                <a:cubicBezTo>
                  <a:pt x="2526208" y="548283"/>
                  <a:pt x="2525315" y="549176"/>
                  <a:pt x="2523529" y="549176"/>
                </a:cubicBezTo>
                <a:lnTo>
                  <a:pt x="2502098" y="549176"/>
                </a:lnTo>
                <a:cubicBezTo>
                  <a:pt x="2500312" y="549176"/>
                  <a:pt x="2499419" y="548283"/>
                  <a:pt x="2499419" y="546497"/>
                </a:cubicBezTo>
                <a:lnTo>
                  <a:pt x="2499419" y="525066"/>
                </a:lnTo>
                <a:cubicBezTo>
                  <a:pt x="2499643" y="523280"/>
                  <a:pt x="2500535" y="522387"/>
                  <a:pt x="2502098" y="522387"/>
                </a:cubicBezTo>
                <a:close/>
                <a:moveTo>
                  <a:pt x="2461915" y="522387"/>
                </a:moveTo>
                <a:lnTo>
                  <a:pt x="2483346" y="522387"/>
                </a:lnTo>
                <a:cubicBezTo>
                  <a:pt x="2485132" y="522610"/>
                  <a:pt x="2486025" y="523503"/>
                  <a:pt x="2486025" y="525066"/>
                </a:cubicBezTo>
                <a:lnTo>
                  <a:pt x="2486025" y="546497"/>
                </a:lnTo>
                <a:cubicBezTo>
                  <a:pt x="2486025" y="548283"/>
                  <a:pt x="2485132" y="549176"/>
                  <a:pt x="2483346" y="549176"/>
                </a:cubicBezTo>
                <a:lnTo>
                  <a:pt x="2461915" y="549176"/>
                </a:lnTo>
                <a:cubicBezTo>
                  <a:pt x="2460129" y="549176"/>
                  <a:pt x="2459236" y="548283"/>
                  <a:pt x="2459236" y="546497"/>
                </a:cubicBezTo>
                <a:lnTo>
                  <a:pt x="2459236" y="525066"/>
                </a:lnTo>
                <a:cubicBezTo>
                  <a:pt x="2459459" y="523280"/>
                  <a:pt x="2460352" y="522387"/>
                  <a:pt x="2461915" y="522387"/>
                </a:cubicBezTo>
                <a:close/>
                <a:moveTo>
                  <a:pt x="2421731" y="522387"/>
                </a:moveTo>
                <a:lnTo>
                  <a:pt x="2443162" y="522387"/>
                </a:lnTo>
                <a:cubicBezTo>
                  <a:pt x="2444948" y="522610"/>
                  <a:pt x="2445841" y="523503"/>
                  <a:pt x="2445841" y="525066"/>
                </a:cubicBezTo>
                <a:lnTo>
                  <a:pt x="2445841" y="546497"/>
                </a:lnTo>
                <a:cubicBezTo>
                  <a:pt x="2445841" y="548283"/>
                  <a:pt x="2444948" y="549176"/>
                  <a:pt x="2443162" y="549176"/>
                </a:cubicBezTo>
                <a:lnTo>
                  <a:pt x="2421731" y="549176"/>
                </a:lnTo>
                <a:cubicBezTo>
                  <a:pt x="2419945" y="549176"/>
                  <a:pt x="2419052" y="548283"/>
                  <a:pt x="2419052" y="546497"/>
                </a:cubicBezTo>
                <a:lnTo>
                  <a:pt x="2419052" y="525066"/>
                </a:lnTo>
                <a:cubicBezTo>
                  <a:pt x="2419275" y="523280"/>
                  <a:pt x="2420168" y="522387"/>
                  <a:pt x="2421731" y="522387"/>
                </a:cubicBezTo>
                <a:close/>
                <a:moveTo>
                  <a:pt x="2381547" y="522387"/>
                </a:moveTo>
                <a:lnTo>
                  <a:pt x="2402979" y="522387"/>
                </a:lnTo>
                <a:cubicBezTo>
                  <a:pt x="2404765" y="522610"/>
                  <a:pt x="2405658" y="523503"/>
                  <a:pt x="2405658" y="525066"/>
                </a:cubicBezTo>
                <a:lnTo>
                  <a:pt x="2405658" y="546497"/>
                </a:lnTo>
                <a:cubicBezTo>
                  <a:pt x="2405658" y="548283"/>
                  <a:pt x="2404765" y="549176"/>
                  <a:pt x="2402979" y="549176"/>
                </a:cubicBezTo>
                <a:lnTo>
                  <a:pt x="2381547" y="549176"/>
                </a:lnTo>
                <a:cubicBezTo>
                  <a:pt x="2379761" y="549176"/>
                  <a:pt x="2378868" y="548283"/>
                  <a:pt x="2378868" y="546497"/>
                </a:cubicBezTo>
                <a:lnTo>
                  <a:pt x="2378868" y="525066"/>
                </a:lnTo>
                <a:cubicBezTo>
                  <a:pt x="2379092" y="523280"/>
                  <a:pt x="2379985" y="522387"/>
                  <a:pt x="2381547" y="522387"/>
                </a:cubicBezTo>
                <a:close/>
                <a:moveTo>
                  <a:pt x="2341364" y="522387"/>
                </a:moveTo>
                <a:lnTo>
                  <a:pt x="2362795" y="522387"/>
                </a:lnTo>
                <a:cubicBezTo>
                  <a:pt x="2364581" y="522610"/>
                  <a:pt x="2365474" y="523503"/>
                  <a:pt x="2365474" y="525066"/>
                </a:cubicBezTo>
                <a:lnTo>
                  <a:pt x="2365474" y="546497"/>
                </a:lnTo>
                <a:cubicBezTo>
                  <a:pt x="2365474" y="548283"/>
                  <a:pt x="2364581" y="549176"/>
                  <a:pt x="2362795" y="549176"/>
                </a:cubicBezTo>
                <a:lnTo>
                  <a:pt x="2341364" y="549176"/>
                </a:lnTo>
                <a:cubicBezTo>
                  <a:pt x="2339578" y="549176"/>
                  <a:pt x="2338685" y="548283"/>
                  <a:pt x="2338685" y="546497"/>
                </a:cubicBezTo>
                <a:lnTo>
                  <a:pt x="2338685" y="525066"/>
                </a:lnTo>
                <a:cubicBezTo>
                  <a:pt x="2338908" y="523280"/>
                  <a:pt x="2339801" y="522387"/>
                  <a:pt x="2341364" y="522387"/>
                </a:cubicBezTo>
                <a:close/>
                <a:moveTo>
                  <a:pt x="2301180" y="522387"/>
                </a:moveTo>
                <a:lnTo>
                  <a:pt x="2322611" y="522387"/>
                </a:lnTo>
                <a:cubicBezTo>
                  <a:pt x="2324397" y="522610"/>
                  <a:pt x="2325290" y="523503"/>
                  <a:pt x="2325290" y="525066"/>
                </a:cubicBezTo>
                <a:lnTo>
                  <a:pt x="2325290" y="546497"/>
                </a:lnTo>
                <a:cubicBezTo>
                  <a:pt x="2325290" y="548283"/>
                  <a:pt x="2324397" y="549176"/>
                  <a:pt x="2322611" y="549176"/>
                </a:cubicBezTo>
                <a:lnTo>
                  <a:pt x="2301180" y="549176"/>
                </a:lnTo>
                <a:cubicBezTo>
                  <a:pt x="2299394" y="549176"/>
                  <a:pt x="2298501" y="548283"/>
                  <a:pt x="2298501" y="546497"/>
                </a:cubicBezTo>
                <a:lnTo>
                  <a:pt x="2298501" y="525066"/>
                </a:lnTo>
                <a:cubicBezTo>
                  <a:pt x="2298725" y="523280"/>
                  <a:pt x="2299618" y="522387"/>
                  <a:pt x="2301180" y="522387"/>
                </a:cubicBezTo>
                <a:close/>
                <a:moveTo>
                  <a:pt x="2260997" y="522387"/>
                </a:moveTo>
                <a:lnTo>
                  <a:pt x="2282428" y="522387"/>
                </a:lnTo>
                <a:cubicBezTo>
                  <a:pt x="2284214" y="522610"/>
                  <a:pt x="2285107" y="523503"/>
                  <a:pt x="2285107" y="525066"/>
                </a:cubicBezTo>
                <a:lnTo>
                  <a:pt x="2285107" y="546497"/>
                </a:lnTo>
                <a:cubicBezTo>
                  <a:pt x="2285107" y="548283"/>
                  <a:pt x="2284214" y="549176"/>
                  <a:pt x="2282428" y="549176"/>
                </a:cubicBezTo>
                <a:lnTo>
                  <a:pt x="2260997" y="549176"/>
                </a:lnTo>
                <a:cubicBezTo>
                  <a:pt x="2259211" y="549176"/>
                  <a:pt x="2258318" y="548283"/>
                  <a:pt x="2258318" y="546497"/>
                </a:cubicBezTo>
                <a:lnTo>
                  <a:pt x="2258318" y="525066"/>
                </a:lnTo>
                <a:cubicBezTo>
                  <a:pt x="2258541" y="523280"/>
                  <a:pt x="2259434" y="522387"/>
                  <a:pt x="2260997" y="522387"/>
                </a:cubicBezTo>
                <a:close/>
                <a:moveTo>
                  <a:pt x="2220813" y="522387"/>
                </a:moveTo>
                <a:lnTo>
                  <a:pt x="2242244" y="522387"/>
                </a:lnTo>
                <a:cubicBezTo>
                  <a:pt x="2244030" y="522610"/>
                  <a:pt x="2244923" y="523503"/>
                  <a:pt x="2244923" y="525066"/>
                </a:cubicBezTo>
                <a:lnTo>
                  <a:pt x="2244923" y="546497"/>
                </a:lnTo>
                <a:cubicBezTo>
                  <a:pt x="2244923" y="548283"/>
                  <a:pt x="2244030" y="549176"/>
                  <a:pt x="2242244" y="549176"/>
                </a:cubicBezTo>
                <a:lnTo>
                  <a:pt x="2220813" y="549176"/>
                </a:lnTo>
                <a:cubicBezTo>
                  <a:pt x="2219027" y="549176"/>
                  <a:pt x="2218134" y="548283"/>
                  <a:pt x="2218134" y="546497"/>
                </a:cubicBezTo>
                <a:lnTo>
                  <a:pt x="2218134" y="525066"/>
                </a:lnTo>
                <a:cubicBezTo>
                  <a:pt x="2218357" y="523280"/>
                  <a:pt x="2219250" y="522387"/>
                  <a:pt x="2220813" y="522387"/>
                </a:cubicBezTo>
                <a:close/>
                <a:moveTo>
                  <a:pt x="2180629" y="522387"/>
                </a:moveTo>
                <a:lnTo>
                  <a:pt x="2202061" y="522387"/>
                </a:lnTo>
                <a:cubicBezTo>
                  <a:pt x="2203847" y="522610"/>
                  <a:pt x="2204740" y="523503"/>
                  <a:pt x="2204740" y="525066"/>
                </a:cubicBezTo>
                <a:lnTo>
                  <a:pt x="2204740" y="546497"/>
                </a:lnTo>
                <a:cubicBezTo>
                  <a:pt x="2204740" y="548283"/>
                  <a:pt x="2203847" y="549176"/>
                  <a:pt x="2202061" y="549176"/>
                </a:cubicBezTo>
                <a:lnTo>
                  <a:pt x="2180629" y="549176"/>
                </a:lnTo>
                <a:cubicBezTo>
                  <a:pt x="2178843" y="549176"/>
                  <a:pt x="2177951" y="548283"/>
                  <a:pt x="2177951" y="546497"/>
                </a:cubicBezTo>
                <a:lnTo>
                  <a:pt x="2177951" y="525066"/>
                </a:lnTo>
                <a:cubicBezTo>
                  <a:pt x="2178174" y="523280"/>
                  <a:pt x="2179067" y="522387"/>
                  <a:pt x="2180629" y="522387"/>
                </a:cubicBezTo>
                <a:close/>
                <a:moveTo>
                  <a:pt x="2140446" y="522387"/>
                </a:moveTo>
                <a:lnTo>
                  <a:pt x="2161877" y="522387"/>
                </a:lnTo>
                <a:cubicBezTo>
                  <a:pt x="2163663" y="522610"/>
                  <a:pt x="2164556" y="523503"/>
                  <a:pt x="2164556" y="525066"/>
                </a:cubicBezTo>
                <a:lnTo>
                  <a:pt x="2164556" y="546497"/>
                </a:lnTo>
                <a:cubicBezTo>
                  <a:pt x="2164556" y="548283"/>
                  <a:pt x="2163663" y="549176"/>
                  <a:pt x="2161877" y="549176"/>
                </a:cubicBezTo>
                <a:lnTo>
                  <a:pt x="2140446" y="549176"/>
                </a:lnTo>
                <a:cubicBezTo>
                  <a:pt x="2138660" y="549176"/>
                  <a:pt x="2137767" y="548283"/>
                  <a:pt x="2137767" y="546497"/>
                </a:cubicBezTo>
                <a:lnTo>
                  <a:pt x="2137767" y="525066"/>
                </a:lnTo>
                <a:cubicBezTo>
                  <a:pt x="2137990" y="523280"/>
                  <a:pt x="2138883" y="522387"/>
                  <a:pt x="2140446" y="522387"/>
                </a:cubicBezTo>
                <a:close/>
                <a:moveTo>
                  <a:pt x="2100262" y="522387"/>
                </a:moveTo>
                <a:lnTo>
                  <a:pt x="2121693" y="522387"/>
                </a:lnTo>
                <a:cubicBezTo>
                  <a:pt x="2123479" y="522610"/>
                  <a:pt x="2124372" y="523503"/>
                  <a:pt x="2124372" y="525066"/>
                </a:cubicBezTo>
                <a:lnTo>
                  <a:pt x="2124372" y="546497"/>
                </a:lnTo>
                <a:cubicBezTo>
                  <a:pt x="2124372" y="548283"/>
                  <a:pt x="2123479" y="549176"/>
                  <a:pt x="2121693" y="549176"/>
                </a:cubicBezTo>
                <a:lnTo>
                  <a:pt x="2100262" y="549176"/>
                </a:lnTo>
                <a:cubicBezTo>
                  <a:pt x="2098476" y="549176"/>
                  <a:pt x="2097583" y="548283"/>
                  <a:pt x="2097583" y="546497"/>
                </a:cubicBezTo>
                <a:lnTo>
                  <a:pt x="2097583" y="525066"/>
                </a:lnTo>
                <a:cubicBezTo>
                  <a:pt x="2097807" y="523280"/>
                  <a:pt x="2098700" y="522387"/>
                  <a:pt x="2100262" y="522387"/>
                </a:cubicBezTo>
                <a:close/>
                <a:moveTo>
                  <a:pt x="2060079" y="522387"/>
                </a:moveTo>
                <a:lnTo>
                  <a:pt x="2081510" y="522387"/>
                </a:lnTo>
                <a:cubicBezTo>
                  <a:pt x="2083296" y="522610"/>
                  <a:pt x="2084189" y="523503"/>
                  <a:pt x="2084189" y="525066"/>
                </a:cubicBezTo>
                <a:lnTo>
                  <a:pt x="2084189" y="546497"/>
                </a:lnTo>
                <a:cubicBezTo>
                  <a:pt x="2084189" y="548283"/>
                  <a:pt x="2083296" y="549176"/>
                  <a:pt x="2081510" y="549176"/>
                </a:cubicBezTo>
                <a:lnTo>
                  <a:pt x="2060079" y="549176"/>
                </a:lnTo>
                <a:cubicBezTo>
                  <a:pt x="2058293" y="549176"/>
                  <a:pt x="2057400" y="548283"/>
                  <a:pt x="2057400" y="546497"/>
                </a:cubicBezTo>
                <a:lnTo>
                  <a:pt x="2057400" y="525066"/>
                </a:lnTo>
                <a:cubicBezTo>
                  <a:pt x="2057623" y="523280"/>
                  <a:pt x="2058516" y="522387"/>
                  <a:pt x="2060079" y="522387"/>
                </a:cubicBezTo>
                <a:close/>
                <a:moveTo>
                  <a:pt x="1987748" y="522387"/>
                </a:moveTo>
                <a:lnTo>
                  <a:pt x="2009179" y="522387"/>
                </a:lnTo>
                <a:cubicBezTo>
                  <a:pt x="2010965" y="522610"/>
                  <a:pt x="2011858" y="523503"/>
                  <a:pt x="2011858" y="525066"/>
                </a:cubicBezTo>
                <a:lnTo>
                  <a:pt x="2011858" y="546497"/>
                </a:lnTo>
                <a:cubicBezTo>
                  <a:pt x="2011858" y="548283"/>
                  <a:pt x="2010965" y="549176"/>
                  <a:pt x="2009179" y="549176"/>
                </a:cubicBezTo>
                <a:lnTo>
                  <a:pt x="1987748" y="549176"/>
                </a:lnTo>
                <a:cubicBezTo>
                  <a:pt x="1985962" y="549176"/>
                  <a:pt x="1985069" y="548283"/>
                  <a:pt x="1985069" y="546497"/>
                </a:cubicBezTo>
                <a:lnTo>
                  <a:pt x="1985069" y="525066"/>
                </a:lnTo>
                <a:cubicBezTo>
                  <a:pt x="1985292" y="523280"/>
                  <a:pt x="1986185" y="522387"/>
                  <a:pt x="1987748" y="522387"/>
                </a:cubicBezTo>
                <a:close/>
                <a:moveTo>
                  <a:pt x="1947564" y="522387"/>
                </a:moveTo>
                <a:lnTo>
                  <a:pt x="1968996" y="522387"/>
                </a:lnTo>
                <a:cubicBezTo>
                  <a:pt x="1970782" y="522610"/>
                  <a:pt x="1971675" y="523503"/>
                  <a:pt x="1971675" y="525066"/>
                </a:cubicBezTo>
                <a:lnTo>
                  <a:pt x="1971675" y="546497"/>
                </a:lnTo>
                <a:cubicBezTo>
                  <a:pt x="1971675" y="548283"/>
                  <a:pt x="1970782" y="549176"/>
                  <a:pt x="1968996" y="549176"/>
                </a:cubicBezTo>
                <a:lnTo>
                  <a:pt x="1947564" y="549176"/>
                </a:lnTo>
                <a:cubicBezTo>
                  <a:pt x="1945779" y="549176"/>
                  <a:pt x="1944886" y="548283"/>
                  <a:pt x="1944886" y="546497"/>
                </a:cubicBezTo>
                <a:lnTo>
                  <a:pt x="1944886" y="525066"/>
                </a:lnTo>
                <a:cubicBezTo>
                  <a:pt x="1945109" y="523280"/>
                  <a:pt x="1946002" y="522387"/>
                  <a:pt x="1947564" y="522387"/>
                </a:cubicBezTo>
                <a:close/>
                <a:moveTo>
                  <a:pt x="1907381" y="522387"/>
                </a:moveTo>
                <a:lnTo>
                  <a:pt x="1928812" y="522387"/>
                </a:lnTo>
                <a:cubicBezTo>
                  <a:pt x="1930598" y="522610"/>
                  <a:pt x="1931491" y="523503"/>
                  <a:pt x="1931491" y="525066"/>
                </a:cubicBezTo>
                <a:lnTo>
                  <a:pt x="1931491" y="546497"/>
                </a:lnTo>
                <a:cubicBezTo>
                  <a:pt x="1931491" y="548283"/>
                  <a:pt x="1930598" y="549176"/>
                  <a:pt x="1928812" y="549176"/>
                </a:cubicBezTo>
                <a:lnTo>
                  <a:pt x="1907381" y="549176"/>
                </a:lnTo>
                <a:cubicBezTo>
                  <a:pt x="1905595" y="549176"/>
                  <a:pt x="1904702" y="548283"/>
                  <a:pt x="1904702" y="546497"/>
                </a:cubicBezTo>
                <a:lnTo>
                  <a:pt x="1904702" y="525066"/>
                </a:lnTo>
                <a:cubicBezTo>
                  <a:pt x="1904925" y="523280"/>
                  <a:pt x="1905818" y="522387"/>
                  <a:pt x="1907381" y="522387"/>
                </a:cubicBezTo>
                <a:close/>
                <a:moveTo>
                  <a:pt x="1867197" y="522387"/>
                </a:moveTo>
                <a:lnTo>
                  <a:pt x="1888629" y="522387"/>
                </a:lnTo>
                <a:cubicBezTo>
                  <a:pt x="1890414" y="522610"/>
                  <a:pt x="1891307" y="523503"/>
                  <a:pt x="1891307" y="525066"/>
                </a:cubicBezTo>
                <a:lnTo>
                  <a:pt x="1891307" y="546497"/>
                </a:lnTo>
                <a:cubicBezTo>
                  <a:pt x="1891307" y="548283"/>
                  <a:pt x="1890414" y="549176"/>
                  <a:pt x="1888629" y="549176"/>
                </a:cubicBezTo>
                <a:lnTo>
                  <a:pt x="1867197" y="549176"/>
                </a:lnTo>
                <a:cubicBezTo>
                  <a:pt x="1865411" y="549176"/>
                  <a:pt x="1864518" y="548283"/>
                  <a:pt x="1864518" y="546497"/>
                </a:cubicBezTo>
                <a:lnTo>
                  <a:pt x="1864518" y="525066"/>
                </a:lnTo>
                <a:cubicBezTo>
                  <a:pt x="1864742" y="523280"/>
                  <a:pt x="1865635" y="522387"/>
                  <a:pt x="1867197" y="522387"/>
                </a:cubicBezTo>
                <a:close/>
                <a:moveTo>
                  <a:pt x="1827014" y="522387"/>
                </a:moveTo>
                <a:lnTo>
                  <a:pt x="1848445" y="522387"/>
                </a:lnTo>
                <a:cubicBezTo>
                  <a:pt x="1850231" y="522610"/>
                  <a:pt x="1851124" y="523503"/>
                  <a:pt x="1851124" y="525066"/>
                </a:cubicBezTo>
                <a:lnTo>
                  <a:pt x="1851124" y="546497"/>
                </a:lnTo>
                <a:cubicBezTo>
                  <a:pt x="1851124" y="548283"/>
                  <a:pt x="1850231" y="549176"/>
                  <a:pt x="1848445" y="549176"/>
                </a:cubicBezTo>
                <a:lnTo>
                  <a:pt x="1827014" y="549176"/>
                </a:lnTo>
                <a:cubicBezTo>
                  <a:pt x="1825228" y="549176"/>
                  <a:pt x="1824335" y="548283"/>
                  <a:pt x="1824335" y="546497"/>
                </a:cubicBezTo>
                <a:lnTo>
                  <a:pt x="1824335" y="525066"/>
                </a:lnTo>
                <a:cubicBezTo>
                  <a:pt x="1824558" y="523280"/>
                  <a:pt x="1825451" y="522387"/>
                  <a:pt x="1827014" y="522387"/>
                </a:cubicBezTo>
                <a:close/>
                <a:moveTo>
                  <a:pt x="1786830" y="522387"/>
                </a:moveTo>
                <a:lnTo>
                  <a:pt x="1808261" y="522387"/>
                </a:lnTo>
                <a:cubicBezTo>
                  <a:pt x="1810047" y="522610"/>
                  <a:pt x="1810940" y="523503"/>
                  <a:pt x="1810940" y="525066"/>
                </a:cubicBezTo>
                <a:lnTo>
                  <a:pt x="1810940" y="546497"/>
                </a:lnTo>
                <a:cubicBezTo>
                  <a:pt x="1810940" y="548283"/>
                  <a:pt x="1810047" y="549176"/>
                  <a:pt x="1808261" y="549176"/>
                </a:cubicBezTo>
                <a:lnTo>
                  <a:pt x="1786830" y="549176"/>
                </a:lnTo>
                <a:cubicBezTo>
                  <a:pt x="1785044" y="549176"/>
                  <a:pt x="1784151" y="548283"/>
                  <a:pt x="1784151" y="546497"/>
                </a:cubicBezTo>
                <a:lnTo>
                  <a:pt x="1784151" y="525066"/>
                </a:lnTo>
                <a:cubicBezTo>
                  <a:pt x="1784374" y="523280"/>
                  <a:pt x="1785267" y="522387"/>
                  <a:pt x="1786830" y="522387"/>
                </a:cubicBezTo>
                <a:close/>
                <a:moveTo>
                  <a:pt x="1746646" y="522387"/>
                </a:moveTo>
                <a:lnTo>
                  <a:pt x="1768078" y="522387"/>
                </a:lnTo>
                <a:cubicBezTo>
                  <a:pt x="1769864" y="522610"/>
                  <a:pt x="1770757" y="523503"/>
                  <a:pt x="1770757" y="525066"/>
                </a:cubicBezTo>
                <a:lnTo>
                  <a:pt x="1770757" y="546497"/>
                </a:lnTo>
                <a:cubicBezTo>
                  <a:pt x="1770757" y="548283"/>
                  <a:pt x="1769864" y="549176"/>
                  <a:pt x="1768078" y="549176"/>
                </a:cubicBezTo>
                <a:lnTo>
                  <a:pt x="1746646" y="549176"/>
                </a:lnTo>
                <a:cubicBezTo>
                  <a:pt x="1744861" y="549176"/>
                  <a:pt x="1743968" y="548283"/>
                  <a:pt x="1743968" y="546497"/>
                </a:cubicBezTo>
                <a:lnTo>
                  <a:pt x="1743968" y="525066"/>
                </a:lnTo>
                <a:cubicBezTo>
                  <a:pt x="1744191" y="523280"/>
                  <a:pt x="1745084" y="522387"/>
                  <a:pt x="1746646" y="522387"/>
                </a:cubicBezTo>
                <a:close/>
                <a:moveTo>
                  <a:pt x="1706463" y="522387"/>
                </a:moveTo>
                <a:lnTo>
                  <a:pt x="1727894" y="522387"/>
                </a:lnTo>
                <a:cubicBezTo>
                  <a:pt x="1729680" y="522610"/>
                  <a:pt x="1730573" y="523503"/>
                  <a:pt x="1730573" y="525066"/>
                </a:cubicBezTo>
                <a:lnTo>
                  <a:pt x="1730573" y="546497"/>
                </a:lnTo>
                <a:cubicBezTo>
                  <a:pt x="1730573" y="548283"/>
                  <a:pt x="1729680" y="549176"/>
                  <a:pt x="1727894" y="549176"/>
                </a:cubicBezTo>
                <a:lnTo>
                  <a:pt x="1706463" y="549176"/>
                </a:lnTo>
                <a:cubicBezTo>
                  <a:pt x="1704677" y="549176"/>
                  <a:pt x="1703784" y="548283"/>
                  <a:pt x="1703784" y="546497"/>
                </a:cubicBezTo>
                <a:lnTo>
                  <a:pt x="1703784" y="525066"/>
                </a:lnTo>
                <a:cubicBezTo>
                  <a:pt x="1704007" y="523280"/>
                  <a:pt x="1704900" y="522387"/>
                  <a:pt x="1706463" y="522387"/>
                </a:cubicBezTo>
                <a:close/>
                <a:moveTo>
                  <a:pt x="1666279" y="522387"/>
                </a:moveTo>
                <a:lnTo>
                  <a:pt x="1687711" y="522387"/>
                </a:lnTo>
                <a:cubicBezTo>
                  <a:pt x="1689497" y="522610"/>
                  <a:pt x="1690390" y="523503"/>
                  <a:pt x="1690390" y="525066"/>
                </a:cubicBezTo>
                <a:lnTo>
                  <a:pt x="1690390" y="546497"/>
                </a:lnTo>
                <a:cubicBezTo>
                  <a:pt x="1690390" y="548283"/>
                  <a:pt x="1689497" y="549176"/>
                  <a:pt x="1687711" y="549176"/>
                </a:cubicBezTo>
                <a:lnTo>
                  <a:pt x="1666279" y="549176"/>
                </a:lnTo>
                <a:cubicBezTo>
                  <a:pt x="1664493" y="549176"/>
                  <a:pt x="1663600" y="548283"/>
                  <a:pt x="1663600" y="546497"/>
                </a:cubicBezTo>
                <a:lnTo>
                  <a:pt x="1663600" y="525066"/>
                </a:lnTo>
                <a:cubicBezTo>
                  <a:pt x="1663824" y="523280"/>
                  <a:pt x="1664717" y="522387"/>
                  <a:pt x="1666279" y="522387"/>
                </a:cubicBezTo>
                <a:close/>
                <a:moveTo>
                  <a:pt x="1626096" y="522387"/>
                </a:moveTo>
                <a:lnTo>
                  <a:pt x="1647527" y="522387"/>
                </a:lnTo>
                <a:cubicBezTo>
                  <a:pt x="1649313" y="522610"/>
                  <a:pt x="1650206" y="523503"/>
                  <a:pt x="1650206" y="525066"/>
                </a:cubicBezTo>
                <a:lnTo>
                  <a:pt x="1650206" y="546497"/>
                </a:lnTo>
                <a:cubicBezTo>
                  <a:pt x="1650206" y="548283"/>
                  <a:pt x="1649313" y="549176"/>
                  <a:pt x="1647527" y="549176"/>
                </a:cubicBezTo>
                <a:lnTo>
                  <a:pt x="1626096" y="549176"/>
                </a:lnTo>
                <a:cubicBezTo>
                  <a:pt x="1624310" y="549176"/>
                  <a:pt x="1623417" y="548283"/>
                  <a:pt x="1623417" y="546497"/>
                </a:cubicBezTo>
                <a:lnTo>
                  <a:pt x="1623417" y="525066"/>
                </a:lnTo>
                <a:cubicBezTo>
                  <a:pt x="1623640" y="523280"/>
                  <a:pt x="1624533" y="522387"/>
                  <a:pt x="1626096" y="522387"/>
                </a:cubicBezTo>
                <a:close/>
                <a:moveTo>
                  <a:pt x="1585912" y="522387"/>
                </a:moveTo>
                <a:lnTo>
                  <a:pt x="1607343" y="522387"/>
                </a:lnTo>
                <a:cubicBezTo>
                  <a:pt x="1609129" y="522610"/>
                  <a:pt x="1610022" y="523503"/>
                  <a:pt x="1610022" y="525066"/>
                </a:cubicBezTo>
                <a:lnTo>
                  <a:pt x="1610022" y="546497"/>
                </a:lnTo>
                <a:cubicBezTo>
                  <a:pt x="1610022" y="548283"/>
                  <a:pt x="1609129" y="549176"/>
                  <a:pt x="1607343" y="549176"/>
                </a:cubicBezTo>
                <a:lnTo>
                  <a:pt x="1585912" y="549176"/>
                </a:lnTo>
                <a:cubicBezTo>
                  <a:pt x="1584126" y="549176"/>
                  <a:pt x="1583233" y="548283"/>
                  <a:pt x="1583233" y="546497"/>
                </a:cubicBezTo>
                <a:lnTo>
                  <a:pt x="1583233" y="525066"/>
                </a:lnTo>
                <a:cubicBezTo>
                  <a:pt x="1583456" y="523280"/>
                  <a:pt x="1584349" y="522387"/>
                  <a:pt x="1585912" y="522387"/>
                </a:cubicBezTo>
                <a:close/>
                <a:moveTo>
                  <a:pt x="1545729" y="522387"/>
                </a:moveTo>
                <a:lnTo>
                  <a:pt x="1567160" y="522387"/>
                </a:lnTo>
                <a:cubicBezTo>
                  <a:pt x="1568946" y="522610"/>
                  <a:pt x="1569839" y="523503"/>
                  <a:pt x="1569839" y="525066"/>
                </a:cubicBezTo>
                <a:lnTo>
                  <a:pt x="1569839" y="546497"/>
                </a:lnTo>
                <a:cubicBezTo>
                  <a:pt x="1569839" y="548283"/>
                  <a:pt x="1568946" y="549176"/>
                  <a:pt x="1567160" y="549176"/>
                </a:cubicBezTo>
                <a:lnTo>
                  <a:pt x="1545729" y="549176"/>
                </a:lnTo>
                <a:cubicBezTo>
                  <a:pt x="1543943" y="549176"/>
                  <a:pt x="1543050" y="548283"/>
                  <a:pt x="1543050" y="546497"/>
                </a:cubicBezTo>
                <a:lnTo>
                  <a:pt x="1543050" y="525066"/>
                </a:lnTo>
                <a:cubicBezTo>
                  <a:pt x="1543273" y="523280"/>
                  <a:pt x="1544166" y="522387"/>
                  <a:pt x="1545729" y="522387"/>
                </a:cubicBezTo>
                <a:close/>
                <a:moveTo>
                  <a:pt x="1473398" y="522387"/>
                </a:moveTo>
                <a:lnTo>
                  <a:pt x="1494829" y="522387"/>
                </a:lnTo>
                <a:cubicBezTo>
                  <a:pt x="1496615" y="522610"/>
                  <a:pt x="1497508" y="523503"/>
                  <a:pt x="1497508" y="525066"/>
                </a:cubicBezTo>
                <a:lnTo>
                  <a:pt x="1497508" y="546497"/>
                </a:lnTo>
                <a:cubicBezTo>
                  <a:pt x="1497508" y="548283"/>
                  <a:pt x="1496615" y="549176"/>
                  <a:pt x="1494829" y="549176"/>
                </a:cubicBezTo>
                <a:lnTo>
                  <a:pt x="1473398" y="549176"/>
                </a:lnTo>
                <a:cubicBezTo>
                  <a:pt x="1471612" y="549176"/>
                  <a:pt x="1470719" y="548283"/>
                  <a:pt x="1470719" y="546497"/>
                </a:cubicBezTo>
                <a:lnTo>
                  <a:pt x="1470719" y="525066"/>
                </a:lnTo>
                <a:cubicBezTo>
                  <a:pt x="1470942" y="523280"/>
                  <a:pt x="1471835" y="522387"/>
                  <a:pt x="1473398" y="522387"/>
                </a:cubicBezTo>
                <a:close/>
                <a:moveTo>
                  <a:pt x="1433215" y="522387"/>
                </a:moveTo>
                <a:lnTo>
                  <a:pt x="1454646" y="522387"/>
                </a:lnTo>
                <a:cubicBezTo>
                  <a:pt x="1456432" y="522610"/>
                  <a:pt x="1457325" y="523503"/>
                  <a:pt x="1457325" y="525066"/>
                </a:cubicBezTo>
                <a:lnTo>
                  <a:pt x="1457325" y="546497"/>
                </a:lnTo>
                <a:cubicBezTo>
                  <a:pt x="1457325" y="548283"/>
                  <a:pt x="1456432" y="549176"/>
                  <a:pt x="1454646" y="549176"/>
                </a:cubicBezTo>
                <a:lnTo>
                  <a:pt x="1433215" y="549176"/>
                </a:lnTo>
                <a:cubicBezTo>
                  <a:pt x="1431429" y="549176"/>
                  <a:pt x="1430536" y="548283"/>
                  <a:pt x="1430536" y="546497"/>
                </a:cubicBezTo>
                <a:lnTo>
                  <a:pt x="1430536" y="525066"/>
                </a:lnTo>
                <a:cubicBezTo>
                  <a:pt x="1430759" y="523280"/>
                  <a:pt x="1431652" y="522387"/>
                  <a:pt x="1433215" y="522387"/>
                </a:cubicBezTo>
                <a:close/>
                <a:moveTo>
                  <a:pt x="1393031" y="522387"/>
                </a:moveTo>
                <a:lnTo>
                  <a:pt x="1414462" y="522387"/>
                </a:lnTo>
                <a:cubicBezTo>
                  <a:pt x="1416248" y="522610"/>
                  <a:pt x="1417141" y="523503"/>
                  <a:pt x="1417141" y="525066"/>
                </a:cubicBezTo>
                <a:lnTo>
                  <a:pt x="1417141" y="546497"/>
                </a:lnTo>
                <a:cubicBezTo>
                  <a:pt x="1417141" y="548283"/>
                  <a:pt x="1416248" y="549176"/>
                  <a:pt x="1414462" y="549176"/>
                </a:cubicBezTo>
                <a:lnTo>
                  <a:pt x="1393031" y="549176"/>
                </a:lnTo>
                <a:cubicBezTo>
                  <a:pt x="1391245" y="549176"/>
                  <a:pt x="1390352" y="548283"/>
                  <a:pt x="1390352" y="546497"/>
                </a:cubicBezTo>
                <a:lnTo>
                  <a:pt x="1390352" y="525066"/>
                </a:lnTo>
                <a:cubicBezTo>
                  <a:pt x="1390575" y="523280"/>
                  <a:pt x="1391468" y="522387"/>
                  <a:pt x="1393031" y="522387"/>
                </a:cubicBezTo>
                <a:close/>
                <a:moveTo>
                  <a:pt x="1352847" y="522387"/>
                </a:moveTo>
                <a:lnTo>
                  <a:pt x="1374279" y="522387"/>
                </a:lnTo>
                <a:cubicBezTo>
                  <a:pt x="1376065" y="522610"/>
                  <a:pt x="1376957" y="523503"/>
                  <a:pt x="1376957" y="525066"/>
                </a:cubicBezTo>
                <a:lnTo>
                  <a:pt x="1376957" y="546497"/>
                </a:lnTo>
                <a:cubicBezTo>
                  <a:pt x="1376957" y="548283"/>
                  <a:pt x="1376065" y="549176"/>
                  <a:pt x="1374279" y="549176"/>
                </a:cubicBezTo>
                <a:lnTo>
                  <a:pt x="1352847" y="549176"/>
                </a:lnTo>
                <a:cubicBezTo>
                  <a:pt x="1351061" y="549176"/>
                  <a:pt x="1350169" y="548283"/>
                  <a:pt x="1350169" y="546497"/>
                </a:cubicBezTo>
                <a:lnTo>
                  <a:pt x="1350169" y="525066"/>
                </a:lnTo>
                <a:cubicBezTo>
                  <a:pt x="1350392" y="523280"/>
                  <a:pt x="1351285" y="522387"/>
                  <a:pt x="1352847" y="522387"/>
                </a:cubicBezTo>
                <a:close/>
                <a:moveTo>
                  <a:pt x="1151929" y="522387"/>
                </a:moveTo>
                <a:lnTo>
                  <a:pt x="1173361" y="522387"/>
                </a:lnTo>
                <a:cubicBezTo>
                  <a:pt x="1175147" y="522610"/>
                  <a:pt x="1176040" y="523503"/>
                  <a:pt x="1176040" y="525066"/>
                </a:cubicBezTo>
                <a:lnTo>
                  <a:pt x="1176040" y="546497"/>
                </a:lnTo>
                <a:cubicBezTo>
                  <a:pt x="1176040" y="548283"/>
                  <a:pt x="1175147" y="549176"/>
                  <a:pt x="1173361" y="549176"/>
                </a:cubicBezTo>
                <a:lnTo>
                  <a:pt x="1151929" y="549176"/>
                </a:lnTo>
                <a:cubicBezTo>
                  <a:pt x="1150144" y="549176"/>
                  <a:pt x="1149251" y="548283"/>
                  <a:pt x="1149251" y="546497"/>
                </a:cubicBezTo>
                <a:lnTo>
                  <a:pt x="1149251" y="525066"/>
                </a:lnTo>
                <a:cubicBezTo>
                  <a:pt x="1149474" y="523280"/>
                  <a:pt x="1150367" y="522387"/>
                  <a:pt x="1151929" y="522387"/>
                </a:cubicBezTo>
                <a:close/>
                <a:moveTo>
                  <a:pt x="1111746" y="522387"/>
                </a:moveTo>
                <a:lnTo>
                  <a:pt x="1133177" y="522387"/>
                </a:lnTo>
                <a:cubicBezTo>
                  <a:pt x="1134963" y="522610"/>
                  <a:pt x="1135856" y="523503"/>
                  <a:pt x="1135856" y="525066"/>
                </a:cubicBezTo>
                <a:lnTo>
                  <a:pt x="1135856" y="546497"/>
                </a:lnTo>
                <a:cubicBezTo>
                  <a:pt x="1135856" y="548283"/>
                  <a:pt x="1134963" y="549176"/>
                  <a:pt x="1133177" y="549176"/>
                </a:cubicBezTo>
                <a:lnTo>
                  <a:pt x="1111746" y="549176"/>
                </a:lnTo>
                <a:cubicBezTo>
                  <a:pt x="1109960" y="549176"/>
                  <a:pt x="1109067" y="548283"/>
                  <a:pt x="1109067" y="546497"/>
                </a:cubicBezTo>
                <a:lnTo>
                  <a:pt x="1109067" y="525066"/>
                </a:lnTo>
                <a:cubicBezTo>
                  <a:pt x="1109290" y="523280"/>
                  <a:pt x="1110183" y="522387"/>
                  <a:pt x="1111746" y="522387"/>
                </a:cubicBezTo>
                <a:close/>
                <a:moveTo>
                  <a:pt x="1071562" y="522387"/>
                </a:moveTo>
                <a:lnTo>
                  <a:pt x="1092994" y="522387"/>
                </a:lnTo>
                <a:cubicBezTo>
                  <a:pt x="1094780" y="522610"/>
                  <a:pt x="1095673" y="523503"/>
                  <a:pt x="1095673" y="525066"/>
                </a:cubicBezTo>
                <a:lnTo>
                  <a:pt x="1095673" y="546497"/>
                </a:lnTo>
                <a:cubicBezTo>
                  <a:pt x="1095673" y="548283"/>
                  <a:pt x="1094780" y="549176"/>
                  <a:pt x="1092994" y="549176"/>
                </a:cubicBezTo>
                <a:lnTo>
                  <a:pt x="1071562" y="549176"/>
                </a:lnTo>
                <a:cubicBezTo>
                  <a:pt x="1069776" y="549176"/>
                  <a:pt x="1068883" y="548283"/>
                  <a:pt x="1068883" y="546497"/>
                </a:cubicBezTo>
                <a:lnTo>
                  <a:pt x="1068883" y="525066"/>
                </a:lnTo>
                <a:cubicBezTo>
                  <a:pt x="1069106" y="523280"/>
                  <a:pt x="1070000" y="522387"/>
                  <a:pt x="1071562" y="522387"/>
                </a:cubicBezTo>
                <a:close/>
                <a:moveTo>
                  <a:pt x="1031379" y="522387"/>
                </a:moveTo>
                <a:lnTo>
                  <a:pt x="1052810" y="522387"/>
                </a:lnTo>
                <a:cubicBezTo>
                  <a:pt x="1054596" y="522610"/>
                  <a:pt x="1055489" y="523503"/>
                  <a:pt x="1055489" y="525066"/>
                </a:cubicBezTo>
                <a:lnTo>
                  <a:pt x="1055489" y="546497"/>
                </a:lnTo>
                <a:cubicBezTo>
                  <a:pt x="1055489" y="548283"/>
                  <a:pt x="1054596" y="549176"/>
                  <a:pt x="1052810" y="549176"/>
                </a:cubicBezTo>
                <a:lnTo>
                  <a:pt x="1031379" y="549176"/>
                </a:lnTo>
                <a:cubicBezTo>
                  <a:pt x="1029593" y="549176"/>
                  <a:pt x="1028700" y="548283"/>
                  <a:pt x="1028700" y="546497"/>
                </a:cubicBezTo>
                <a:lnTo>
                  <a:pt x="1028700" y="525066"/>
                </a:lnTo>
                <a:cubicBezTo>
                  <a:pt x="1028923" y="523280"/>
                  <a:pt x="1029816" y="522387"/>
                  <a:pt x="1031379" y="522387"/>
                </a:cubicBezTo>
                <a:close/>
                <a:moveTo>
                  <a:pt x="959048" y="522387"/>
                </a:moveTo>
                <a:lnTo>
                  <a:pt x="980479" y="522387"/>
                </a:lnTo>
                <a:cubicBezTo>
                  <a:pt x="982265" y="522610"/>
                  <a:pt x="983159" y="523503"/>
                  <a:pt x="983159" y="525066"/>
                </a:cubicBezTo>
                <a:lnTo>
                  <a:pt x="983159" y="546497"/>
                </a:lnTo>
                <a:cubicBezTo>
                  <a:pt x="983159" y="548283"/>
                  <a:pt x="982265" y="549176"/>
                  <a:pt x="980479" y="549176"/>
                </a:cubicBezTo>
                <a:lnTo>
                  <a:pt x="959048" y="549176"/>
                </a:lnTo>
                <a:cubicBezTo>
                  <a:pt x="957262" y="549176"/>
                  <a:pt x="956370" y="548283"/>
                  <a:pt x="956370" y="546497"/>
                </a:cubicBezTo>
                <a:lnTo>
                  <a:pt x="956370" y="525066"/>
                </a:lnTo>
                <a:cubicBezTo>
                  <a:pt x="956593" y="523280"/>
                  <a:pt x="957486" y="522387"/>
                  <a:pt x="959048" y="522387"/>
                </a:cubicBezTo>
                <a:close/>
                <a:moveTo>
                  <a:pt x="918865" y="522387"/>
                </a:moveTo>
                <a:lnTo>
                  <a:pt x="940296" y="522387"/>
                </a:lnTo>
                <a:cubicBezTo>
                  <a:pt x="942082" y="522610"/>
                  <a:pt x="942975" y="523503"/>
                  <a:pt x="942975" y="525066"/>
                </a:cubicBezTo>
                <a:lnTo>
                  <a:pt x="942975" y="546497"/>
                </a:lnTo>
                <a:cubicBezTo>
                  <a:pt x="942975" y="548283"/>
                  <a:pt x="942082" y="549176"/>
                  <a:pt x="940296" y="549176"/>
                </a:cubicBezTo>
                <a:lnTo>
                  <a:pt x="918865" y="549176"/>
                </a:lnTo>
                <a:cubicBezTo>
                  <a:pt x="917079" y="549176"/>
                  <a:pt x="916186" y="548283"/>
                  <a:pt x="916186" y="546497"/>
                </a:cubicBezTo>
                <a:lnTo>
                  <a:pt x="916186" y="525066"/>
                </a:lnTo>
                <a:cubicBezTo>
                  <a:pt x="916409" y="523280"/>
                  <a:pt x="917302" y="522387"/>
                  <a:pt x="918865" y="522387"/>
                </a:cubicBezTo>
                <a:close/>
                <a:moveTo>
                  <a:pt x="878681" y="522387"/>
                </a:moveTo>
                <a:lnTo>
                  <a:pt x="900112" y="522387"/>
                </a:lnTo>
                <a:cubicBezTo>
                  <a:pt x="901898" y="522610"/>
                  <a:pt x="902791" y="523503"/>
                  <a:pt x="902791" y="525066"/>
                </a:cubicBezTo>
                <a:lnTo>
                  <a:pt x="902791" y="546497"/>
                </a:lnTo>
                <a:cubicBezTo>
                  <a:pt x="902791" y="548283"/>
                  <a:pt x="901898" y="549176"/>
                  <a:pt x="900112" y="549176"/>
                </a:cubicBezTo>
                <a:lnTo>
                  <a:pt x="878681" y="549176"/>
                </a:lnTo>
                <a:cubicBezTo>
                  <a:pt x="876895" y="549176"/>
                  <a:pt x="876002" y="548283"/>
                  <a:pt x="876002" y="546497"/>
                </a:cubicBezTo>
                <a:lnTo>
                  <a:pt x="876002" y="525066"/>
                </a:lnTo>
                <a:cubicBezTo>
                  <a:pt x="876225" y="523280"/>
                  <a:pt x="877119" y="522387"/>
                  <a:pt x="878681" y="522387"/>
                </a:cubicBezTo>
                <a:close/>
                <a:moveTo>
                  <a:pt x="838497" y="522387"/>
                </a:moveTo>
                <a:lnTo>
                  <a:pt x="859929" y="522387"/>
                </a:lnTo>
                <a:cubicBezTo>
                  <a:pt x="861715" y="522610"/>
                  <a:pt x="862608" y="523503"/>
                  <a:pt x="862608" y="525066"/>
                </a:cubicBezTo>
                <a:lnTo>
                  <a:pt x="862608" y="546497"/>
                </a:lnTo>
                <a:cubicBezTo>
                  <a:pt x="862608" y="548283"/>
                  <a:pt x="861715" y="549176"/>
                  <a:pt x="859929" y="549176"/>
                </a:cubicBezTo>
                <a:lnTo>
                  <a:pt x="838497" y="549176"/>
                </a:lnTo>
                <a:cubicBezTo>
                  <a:pt x="836712" y="549176"/>
                  <a:pt x="835819" y="548283"/>
                  <a:pt x="835819" y="546497"/>
                </a:cubicBezTo>
                <a:lnTo>
                  <a:pt x="835819" y="525066"/>
                </a:lnTo>
                <a:cubicBezTo>
                  <a:pt x="836042" y="523280"/>
                  <a:pt x="836935" y="522387"/>
                  <a:pt x="838497" y="522387"/>
                </a:cubicBezTo>
                <a:close/>
                <a:moveTo>
                  <a:pt x="798314" y="522387"/>
                </a:moveTo>
                <a:lnTo>
                  <a:pt x="819745" y="522387"/>
                </a:lnTo>
                <a:cubicBezTo>
                  <a:pt x="821531" y="522610"/>
                  <a:pt x="822424" y="523503"/>
                  <a:pt x="822424" y="525066"/>
                </a:cubicBezTo>
                <a:lnTo>
                  <a:pt x="822424" y="546497"/>
                </a:lnTo>
                <a:cubicBezTo>
                  <a:pt x="822424" y="548283"/>
                  <a:pt x="821531" y="549176"/>
                  <a:pt x="819745" y="549176"/>
                </a:cubicBezTo>
                <a:lnTo>
                  <a:pt x="798314" y="549176"/>
                </a:lnTo>
                <a:cubicBezTo>
                  <a:pt x="796528" y="549176"/>
                  <a:pt x="795635" y="548283"/>
                  <a:pt x="795635" y="546497"/>
                </a:cubicBezTo>
                <a:lnTo>
                  <a:pt x="795635" y="525066"/>
                </a:lnTo>
                <a:cubicBezTo>
                  <a:pt x="795858" y="523280"/>
                  <a:pt x="796751" y="522387"/>
                  <a:pt x="798314" y="522387"/>
                </a:cubicBezTo>
                <a:close/>
                <a:moveTo>
                  <a:pt x="758130" y="522387"/>
                </a:moveTo>
                <a:lnTo>
                  <a:pt x="779562" y="522387"/>
                </a:lnTo>
                <a:cubicBezTo>
                  <a:pt x="781347" y="522610"/>
                  <a:pt x="782241" y="523503"/>
                  <a:pt x="782241" y="525066"/>
                </a:cubicBezTo>
                <a:lnTo>
                  <a:pt x="782241" y="546497"/>
                </a:lnTo>
                <a:cubicBezTo>
                  <a:pt x="782241" y="548283"/>
                  <a:pt x="781347" y="549176"/>
                  <a:pt x="779562" y="549176"/>
                </a:cubicBezTo>
                <a:lnTo>
                  <a:pt x="758130" y="549176"/>
                </a:lnTo>
                <a:cubicBezTo>
                  <a:pt x="756344" y="549176"/>
                  <a:pt x="755451" y="548283"/>
                  <a:pt x="755451" y="546497"/>
                </a:cubicBezTo>
                <a:lnTo>
                  <a:pt x="755451" y="525066"/>
                </a:lnTo>
                <a:cubicBezTo>
                  <a:pt x="755675" y="523280"/>
                  <a:pt x="756568" y="522387"/>
                  <a:pt x="758130" y="522387"/>
                </a:cubicBezTo>
                <a:close/>
                <a:moveTo>
                  <a:pt x="717947" y="522387"/>
                </a:moveTo>
                <a:lnTo>
                  <a:pt x="739378" y="522387"/>
                </a:lnTo>
                <a:cubicBezTo>
                  <a:pt x="741164" y="522610"/>
                  <a:pt x="742057" y="523503"/>
                  <a:pt x="742057" y="525066"/>
                </a:cubicBezTo>
                <a:lnTo>
                  <a:pt x="742057" y="546497"/>
                </a:lnTo>
                <a:cubicBezTo>
                  <a:pt x="742057" y="548283"/>
                  <a:pt x="741164" y="549176"/>
                  <a:pt x="739378" y="549176"/>
                </a:cubicBezTo>
                <a:lnTo>
                  <a:pt x="717947" y="549176"/>
                </a:lnTo>
                <a:cubicBezTo>
                  <a:pt x="716161" y="549176"/>
                  <a:pt x="715268" y="548283"/>
                  <a:pt x="715268" y="546497"/>
                </a:cubicBezTo>
                <a:lnTo>
                  <a:pt x="715268" y="525066"/>
                </a:lnTo>
                <a:cubicBezTo>
                  <a:pt x="715491" y="523280"/>
                  <a:pt x="716384" y="522387"/>
                  <a:pt x="717947" y="522387"/>
                </a:cubicBezTo>
                <a:close/>
                <a:moveTo>
                  <a:pt x="677763" y="522387"/>
                </a:moveTo>
                <a:lnTo>
                  <a:pt x="699194" y="522387"/>
                </a:lnTo>
                <a:cubicBezTo>
                  <a:pt x="700980" y="522610"/>
                  <a:pt x="701873" y="523503"/>
                  <a:pt x="701873" y="525066"/>
                </a:cubicBezTo>
                <a:lnTo>
                  <a:pt x="701873" y="546497"/>
                </a:lnTo>
                <a:cubicBezTo>
                  <a:pt x="701873" y="548283"/>
                  <a:pt x="700980" y="549176"/>
                  <a:pt x="699194" y="549176"/>
                </a:cubicBezTo>
                <a:lnTo>
                  <a:pt x="677763" y="549176"/>
                </a:lnTo>
                <a:cubicBezTo>
                  <a:pt x="675977" y="549176"/>
                  <a:pt x="675084" y="548283"/>
                  <a:pt x="675084" y="546497"/>
                </a:cubicBezTo>
                <a:lnTo>
                  <a:pt x="675084" y="525066"/>
                </a:lnTo>
                <a:cubicBezTo>
                  <a:pt x="675307" y="523280"/>
                  <a:pt x="676200" y="522387"/>
                  <a:pt x="677763" y="522387"/>
                </a:cubicBezTo>
                <a:close/>
                <a:moveTo>
                  <a:pt x="637580" y="522387"/>
                </a:moveTo>
                <a:lnTo>
                  <a:pt x="659011" y="522387"/>
                </a:lnTo>
                <a:cubicBezTo>
                  <a:pt x="660797" y="522610"/>
                  <a:pt x="661690" y="523503"/>
                  <a:pt x="661690" y="525066"/>
                </a:cubicBezTo>
                <a:lnTo>
                  <a:pt x="661690" y="546497"/>
                </a:lnTo>
                <a:cubicBezTo>
                  <a:pt x="661690" y="548283"/>
                  <a:pt x="660797" y="549176"/>
                  <a:pt x="659011" y="549176"/>
                </a:cubicBezTo>
                <a:lnTo>
                  <a:pt x="637580" y="549176"/>
                </a:lnTo>
                <a:cubicBezTo>
                  <a:pt x="635794" y="549176"/>
                  <a:pt x="634900" y="548283"/>
                  <a:pt x="634900" y="546497"/>
                </a:cubicBezTo>
                <a:lnTo>
                  <a:pt x="634900" y="525066"/>
                </a:lnTo>
                <a:cubicBezTo>
                  <a:pt x="635124" y="523280"/>
                  <a:pt x="636017" y="522387"/>
                  <a:pt x="637580" y="522387"/>
                </a:cubicBezTo>
                <a:close/>
                <a:moveTo>
                  <a:pt x="597396" y="522387"/>
                </a:moveTo>
                <a:lnTo>
                  <a:pt x="618827" y="522387"/>
                </a:lnTo>
                <a:cubicBezTo>
                  <a:pt x="620613" y="522610"/>
                  <a:pt x="621506" y="523503"/>
                  <a:pt x="621506" y="525066"/>
                </a:cubicBezTo>
                <a:lnTo>
                  <a:pt x="621506" y="546497"/>
                </a:lnTo>
                <a:cubicBezTo>
                  <a:pt x="621506" y="548283"/>
                  <a:pt x="620613" y="549176"/>
                  <a:pt x="618827" y="549176"/>
                </a:cubicBezTo>
                <a:lnTo>
                  <a:pt x="597396" y="549176"/>
                </a:lnTo>
                <a:cubicBezTo>
                  <a:pt x="595610" y="549176"/>
                  <a:pt x="594717" y="548283"/>
                  <a:pt x="594717" y="546497"/>
                </a:cubicBezTo>
                <a:lnTo>
                  <a:pt x="594717" y="525066"/>
                </a:lnTo>
                <a:cubicBezTo>
                  <a:pt x="594940" y="523280"/>
                  <a:pt x="595833" y="522387"/>
                  <a:pt x="597396" y="522387"/>
                </a:cubicBezTo>
                <a:close/>
                <a:moveTo>
                  <a:pt x="557212" y="522387"/>
                </a:moveTo>
                <a:lnTo>
                  <a:pt x="578644" y="522387"/>
                </a:lnTo>
                <a:cubicBezTo>
                  <a:pt x="580430" y="522610"/>
                  <a:pt x="581322" y="523503"/>
                  <a:pt x="581322" y="525066"/>
                </a:cubicBezTo>
                <a:lnTo>
                  <a:pt x="581322" y="546497"/>
                </a:lnTo>
                <a:cubicBezTo>
                  <a:pt x="581322" y="548283"/>
                  <a:pt x="580430" y="549176"/>
                  <a:pt x="578644" y="549176"/>
                </a:cubicBezTo>
                <a:lnTo>
                  <a:pt x="557212" y="549176"/>
                </a:lnTo>
                <a:cubicBezTo>
                  <a:pt x="555426" y="549176"/>
                  <a:pt x="554533" y="548283"/>
                  <a:pt x="554533" y="546497"/>
                </a:cubicBezTo>
                <a:lnTo>
                  <a:pt x="554533" y="525066"/>
                </a:lnTo>
                <a:cubicBezTo>
                  <a:pt x="554757" y="523280"/>
                  <a:pt x="555650" y="522387"/>
                  <a:pt x="557212" y="522387"/>
                </a:cubicBezTo>
                <a:close/>
                <a:moveTo>
                  <a:pt x="517029" y="522387"/>
                </a:moveTo>
                <a:lnTo>
                  <a:pt x="538460" y="522387"/>
                </a:lnTo>
                <a:cubicBezTo>
                  <a:pt x="540246" y="522610"/>
                  <a:pt x="541139" y="523503"/>
                  <a:pt x="541139" y="525066"/>
                </a:cubicBezTo>
                <a:lnTo>
                  <a:pt x="541139" y="546497"/>
                </a:lnTo>
                <a:cubicBezTo>
                  <a:pt x="541139" y="548283"/>
                  <a:pt x="540246" y="549176"/>
                  <a:pt x="538460" y="549176"/>
                </a:cubicBezTo>
                <a:lnTo>
                  <a:pt x="517029" y="549176"/>
                </a:lnTo>
                <a:cubicBezTo>
                  <a:pt x="515243" y="549176"/>
                  <a:pt x="514350" y="548283"/>
                  <a:pt x="514350" y="546497"/>
                </a:cubicBezTo>
                <a:lnTo>
                  <a:pt x="514350" y="525066"/>
                </a:lnTo>
                <a:cubicBezTo>
                  <a:pt x="514573" y="523280"/>
                  <a:pt x="515466" y="522387"/>
                  <a:pt x="517029" y="522387"/>
                </a:cubicBezTo>
                <a:close/>
                <a:moveTo>
                  <a:pt x="444698" y="522387"/>
                </a:moveTo>
                <a:lnTo>
                  <a:pt x="466130" y="522387"/>
                </a:lnTo>
                <a:cubicBezTo>
                  <a:pt x="467916" y="522610"/>
                  <a:pt x="468808" y="523503"/>
                  <a:pt x="468808" y="525066"/>
                </a:cubicBezTo>
                <a:lnTo>
                  <a:pt x="468808" y="546497"/>
                </a:lnTo>
                <a:cubicBezTo>
                  <a:pt x="468808" y="548283"/>
                  <a:pt x="467916" y="549176"/>
                  <a:pt x="466130" y="549176"/>
                </a:cubicBezTo>
                <a:lnTo>
                  <a:pt x="444698" y="549176"/>
                </a:lnTo>
                <a:cubicBezTo>
                  <a:pt x="442912" y="549176"/>
                  <a:pt x="442019" y="548283"/>
                  <a:pt x="442019" y="546497"/>
                </a:cubicBezTo>
                <a:lnTo>
                  <a:pt x="442019" y="525066"/>
                </a:lnTo>
                <a:cubicBezTo>
                  <a:pt x="442243" y="523280"/>
                  <a:pt x="443136" y="522387"/>
                  <a:pt x="444698" y="522387"/>
                </a:cubicBezTo>
                <a:close/>
                <a:moveTo>
                  <a:pt x="404515" y="522387"/>
                </a:moveTo>
                <a:lnTo>
                  <a:pt x="425946" y="522387"/>
                </a:lnTo>
                <a:cubicBezTo>
                  <a:pt x="427732" y="522610"/>
                  <a:pt x="428625" y="523503"/>
                  <a:pt x="428625" y="525066"/>
                </a:cubicBezTo>
                <a:lnTo>
                  <a:pt x="428625" y="546497"/>
                </a:lnTo>
                <a:cubicBezTo>
                  <a:pt x="428625" y="548283"/>
                  <a:pt x="427732" y="549176"/>
                  <a:pt x="425946" y="549176"/>
                </a:cubicBezTo>
                <a:lnTo>
                  <a:pt x="404515" y="549176"/>
                </a:lnTo>
                <a:cubicBezTo>
                  <a:pt x="402729" y="549176"/>
                  <a:pt x="401836" y="548283"/>
                  <a:pt x="401836" y="546497"/>
                </a:cubicBezTo>
                <a:lnTo>
                  <a:pt x="401836" y="525066"/>
                </a:lnTo>
                <a:cubicBezTo>
                  <a:pt x="402059" y="523280"/>
                  <a:pt x="402952" y="522387"/>
                  <a:pt x="404515" y="522387"/>
                </a:cubicBezTo>
                <a:close/>
                <a:moveTo>
                  <a:pt x="364331" y="522387"/>
                </a:moveTo>
                <a:lnTo>
                  <a:pt x="385763" y="522387"/>
                </a:lnTo>
                <a:cubicBezTo>
                  <a:pt x="387549" y="522610"/>
                  <a:pt x="388441" y="523503"/>
                  <a:pt x="388441" y="525066"/>
                </a:cubicBezTo>
                <a:lnTo>
                  <a:pt x="388441" y="546497"/>
                </a:lnTo>
                <a:cubicBezTo>
                  <a:pt x="388441" y="548283"/>
                  <a:pt x="387549" y="549176"/>
                  <a:pt x="385763" y="549176"/>
                </a:cubicBezTo>
                <a:lnTo>
                  <a:pt x="364331" y="549176"/>
                </a:lnTo>
                <a:cubicBezTo>
                  <a:pt x="362546" y="549176"/>
                  <a:pt x="361652" y="548283"/>
                  <a:pt x="361652" y="546497"/>
                </a:cubicBezTo>
                <a:lnTo>
                  <a:pt x="361652" y="525066"/>
                </a:lnTo>
                <a:cubicBezTo>
                  <a:pt x="361875" y="523280"/>
                  <a:pt x="362768" y="522387"/>
                  <a:pt x="364331" y="522387"/>
                </a:cubicBezTo>
                <a:close/>
                <a:moveTo>
                  <a:pt x="324148" y="522387"/>
                </a:moveTo>
                <a:lnTo>
                  <a:pt x="345579" y="522387"/>
                </a:lnTo>
                <a:cubicBezTo>
                  <a:pt x="347365" y="522610"/>
                  <a:pt x="348258" y="523503"/>
                  <a:pt x="348258" y="525066"/>
                </a:cubicBezTo>
                <a:lnTo>
                  <a:pt x="348258" y="546497"/>
                </a:lnTo>
                <a:cubicBezTo>
                  <a:pt x="348258" y="548283"/>
                  <a:pt x="347365" y="549176"/>
                  <a:pt x="345579" y="549176"/>
                </a:cubicBezTo>
                <a:lnTo>
                  <a:pt x="324148" y="549176"/>
                </a:lnTo>
                <a:cubicBezTo>
                  <a:pt x="322362" y="549176"/>
                  <a:pt x="321469" y="548283"/>
                  <a:pt x="321469" y="546497"/>
                </a:cubicBezTo>
                <a:lnTo>
                  <a:pt x="321469" y="525066"/>
                </a:lnTo>
                <a:cubicBezTo>
                  <a:pt x="321692" y="523280"/>
                  <a:pt x="322585" y="522387"/>
                  <a:pt x="324148" y="522387"/>
                </a:cubicBezTo>
                <a:close/>
                <a:moveTo>
                  <a:pt x="283964" y="522387"/>
                </a:moveTo>
                <a:lnTo>
                  <a:pt x="305395" y="522387"/>
                </a:lnTo>
                <a:cubicBezTo>
                  <a:pt x="307181" y="522610"/>
                  <a:pt x="308074" y="523503"/>
                  <a:pt x="308074" y="525066"/>
                </a:cubicBezTo>
                <a:lnTo>
                  <a:pt x="308074" y="546497"/>
                </a:lnTo>
                <a:cubicBezTo>
                  <a:pt x="308074" y="548283"/>
                  <a:pt x="307181" y="549176"/>
                  <a:pt x="305395" y="549176"/>
                </a:cubicBezTo>
                <a:lnTo>
                  <a:pt x="283964" y="549176"/>
                </a:lnTo>
                <a:cubicBezTo>
                  <a:pt x="282178" y="549176"/>
                  <a:pt x="281285" y="548283"/>
                  <a:pt x="281285" y="546497"/>
                </a:cubicBezTo>
                <a:lnTo>
                  <a:pt x="281285" y="525066"/>
                </a:lnTo>
                <a:cubicBezTo>
                  <a:pt x="281509" y="523280"/>
                  <a:pt x="282401" y="522387"/>
                  <a:pt x="283964" y="522387"/>
                </a:cubicBezTo>
                <a:close/>
                <a:moveTo>
                  <a:pt x="243780" y="522387"/>
                </a:moveTo>
                <a:lnTo>
                  <a:pt x="265211" y="522387"/>
                </a:lnTo>
                <a:cubicBezTo>
                  <a:pt x="266998" y="522610"/>
                  <a:pt x="267890" y="523503"/>
                  <a:pt x="267890" y="525066"/>
                </a:cubicBezTo>
                <a:lnTo>
                  <a:pt x="267890" y="546497"/>
                </a:lnTo>
                <a:cubicBezTo>
                  <a:pt x="267890" y="548283"/>
                  <a:pt x="266998" y="549176"/>
                  <a:pt x="265211" y="549176"/>
                </a:cubicBezTo>
                <a:lnTo>
                  <a:pt x="243780" y="549176"/>
                </a:lnTo>
                <a:cubicBezTo>
                  <a:pt x="241994" y="549176"/>
                  <a:pt x="241102" y="548283"/>
                  <a:pt x="241102" y="546497"/>
                </a:cubicBezTo>
                <a:lnTo>
                  <a:pt x="241102" y="525066"/>
                </a:lnTo>
                <a:cubicBezTo>
                  <a:pt x="241325" y="523280"/>
                  <a:pt x="242218" y="522387"/>
                  <a:pt x="243780" y="522387"/>
                </a:cubicBezTo>
                <a:close/>
                <a:moveTo>
                  <a:pt x="203597" y="522387"/>
                </a:moveTo>
                <a:lnTo>
                  <a:pt x="225028" y="522387"/>
                </a:lnTo>
                <a:cubicBezTo>
                  <a:pt x="226814" y="522610"/>
                  <a:pt x="227707" y="523503"/>
                  <a:pt x="227707" y="525066"/>
                </a:cubicBezTo>
                <a:lnTo>
                  <a:pt x="227707" y="546497"/>
                </a:lnTo>
                <a:cubicBezTo>
                  <a:pt x="227707" y="548283"/>
                  <a:pt x="226814" y="549176"/>
                  <a:pt x="225028" y="549176"/>
                </a:cubicBezTo>
                <a:lnTo>
                  <a:pt x="203597" y="549176"/>
                </a:lnTo>
                <a:cubicBezTo>
                  <a:pt x="201811" y="549176"/>
                  <a:pt x="200918" y="548283"/>
                  <a:pt x="200918" y="546497"/>
                </a:cubicBezTo>
                <a:lnTo>
                  <a:pt x="200918" y="525066"/>
                </a:lnTo>
                <a:cubicBezTo>
                  <a:pt x="201141" y="523280"/>
                  <a:pt x="202034" y="522387"/>
                  <a:pt x="203597" y="522387"/>
                </a:cubicBezTo>
                <a:close/>
                <a:moveTo>
                  <a:pt x="163413" y="522387"/>
                </a:moveTo>
                <a:lnTo>
                  <a:pt x="184844" y="522387"/>
                </a:lnTo>
                <a:cubicBezTo>
                  <a:pt x="186630" y="522610"/>
                  <a:pt x="187523" y="523503"/>
                  <a:pt x="187523" y="525066"/>
                </a:cubicBezTo>
                <a:lnTo>
                  <a:pt x="187523" y="546497"/>
                </a:lnTo>
                <a:cubicBezTo>
                  <a:pt x="187523" y="548283"/>
                  <a:pt x="186630" y="549176"/>
                  <a:pt x="184844" y="549176"/>
                </a:cubicBezTo>
                <a:lnTo>
                  <a:pt x="163413" y="549176"/>
                </a:lnTo>
                <a:cubicBezTo>
                  <a:pt x="161627" y="549176"/>
                  <a:pt x="160735" y="548283"/>
                  <a:pt x="160735" y="546497"/>
                </a:cubicBezTo>
                <a:lnTo>
                  <a:pt x="160735" y="525066"/>
                </a:lnTo>
                <a:cubicBezTo>
                  <a:pt x="160957" y="523280"/>
                  <a:pt x="161850" y="522387"/>
                  <a:pt x="163413" y="522387"/>
                </a:cubicBezTo>
                <a:close/>
                <a:moveTo>
                  <a:pt x="123229" y="522387"/>
                </a:moveTo>
                <a:lnTo>
                  <a:pt x="144661" y="522387"/>
                </a:lnTo>
                <a:cubicBezTo>
                  <a:pt x="146447" y="522610"/>
                  <a:pt x="147340" y="523503"/>
                  <a:pt x="147340" y="525066"/>
                </a:cubicBezTo>
                <a:lnTo>
                  <a:pt x="147340" y="546497"/>
                </a:lnTo>
                <a:cubicBezTo>
                  <a:pt x="147340" y="548283"/>
                  <a:pt x="146447" y="549176"/>
                  <a:pt x="144661" y="549176"/>
                </a:cubicBezTo>
                <a:lnTo>
                  <a:pt x="123229" y="549176"/>
                </a:lnTo>
                <a:cubicBezTo>
                  <a:pt x="121443" y="549176"/>
                  <a:pt x="120551" y="548283"/>
                  <a:pt x="120551" y="546497"/>
                </a:cubicBezTo>
                <a:lnTo>
                  <a:pt x="120551" y="525066"/>
                </a:lnTo>
                <a:cubicBezTo>
                  <a:pt x="120774" y="523280"/>
                  <a:pt x="121667" y="522387"/>
                  <a:pt x="123229" y="522387"/>
                </a:cubicBezTo>
                <a:close/>
                <a:moveTo>
                  <a:pt x="83046" y="522387"/>
                </a:moveTo>
                <a:lnTo>
                  <a:pt x="104477" y="522387"/>
                </a:lnTo>
                <a:cubicBezTo>
                  <a:pt x="106263" y="522610"/>
                  <a:pt x="107156" y="523503"/>
                  <a:pt x="107156" y="525066"/>
                </a:cubicBezTo>
                <a:lnTo>
                  <a:pt x="107156" y="546497"/>
                </a:lnTo>
                <a:cubicBezTo>
                  <a:pt x="107156" y="548283"/>
                  <a:pt x="106263" y="549176"/>
                  <a:pt x="104477" y="549176"/>
                </a:cubicBezTo>
                <a:lnTo>
                  <a:pt x="83046" y="549176"/>
                </a:lnTo>
                <a:cubicBezTo>
                  <a:pt x="81260" y="549176"/>
                  <a:pt x="80367" y="548283"/>
                  <a:pt x="80367" y="546497"/>
                </a:cubicBezTo>
                <a:lnTo>
                  <a:pt x="80367" y="525066"/>
                </a:lnTo>
                <a:cubicBezTo>
                  <a:pt x="80590" y="523280"/>
                  <a:pt x="81484" y="522387"/>
                  <a:pt x="83046" y="522387"/>
                </a:cubicBezTo>
                <a:close/>
                <a:moveTo>
                  <a:pt x="42862" y="522387"/>
                </a:moveTo>
                <a:lnTo>
                  <a:pt x="64293" y="522387"/>
                </a:lnTo>
                <a:cubicBezTo>
                  <a:pt x="66079" y="522610"/>
                  <a:pt x="66973" y="523503"/>
                  <a:pt x="66973" y="525066"/>
                </a:cubicBezTo>
                <a:lnTo>
                  <a:pt x="66973" y="546497"/>
                </a:lnTo>
                <a:cubicBezTo>
                  <a:pt x="66973" y="548283"/>
                  <a:pt x="66079" y="549176"/>
                  <a:pt x="64293" y="549176"/>
                </a:cubicBezTo>
                <a:lnTo>
                  <a:pt x="42862" y="549176"/>
                </a:lnTo>
                <a:cubicBezTo>
                  <a:pt x="41076" y="549176"/>
                  <a:pt x="40183" y="548283"/>
                  <a:pt x="40183" y="546497"/>
                </a:cubicBezTo>
                <a:lnTo>
                  <a:pt x="40183" y="525066"/>
                </a:lnTo>
                <a:cubicBezTo>
                  <a:pt x="40407" y="523280"/>
                  <a:pt x="41300" y="522387"/>
                  <a:pt x="42862" y="522387"/>
                </a:cubicBezTo>
                <a:close/>
                <a:moveTo>
                  <a:pt x="2679" y="522387"/>
                </a:moveTo>
                <a:lnTo>
                  <a:pt x="24110" y="522387"/>
                </a:lnTo>
                <a:cubicBezTo>
                  <a:pt x="25896" y="522610"/>
                  <a:pt x="26789" y="523503"/>
                  <a:pt x="26789" y="525066"/>
                </a:cubicBezTo>
                <a:lnTo>
                  <a:pt x="26789" y="546497"/>
                </a:lnTo>
                <a:cubicBezTo>
                  <a:pt x="26789" y="548283"/>
                  <a:pt x="25896" y="549176"/>
                  <a:pt x="24110" y="549176"/>
                </a:cubicBezTo>
                <a:lnTo>
                  <a:pt x="2679" y="549176"/>
                </a:lnTo>
                <a:cubicBezTo>
                  <a:pt x="893" y="549176"/>
                  <a:pt x="0" y="548283"/>
                  <a:pt x="0" y="546497"/>
                </a:cubicBezTo>
                <a:lnTo>
                  <a:pt x="0" y="525066"/>
                </a:lnTo>
                <a:cubicBezTo>
                  <a:pt x="223" y="523280"/>
                  <a:pt x="1116" y="522387"/>
                  <a:pt x="2679" y="522387"/>
                </a:cubicBezTo>
                <a:close/>
                <a:moveTo>
                  <a:pt x="6626423" y="482203"/>
                </a:moveTo>
                <a:lnTo>
                  <a:pt x="6647854" y="482203"/>
                </a:lnTo>
                <a:cubicBezTo>
                  <a:pt x="6649640" y="482427"/>
                  <a:pt x="6650533" y="483320"/>
                  <a:pt x="6650533" y="484882"/>
                </a:cubicBezTo>
                <a:lnTo>
                  <a:pt x="6650533" y="506313"/>
                </a:lnTo>
                <a:cubicBezTo>
                  <a:pt x="6650533" y="508099"/>
                  <a:pt x="6649640" y="508992"/>
                  <a:pt x="6647854" y="508992"/>
                </a:cubicBezTo>
                <a:lnTo>
                  <a:pt x="6626423" y="508992"/>
                </a:lnTo>
                <a:cubicBezTo>
                  <a:pt x="6624637" y="508992"/>
                  <a:pt x="6623744" y="508099"/>
                  <a:pt x="6623744" y="506313"/>
                </a:cubicBezTo>
                <a:lnTo>
                  <a:pt x="6623744" y="484882"/>
                </a:lnTo>
                <a:cubicBezTo>
                  <a:pt x="6623968" y="483096"/>
                  <a:pt x="6624860" y="482203"/>
                  <a:pt x="6626423" y="482203"/>
                </a:cubicBezTo>
                <a:close/>
                <a:moveTo>
                  <a:pt x="6586240" y="482203"/>
                </a:moveTo>
                <a:lnTo>
                  <a:pt x="6607670" y="482203"/>
                </a:lnTo>
                <a:cubicBezTo>
                  <a:pt x="6609456" y="482427"/>
                  <a:pt x="6610350" y="483320"/>
                  <a:pt x="6610350" y="484882"/>
                </a:cubicBezTo>
                <a:lnTo>
                  <a:pt x="6610350" y="506313"/>
                </a:lnTo>
                <a:cubicBezTo>
                  <a:pt x="6610350" y="508099"/>
                  <a:pt x="6609456" y="508992"/>
                  <a:pt x="6607670" y="508992"/>
                </a:cubicBezTo>
                <a:lnTo>
                  <a:pt x="6586240" y="508992"/>
                </a:lnTo>
                <a:cubicBezTo>
                  <a:pt x="6584454" y="508992"/>
                  <a:pt x="6583560" y="508099"/>
                  <a:pt x="6583560" y="506313"/>
                </a:cubicBezTo>
                <a:lnTo>
                  <a:pt x="6583560" y="484882"/>
                </a:lnTo>
                <a:cubicBezTo>
                  <a:pt x="6583784" y="483096"/>
                  <a:pt x="6584677" y="482203"/>
                  <a:pt x="6586240" y="482203"/>
                </a:cubicBezTo>
                <a:close/>
                <a:moveTo>
                  <a:pt x="6546056" y="482203"/>
                </a:moveTo>
                <a:lnTo>
                  <a:pt x="6567487" y="482203"/>
                </a:lnTo>
                <a:cubicBezTo>
                  <a:pt x="6569273" y="482427"/>
                  <a:pt x="6570166" y="483320"/>
                  <a:pt x="6570166" y="484882"/>
                </a:cubicBezTo>
                <a:lnTo>
                  <a:pt x="6570166" y="506313"/>
                </a:lnTo>
                <a:cubicBezTo>
                  <a:pt x="6570166" y="508099"/>
                  <a:pt x="6569273" y="508992"/>
                  <a:pt x="6567487" y="508992"/>
                </a:cubicBezTo>
                <a:lnTo>
                  <a:pt x="6546056" y="508992"/>
                </a:lnTo>
                <a:cubicBezTo>
                  <a:pt x="6544270" y="508992"/>
                  <a:pt x="6543377" y="508099"/>
                  <a:pt x="6543377" y="506313"/>
                </a:cubicBezTo>
                <a:lnTo>
                  <a:pt x="6543377" y="484882"/>
                </a:lnTo>
                <a:cubicBezTo>
                  <a:pt x="6543600" y="483096"/>
                  <a:pt x="6544493" y="482203"/>
                  <a:pt x="6546056" y="482203"/>
                </a:cubicBezTo>
                <a:close/>
                <a:moveTo>
                  <a:pt x="6505872" y="482203"/>
                </a:moveTo>
                <a:lnTo>
                  <a:pt x="6527304" y="482203"/>
                </a:lnTo>
                <a:cubicBezTo>
                  <a:pt x="6529090" y="482427"/>
                  <a:pt x="6529982" y="483320"/>
                  <a:pt x="6529982" y="484882"/>
                </a:cubicBezTo>
                <a:lnTo>
                  <a:pt x="6529982" y="506313"/>
                </a:lnTo>
                <a:cubicBezTo>
                  <a:pt x="6529982" y="508099"/>
                  <a:pt x="6529090" y="508992"/>
                  <a:pt x="6527304" y="508992"/>
                </a:cubicBezTo>
                <a:lnTo>
                  <a:pt x="6505872" y="508992"/>
                </a:lnTo>
                <a:cubicBezTo>
                  <a:pt x="6504086" y="508992"/>
                  <a:pt x="6503194" y="508099"/>
                  <a:pt x="6503194" y="506313"/>
                </a:cubicBezTo>
                <a:lnTo>
                  <a:pt x="6503194" y="484882"/>
                </a:lnTo>
                <a:cubicBezTo>
                  <a:pt x="6503416" y="483096"/>
                  <a:pt x="6504310" y="482203"/>
                  <a:pt x="6505872" y="482203"/>
                </a:cubicBezTo>
                <a:close/>
                <a:moveTo>
                  <a:pt x="6465688" y="482203"/>
                </a:moveTo>
                <a:lnTo>
                  <a:pt x="6487120" y="482203"/>
                </a:lnTo>
                <a:cubicBezTo>
                  <a:pt x="6488906" y="482427"/>
                  <a:pt x="6489799" y="483320"/>
                  <a:pt x="6489799" y="484882"/>
                </a:cubicBezTo>
                <a:lnTo>
                  <a:pt x="6489799" y="506313"/>
                </a:lnTo>
                <a:cubicBezTo>
                  <a:pt x="6489799" y="508099"/>
                  <a:pt x="6488906" y="508992"/>
                  <a:pt x="6487120" y="508992"/>
                </a:cubicBezTo>
                <a:lnTo>
                  <a:pt x="6465688" y="508992"/>
                </a:lnTo>
                <a:cubicBezTo>
                  <a:pt x="6463902" y="508992"/>
                  <a:pt x="6463010" y="508099"/>
                  <a:pt x="6463010" y="506313"/>
                </a:cubicBezTo>
                <a:lnTo>
                  <a:pt x="6463010" y="484882"/>
                </a:lnTo>
                <a:cubicBezTo>
                  <a:pt x="6463233" y="483096"/>
                  <a:pt x="6464126" y="482203"/>
                  <a:pt x="6465688" y="482203"/>
                </a:cubicBezTo>
                <a:close/>
                <a:moveTo>
                  <a:pt x="6425505" y="482203"/>
                </a:moveTo>
                <a:lnTo>
                  <a:pt x="6446936" y="482203"/>
                </a:lnTo>
                <a:cubicBezTo>
                  <a:pt x="6448722" y="482427"/>
                  <a:pt x="6449615" y="483320"/>
                  <a:pt x="6449615" y="484882"/>
                </a:cubicBezTo>
                <a:lnTo>
                  <a:pt x="6449615" y="506313"/>
                </a:lnTo>
                <a:cubicBezTo>
                  <a:pt x="6449615" y="508099"/>
                  <a:pt x="6448722" y="508992"/>
                  <a:pt x="6446936" y="508992"/>
                </a:cubicBezTo>
                <a:lnTo>
                  <a:pt x="6425505" y="508992"/>
                </a:lnTo>
                <a:cubicBezTo>
                  <a:pt x="6423719" y="508992"/>
                  <a:pt x="6422826" y="508099"/>
                  <a:pt x="6422826" y="506313"/>
                </a:cubicBezTo>
                <a:lnTo>
                  <a:pt x="6422826" y="484882"/>
                </a:lnTo>
                <a:cubicBezTo>
                  <a:pt x="6423050" y="483096"/>
                  <a:pt x="6423942" y="482203"/>
                  <a:pt x="6425505" y="482203"/>
                </a:cubicBezTo>
                <a:close/>
                <a:moveTo>
                  <a:pt x="6385322" y="482203"/>
                </a:moveTo>
                <a:lnTo>
                  <a:pt x="6406752" y="482203"/>
                </a:lnTo>
                <a:cubicBezTo>
                  <a:pt x="6408538" y="482427"/>
                  <a:pt x="6409432" y="483320"/>
                  <a:pt x="6409432" y="484882"/>
                </a:cubicBezTo>
                <a:lnTo>
                  <a:pt x="6409432" y="506313"/>
                </a:lnTo>
                <a:cubicBezTo>
                  <a:pt x="6409432" y="508099"/>
                  <a:pt x="6408538" y="508992"/>
                  <a:pt x="6406752" y="508992"/>
                </a:cubicBezTo>
                <a:lnTo>
                  <a:pt x="6385322" y="508992"/>
                </a:lnTo>
                <a:cubicBezTo>
                  <a:pt x="6383536" y="508992"/>
                  <a:pt x="6382642" y="508099"/>
                  <a:pt x="6382642" y="506313"/>
                </a:cubicBezTo>
                <a:lnTo>
                  <a:pt x="6382642" y="484882"/>
                </a:lnTo>
                <a:cubicBezTo>
                  <a:pt x="6382866" y="483096"/>
                  <a:pt x="6383759" y="482203"/>
                  <a:pt x="6385322" y="482203"/>
                </a:cubicBezTo>
                <a:close/>
                <a:moveTo>
                  <a:pt x="6345138" y="482203"/>
                </a:moveTo>
                <a:lnTo>
                  <a:pt x="6366569" y="482203"/>
                </a:lnTo>
                <a:cubicBezTo>
                  <a:pt x="6368355" y="482427"/>
                  <a:pt x="6369248" y="483320"/>
                  <a:pt x="6369248" y="484882"/>
                </a:cubicBezTo>
                <a:lnTo>
                  <a:pt x="6369248" y="506313"/>
                </a:lnTo>
                <a:cubicBezTo>
                  <a:pt x="6369248" y="508099"/>
                  <a:pt x="6368355" y="508992"/>
                  <a:pt x="6366569" y="508992"/>
                </a:cubicBezTo>
                <a:lnTo>
                  <a:pt x="6345138" y="508992"/>
                </a:lnTo>
                <a:cubicBezTo>
                  <a:pt x="6343352" y="508992"/>
                  <a:pt x="6342459" y="508099"/>
                  <a:pt x="6342459" y="506313"/>
                </a:cubicBezTo>
                <a:lnTo>
                  <a:pt x="6342459" y="484882"/>
                </a:lnTo>
                <a:cubicBezTo>
                  <a:pt x="6342682" y="483096"/>
                  <a:pt x="6343575" y="482203"/>
                  <a:pt x="6345138" y="482203"/>
                </a:cubicBezTo>
                <a:close/>
                <a:moveTo>
                  <a:pt x="6304954" y="482203"/>
                </a:moveTo>
                <a:lnTo>
                  <a:pt x="6326386" y="482203"/>
                </a:lnTo>
                <a:cubicBezTo>
                  <a:pt x="6328172" y="482427"/>
                  <a:pt x="6329064" y="483320"/>
                  <a:pt x="6329064" y="484882"/>
                </a:cubicBezTo>
                <a:lnTo>
                  <a:pt x="6329064" y="506313"/>
                </a:lnTo>
                <a:cubicBezTo>
                  <a:pt x="6329064" y="508099"/>
                  <a:pt x="6328172" y="508992"/>
                  <a:pt x="6326386" y="508992"/>
                </a:cubicBezTo>
                <a:lnTo>
                  <a:pt x="6304954" y="508992"/>
                </a:lnTo>
                <a:cubicBezTo>
                  <a:pt x="6303168" y="508992"/>
                  <a:pt x="6302276" y="508099"/>
                  <a:pt x="6302276" y="506313"/>
                </a:cubicBezTo>
                <a:lnTo>
                  <a:pt x="6302276" y="484882"/>
                </a:lnTo>
                <a:cubicBezTo>
                  <a:pt x="6302498" y="483096"/>
                  <a:pt x="6303392" y="482203"/>
                  <a:pt x="6304954" y="482203"/>
                </a:cubicBezTo>
                <a:close/>
                <a:moveTo>
                  <a:pt x="6264770" y="482203"/>
                </a:moveTo>
                <a:lnTo>
                  <a:pt x="6286202" y="482203"/>
                </a:lnTo>
                <a:cubicBezTo>
                  <a:pt x="6287988" y="482427"/>
                  <a:pt x="6288881" y="483320"/>
                  <a:pt x="6288881" y="484882"/>
                </a:cubicBezTo>
                <a:lnTo>
                  <a:pt x="6288881" y="506313"/>
                </a:lnTo>
                <a:cubicBezTo>
                  <a:pt x="6288881" y="508099"/>
                  <a:pt x="6287988" y="508992"/>
                  <a:pt x="6286202" y="508992"/>
                </a:cubicBezTo>
                <a:lnTo>
                  <a:pt x="6264770" y="508992"/>
                </a:lnTo>
                <a:cubicBezTo>
                  <a:pt x="6262985" y="508992"/>
                  <a:pt x="6262092" y="508099"/>
                  <a:pt x="6262092" y="506313"/>
                </a:cubicBezTo>
                <a:lnTo>
                  <a:pt x="6262092" y="484882"/>
                </a:lnTo>
                <a:cubicBezTo>
                  <a:pt x="6262315" y="483096"/>
                  <a:pt x="6263208" y="482203"/>
                  <a:pt x="6264770" y="482203"/>
                </a:cubicBezTo>
                <a:close/>
                <a:moveTo>
                  <a:pt x="6224587" y="482203"/>
                </a:moveTo>
                <a:lnTo>
                  <a:pt x="6246018" y="482203"/>
                </a:lnTo>
                <a:cubicBezTo>
                  <a:pt x="6247804" y="482427"/>
                  <a:pt x="6248698" y="483320"/>
                  <a:pt x="6248698" y="484882"/>
                </a:cubicBezTo>
                <a:lnTo>
                  <a:pt x="6248698" y="506313"/>
                </a:lnTo>
                <a:cubicBezTo>
                  <a:pt x="6248698" y="508099"/>
                  <a:pt x="6247804" y="508992"/>
                  <a:pt x="6246018" y="508992"/>
                </a:cubicBezTo>
                <a:lnTo>
                  <a:pt x="6224587" y="508992"/>
                </a:lnTo>
                <a:cubicBezTo>
                  <a:pt x="6222801" y="508992"/>
                  <a:pt x="6221908" y="508099"/>
                  <a:pt x="6221908" y="506313"/>
                </a:cubicBezTo>
                <a:lnTo>
                  <a:pt x="6221908" y="484882"/>
                </a:lnTo>
                <a:cubicBezTo>
                  <a:pt x="6222132" y="483096"/>
                  <a:pt x="6223024" y="482203"/>
                  <a:pt x="6224587" y="482203"/>
                </a:cubicBezTo>
                <a:close/>
                <a:moveTo>
                  <a:pt x="6184404" y="482203"/>
                </a:moveTo>
                <a:lnTo>
                  <a:pt x="6205835" y="482203"/>
                </a:lnTo>
                <a:cubicBezTo>
                  <a:pt x="6207620" y="482427"/>
                  <a:pt x="6208514" y="483320"/>
                  <a:pt x="6208514" y="484882"/>
                </a:cubicBezTo>
                <a:lnTo>
                  <a:pt x="6208514" y="506313"/>
                </a:lnTo>
                <a:cubicBezTo>
                  <a:pt x="6208514" y="508099"/>
                  <a:pt x="6207620" y="508992"/>
                  <a:pt x="6205835" y="508992"/>
                </a:cubicBezTo>
                <a:lnTo>
                  <a:pt x="6184404" y="508992"/>
                </a:lnTo>
                <a:cubicBezTo>
                  <a:pt x="6182618" y="508992"/>
                  <a:pt x="6181724" y="508099"/>
                  <a:pt x="6181724" y="506313"/>
                </a:cubicBezTo>
                <a:lnTo>
                  <a:pt x="6181724" y="484882"/>
                </a:lnTo>
                <a:cubicBezTo>
                  <a:pt x="6181948" y="483096"/>
                  <a:pt x="6182841" y="482203"/>
                  <a:pt x="6184404" y="482203"/>
                </a:cubicBezTo>
                <a:close/>
                <a:moveTo>
                  <a:pt x="6112073" y="482203"/>
                </a:moveTo>
                <a:lnTo>
                  <a:pt x="6133504" y="482203"/>
                </a:lnTo>
                <a:cubicBezTo>
                  <a:pt x="6135290" y="482427"/>
                  <a:pt x="6136183" y="483320"/>
                  <a:pt x="6136183" y="484882"/>
                </a:cubicBezTo>
                <a:lnTo>
                  <a:pt x="6136183" y="506313"/>
                </a:lnTo>
                <a:cubicBezTo>
                  <a:pt x="6136183" y="508099"/>
                  <a:pt x="6135290" y="508992"/>
                  <a:pt x="6133504" y="508992"/>
                </a:cubicBezTo>
                <a:lnTo>
                  <a:pt x="6112073" y="508992"/>
                </a:lnTo>
                <a:cubicBezTo>
                  <a:pt x="6110287" y="508992"/>
                  <a:pt x="6109394" y="508099"/>
                  <a:pt x="6109394" y="506313"/>
                </a:cubicBezTo>
                <a:lnTo>
                  <a:pt x="6109394" y="484882"/>
                </a:lnTo>
                <a:cubicBezTo>
                  <a:pt x="6109618" y="483096"/>
                  <a:pt x="6110510" y="482203"/>
                  <a:pt x="6112073" y="482203"/>
                </a:cubicBezTo>
                <a:close/>
                <a:moveTo>
                  <a:pt x="6071890" y="482203"/>
                </a:moveTo>
                <a:lnTo>
                  <a:pt x="6093320" y="482203"/>
                </a:lnTo>
                <a:cubicBezTo>
                  <a:pt x="6095106" y="482427"/>
                  <a:pt x="6096000" y="483320"/>
                  <a:pt x="6096000" y="484882"/>
                </a:cubicBezTo>
                <a:lnTo>
                  <a:pt x="6096000" y="506313"/>
                </a:lnTo>
                <a:cubicBezTo>
                  <a:pt x="6096000" y="508099"/>
                  <a:pt x="6095106" y="508992"/>
                  <a:pt x="6093320" y="508992"/>
                </a:cubicBezTo>
                <a:lnTo>
                  <a:pt x="6071890" y="508992"/>
                </a:lnTo>
                <a:cubicBezTo>
                  <a:pt x="6070104" y="508992"/>
                  <a:pt x="6069210" y="508099"/>
                  <a:pt x="6069210" y="506313"/>
                </a:cubicBezTo>
                <a:lnTo>
                  <a:pt x="6069210" y="484882"/>
                </a:lnTo>
                <a:cubicBezTo>
                  <a:pt x="6069434" y="483096"/>
                  <a:pt x="6070327" y="482203"/>
                  <a:pt x="6071890" y="482203"/>
                </a:cubicBezTo>
                <a:close/>
                <a:moveTo>
                  <a:pt x="6031706" y="482203"/>
                </a:moveTo>
                <a:lnTo>
                  <a:pt x="6053137" y="482203"/>
                </a:lnTo>
                <a:cubicBezTo>
                  <a:pt x="6054923" y="482427"/>
                  <a:pt x="6055816" y="483320"/>
                  <a:pt x="6055816" y="484882"/>
                </a:cubicBezTo>
                <a:lnTo>
                  <a:pt x="6055816" y="506313"/>
                </a:lnTo>
                <a:cubicBezTo>
                  <a:pt x="6055816" y="508099"/>
                  <a:pt x="6054923" y="508992"/>
                  <a:pt x="6053137" y="508992"/>
                </a:cubicBezTo>
                <a:lnTo>
                  <a:pt x="6031706" y="508992"/>
                </a:lnTo>
                <a:cubicBezTo>
                  <a:pt x="6029920" y="508992"/>
                  <a:pt x="6029027" y="508099"/>
                  <a:pt x="6029027" y="506313"/>
                </a:cubicBezTo>
                <a:lnTo>
                  <a:pt x="6029027" y="484882"/>
                </a:lnTo>
                <a:cubicBezTo>
                  <a:pt x="6029250" y="483096"/>
                  <a:pt x="6030143" y="482203"/>
                  <a:pt x="6031706" y="482203"/>
                </a:cubicBezTo>
                <a:close/>
                <a:moveTo>
                  <a:pt x="5991522" y="482203"/>
                </a:moveTo>
                <a:lnTo>
                  <a:pt x="6012954" y="482203"/>
                </a:lnTo>
                <a:cubicBezTo>
                  <a:pt x="6014740" y="482427"/>
                  <a:pt x="6015632" y="483320"/>
                  <a:pt x="6015632" y="484882"/>
                </a:cubicBezTo>
                <a:lnTo>
                  <a:pt x="6015632" y="506313"/>
                </a:lnTo>
                <a:cubicBezTo>
                  <a:pt x="6015632" y="508099"/>
                  <a:pt x="6014740" y="508992"/>
                  <a:pt x="6012954" y="508992"/>
                </a:cubicBezTo>
                <a:lnTo>
                  <a:pt x="5991522" y="508992"/>
                </a:lnTo>
                <a:cubicBezTo>
                  <a:pt x="5989736" y="508992"/>
                  <a:pt x="5988844" y="508099"/>
                  <a:pt x="5988844" y="506313"/>
                </a:cubicBezTo>
                <a:lnTo>
                  <a:pt x="5988844" y="484882"/>
                </a:lnTo>
                <a:cubicBezTo>
                  <a:pt x="5989066" y="483096"/>
                  <a:pt x="5989960" y="482203"/>
                  <a:pt x="5991522" y="482203"/>
                </a:cubicBezTo>
                <a:close/>
                <a:moveTo>
                  <a:pt x="5790604" y="482203"/>
                </a:moveTo>
                <a:lnTo>
                  <a:pt x="5812036" y="482203"/>
                </a:lnTo>
                <a:cubicBezTo>
                  <a:pt x="5813822" y="482427"/>
                  <a:pt x="5814714" y="483320"/>
                  <a:pt x="5814714" y="484882"/>
                </a:cubicBezTo>
                <a:lnTo>
                  <a:pt x="5814714" y="506313"/>
                </a:lnTo>
                <a:cubicBezTo>
                  <a:pt x="5814714" y="508099"/>
                  <a:pt x="5813822" y="508992"/>
                  <a:pt x="5812036" y="508992"/>
                </a:cubicBezTo>
                <a:lnTo>
                  <a:pt x="5790604" y="508992"/>
                </a:lnTo>
                <a:cubicBezTo>
                  <a:pt x="5788818" y="508992"/>
                  <a:pt x="5787926" y="508099"/>
                  <a:pt x="5787926" y="506313"/>
                </a:cubicBezTo>
                <a:lnTo>
                  <a:pt x="5787926" y="484882"/>
                </a:lnTo>
                <a:cubicBezTo>
                  <a:pt x="5788148" y="483096"/>
                  <a:pt x="5789042" y="482203"/>
                  <a:pt x="5790604" y="482203"/>
                </a:cubicBezTo>
                <a:close/>
                <a:moveTo>
                  <a:pt x="5750420" y="482203"/>
                </a:moveTo>
                <a:lnTo>
                  <a:pt x="5771852" y="482203"/>
                </a:lnTo>
                <a:cubicBezTo>
                  <a:pt x="5773638" y="482427"/>
                  <a:pt x="5774531" y="483320"/>
                  <a:pt x="5774531" y="484882"/>
                </a:cubicBezTo>
                <a:lnTo>
                  <a:pt x="5774531" y="506313"/>
                </a:lnTo>
                <a:cubicBezTo>
                  <a:pt x="5774531" y="508099"/>
                  <a:pt x="5773638" y="508992"/>
                  <a:pt x="5771852" y="508992"/>
                </a:cubicBezTo>
                <a:lnTo>
                  <a:pt x="5750420" y="508992"/>
                </a:lnTo>
                <a:cubicBezTo>
                  <a:pt x="5748635" y="508992"/>
                  <a:pt x="5747742" y="508099"/>
                  <a:pt x="5747742" y="506313"/>
                </a:cubicBezTo>
                <a:lnTo>
                  <a:pt x="5747742" y="484882"/>
                </a:lnTo>
                <a:cubicBezTo>
                  <a:pt x="5747965" y="483096"/>
                  <a:pt x="5748858" y="482203"/>
                  <a:pt x="5750420" y="482203"/>
                </a:cubicBezTo>
                <a:close/>
                <a:moveTo>
                  <a:pt x="5710237" y="482203"/>
                </a:moveTo>
                <a:lnTo>
                  <a:pt x="5731668" y="482203"/>
                </a:lnTo>
                <a:cubicBezTo>
                  <a:pt x="5733454" y="482427"/>
                  <a:pt x="5734348" y="483320"/>
                  <a:pt x="5734348" y="484882"/>
                </a:cubicBezTo>
                <a:lnTo>
                  <a:pt x="5734348" y="506313"/>
                </a:lnTo>
                <a:cubicBezTo>
                  <a:pt x="5734348" y="508099"/>
                  <a:pt x="5733454" y="508992"/>
                  <a:pt x="5731668" y="508992"/>
                </a:cubicBezTo>
                <a:lnTo>
                  <a:pt x="5710237" y="508992"/>
                </a:lnTo>
                <a:cubicBezTo>
                  <a:pt x="5708451" y="508992"/>
                  <a:pt x="5707558" y="508099"/>
                  <a:pt x="5707558" y="506313"/>
                </a:cubicBezTo>
                <a:lnTo>
                  <a:pt x="5707558" y="484882"/>
                </a:lnTo>
                <a:cubicBezTo>
                  <a:pt x="5707782" y="483096"/>
                  <a:pt x="5708674" y="482203"/>
                  <a:pt x="5710237" y="482203"/>
                </a:cubicBezTo>
                <a:close/>
                <a:moveTo>
                  <a:pt x="5670054" y="482203"/>
                </a:moveTo>
                <a:lnTo>
                  <a:pt x="5691485" y="482203"/>
                </a:lnTo>
                <a:cubicBezTo>
                  <a:pt x="5693270" y="482427"/>
                  <a:pt x="5694164" y="483320"/>
                  <a:pt x="5694164" y="484882"/>
                </a:cubicBezTo>
                <a:lnTo>
                  <a:pt x="5694164" y="506313"/>
                </a:lnTo>
                <a:cubicBezTo>
                  <a:pt x="5694164" y="508099"/>
                  <a:pt x="5693270" y="508992"/>
                  <a:pt x="5691485" y="508992"/>
                </a:cubicBezTo>
                <a:lnTo>
                  <a:pt x="5670054" y="508992"/>
                </a:lnTo>
                <a:cubicBezTo>
                  <a:pt x="5668268" y="508992"/>
                  <a:pt x="5667374" y="508099"/>
                  <a:pt x="5667374" y="506313"/>
                </a:cubicBezTo>
                <a:lnTo>
                  <a:pt x="5667374" y="484882"/>
                </a:lnTo>
                <a:cubicBezTo>
                  <a:pt x="5667598" y="483096"/>
                  <a:pt x="5668491" y="482203"/>
                  <a:pt x="5670054" y="482203"/>
                </a:cubicBezTo>
                <a:close/>
                <a:moveTo>
                  <a:pt x="5588198" y="482203"/>
                </a:moveTo>
                <a:lnTo>
                  <a:pt x="5609630" y="482203"/>
                </a:lnTo>
                <a:cubicBezTo>
                  <a:pt x="5611415" y="482427"/>
                  <a:pt x="5612308" y="483320"/>
                  <a:pt x="5612308" y="484882"/>
                </a:cubicBezTo>
                <a:lnTo>
                  <a:pt x="5612308" y="506313"/>
                </a:lnTo>
                <a:cubicBezTo>
                  <a:pt x="5612308" y="508099"/>
                  <a:pt x="5611415" y="508992"/>
                  <a:pt x="5609630" y="508992"/>
                </a:cubicBezTo>
                <a:lnTo>
                  <a:pt x="5588198" y="508992"/>
                </a:lnTo>
                <a:cubicBezTo>
                  <a:pt x="5586412" y="508992"/>
                  <a:pt x="5585519" y="508099"/>
                  <a:pt x="5585519" y="506313"/>
                </a:cubicBezTo>
                <a:lnTo>
                  <a:pt x="5585519" y="484882"/>
                </a:lnTo>
                <a:cubicBezTo>
                  <a:pt x="5585742" y="483096"/>
                  <a:pt x="5586636" y="482203"/>
                  <a:pt x="5588198" y="482203"/>
                </a:cubicBezTo>
                <a:close/>
                <a:moveTo>
                  <a:pt x="5548014" y="482203"/>
                </a:moveTo>
                <a:lnTo>
                  <a:pt x="5569446" y="482203"/>
                </a:lnTo>
                <a:cubicBezTo>
                  <a:pt x="5571232" y="482427"/>
                  <a:pt x="5572124" y="483320"/>
                  <a:pt x="5572124" y="484882"/>
                </a:cubicBezTo>
                <a:lnTo>
                  <a:pt x="5572124" y="506313"/>
                </a:lnTo>
                <a:cubicBezTo>
                  <a:pt x="5572124" y="508099"/>
                  <a:pt x="5571232" y="508992"/>
                  <a:pt x="5569446" y="508992"/>
                </a:cubicBezTo>
                <a:lnTo>
                  <a:pt x="5548014" y="508992"/>
                </a:lnTo>
                <a:cubicBezTo>
                  <a:pt x="5546228" y="508992"/>
                  <a:pt x="5545336" y="508099"/>
                  <a:pt x="5545336" y="506313"/>
                </a:cubicBezTo>
                <a:lnTo>
                  <a:pt x="5545336" y="484882"/>
                </a:lnTo>
                <a:cubicBezTo>
                  <a:pt x="5545559" y="483096"/>
                  <a:pt x="5546452" y="482203"/>
                  <a:pt x="5548014" y="482203"/>
                </a:cubicBezTo>
                <a:close/>
                <a:moveTo>
                  <a:pt x="5507831" y="482203"/>
                </a:moveTo>
                <a:lnTo>
                  <a:pt x="5529262" y="482203"/>
                </a:lnTo>
                <a:cubicBezTo>
                  <a:pt x="5531048" y="482427"/>
                  <a:pt x="5531941" y="483320"/>
                  <a:pt x="5531941" y="484882"/>
                </a:cubicBezTo>
                <a:lnTo>
                  <a:pt x="5531941" y="506313"/>
                </a:lnTo>
                <a:cubicBezTo>
                  <a:pt x="5531941" y="508099"/>
                  <a:pt x="5531048" y="508992"/>
                  <a:pt x="5529262" y="508992"/>
                </a:cubicBezTo>
                <a:lnTo>
                  <a:pt x="5507831" y="508992"/>
                </a:lnTo>
                <a:cubicBezTo>
                  <a:pt x="5506045" y="508992"/>
                  <a:pt x="5505152" y="508099"/>
                  <a:pt x="5505152" y="506313"/>
                </a:cubicBezTo>
                <a:lnTo>
                  <a:pt x="5505152" y="484882"/>
                </a:lnTo>
                <a:cubicBezTo>
                  <a:pt x="5505375" y="483096"/>
                  <a:pt x="5506268" y="482203"/>
                  <a:pt x="5507831" y="482203"/>
                </a:cubicBezTo>
                <a:close/>
                <a:moveTo>
                  <a:pt x="5467648" y="482203"/>
                </a:moveTo>
                <a:lnTo>
                  <a:pt x="5489079" y="482203"/>
                </a:lnTo>
                <a:cubicBezTo>
                  <a:pt x="5490865" y="482427"/>
                  <a:pt x="5491758" y="483320"/>
                  <a:pt x="5491758" y="484882"/>
                </a:cubicBezTo>
                <a:lnTo>
                  <a:pt x="5491758" y="506313"/>
                </a:lnTo>
                <a:cubicBezTo>
                  <a:pt x="5491758" y="508099"/>
                  <a:pt x="5490865" y="508992"/>
                  <a:pt x="5489079" y="508992"/>
                </a:cubicBezTo>
                <a:lnTo>
                  <a:pt x="5467648" y="508992"/>
                </a:lnTo>
                <a:cubicBezTo>
                  <a:pt x="5465862" y="508992"/>
                  <a:pt x="5464969" y="508099"/>
                  <a:pt x="5464969" y="506313"/>
                </a:cubicBezTo>
                <a:lnTo>
                  <a:pt x="5464969" y="484882"/>
                </a:lnTo>
                <a:cubicBezTo>
                  <a:pt x="5465192" y="483096"/>
                  <a:pt x="5466085" y="482203"/>
                  <a:pt x="5467648" y="482203"/>
                </a:cubicBezTo>
                <a:close/>
                <a:moveTo>
                  <a:pt x="5427464" y="482203"/>
                </a:moveTo>
                <a:lnTo>
                  <a:pt x="5448895" y="482203"/>
                </a:lnTo>
                <a:cubicBezTo>
                  <a:pt x="5450681" y="482427"/>
                  <a:pt x="5451574" y="483320"/>
                  <a:pt x="5451574" y="484882"/>
                </a:cubicBezTo>
                <a:lnTo>
                  <a:pt x="5451574" y="506313"/>
                </a:lnTo>
                <a:cubicBezTo>
                  <a:pt x="5451574" y="508099"/>
                  <a:pt x="5450681" y="508992"/>
                  <a:pt x="5448895" y="508992"/>
                </a:cubicBezTo>
                <a:lnTo>
                  <a:pt x="5427464" y="508992"/>
                </a:lnTo>
                <a:cubicBezTo>
                  <a:pt x="5425678" y="508992"/>
                  <a:pt x="5424785" y="508099"/>
                  <a:pt x="5424785" y="506313"/>
                </a:cubicBezTo>
                <a:lnTo>
                  <a:pt x="5424785" y="484882"/>
                </a:lnTo>
                <a:cubicBezTo>
                  <a:pt x="5425008" y="483096"/>
                  <a:pt x="5425901" y="482203"/>
                  <a:pt x="5427464" y="482203"/>
                </a:cubicBezTo>
                <a:close/>
                <a:moveTo>
                  <a:pt x="5387280" y="482203"/>
                </a:moveTo>
                <a:lnTo>
                  <a:pt x="5408712" y="482203"/>
                </a:lnTo>
                <a:cubicBezTo>
                  <a:pt x="5410498" y="482427"/>
                  <a:pt x="5411390" y="483320"/>
                  <a:pt x="5411390" y="484882"/>
                </a:cubicBezTo>
                <a:lnTo>
                  <a:pt x="5411390" y="506313"/>
                </a:lnTo>
                <a:cubicBezTo>
                  <a:pt x="5411390" y="508099"/>
                  <a:pt x="5410498" y="508992"/>
                  <a:pt x="5408712" y="508992"/>
                </a:cubicBezTo>
                <a:lnTo>
                  <a:pt x="5387280" y="508992"/>
                </a:lnTo>
                <a:cubicBezTo>
                  <a:pt x="5385494" y="508992"/>
                  <a:pt x="5384601" y="508099"/>
                  <a:pt x="5384601" y="506313"/>
                </a:cubicBezTo>
                <a:lnTo>
                  <a:pt x="5384601" y="484882"/>
                </a:lnTo>
                <a:cubicBezTo>
                  <a:pt x="5384825" y="483096"/>
                  <a:pt x="5385718" y="482203"/>
                  <a:pt x="5387280" y="482203"/>
                </a:cubicBezTo>
                <a:close/>
                <a:moveTo>
                  <a:pt x="5347097" y="482203"/>
                </a:moveTo>
                <a:lnTo>
                  <a:pt x="5368528" y="482203"/>
                </a:lnTo>
                <a:cubicBezTo>
                  <a:pt x="5370314" y="482427"/>
                  <a:pt x="5371207" y="483320"/>
                  <a:pt x="5371207" y="484882"/>
                </a:cubicBezTo>
                <a:lnTo>
                  <a:pt x="5371207" y="506313"/>
                </a:lnTo>
                <a:cubicBezTo>
                  <a:pt x="5371207" y="508099"/>
                  <a:pt x="5370314" y="508992"/>
                  <a:pt x="5368528" y="508992"/>
                </a:cubicBezTo>
                <a:lnTo>
                  <a:pt x="5347097" y="508992"/>
                </a:lnTo>
                <a:cubicBezTo>
                  <a:pt x="5345311" y="508992"/>
                  <a:pt x="5344418" y="508099"/>
                  <a:pt x="5344418" y="506313"/>
                </a:cubicBezTo>
                <a:lnTo>
                  <a:pt x="5344418" y="484882"/>
                </a:lnTo>
                <a:cubicBezTo>
                  <a:pt x="5344641" y="483096"/>
                  <a:pt x="5345534" y="482203"/>
                  <a:pt x="5347097" y="482203"/>
                </a:cubicBezTo>
                <a:close/>
                <a:moveTo>
                  <a:pt x="5306913" y="482203"/>
                </a:moveTo>
                <a:lnTo>
                  <a:pt x="5328344" y="482203"/>
                </a:lnTo>
                <a:cubicBezTo>
                  <a:pt x="5330130" y="482427"/>
                  <a:pt x="5331023" y="483320"/>
                  <a:pt x="5331023" y="484882"/>
                </a:cubicBezTo>
                <a:lnTo>
                  <a:pt x="5331023" y="506313"/>
                </a:lnTo>
                <a:cubicBezTo>
                  <a:pt x="5331023" y="508099"/>
                  <a:pt x="5330130" y="508992"/>
                  <a:pt x="5328344" y="508992"/>
                </a:cubicBezTo>
                <a:lnTo>
                  <a:pt x="5306913" y="508992"/>
                </a:lnTo>
                <a:cubicBezTo>
                  <a:pt x="5305127" y="508992"/>
                  <a:pt x="5304234" y="508099"/>
                  <a:pt x="5304234" y="506313"/>
                </a:cubicBezTo>
                <a:lnTo>
                  <a:pt x="5304234" y="484882"/>
                </a:lnTo>
                <a:cubicBezTo>
                  <a:pt x="5304457" y="483096"/>
                  <a:pt x="5305350" y="482203"/>
                  <a:pt x="5306913" y="482203"/>
                </a:cubicBezTo>
                <a:close/>
                <a:moveTo>
                  <a:pt x="5266730" y="482203"/>
                </a:moveTo>
                <a:lnTo>
                  <a:pt x="5288161" y="482203"/>
                </a:lnTo>
                <a:cubicBezTo>
                  <a:pt x="5289947" y="482427"/>
                  <a:pt x="5290840" y="483320"/>
                  <a:pt x="5290840" y="484882"/>
                </a:cubicBezTo>
                <a:lnTo>
                  <a:pt x="5290840" y="506313"/>
                </a:lnTo>
                <a:cubicBezTo>
                  <a:pt x="5290840" y="508099"/>
                  <a:pt x="5289947" y="508992"/>
                  <a:pt x="5288161" y="508992"/>
                </a:cubicBezTo>
                <a:lnTo>
                  <a:pt x="5266730" y="508992"/>
                </a:lnTo>
                <a:cubicBezTo>
                  <a:pt x="5264944" y="508992"/>
                  <a:pt x="5264051" y="508099"/>
                  <a:pt x="5264051" y="506313"/>
                </a:cubicBezTo>
                <a:lnTo>
                  <a:pt x="5264051" y="484882"/>
                </a:lnTo>
                <a:cubicBezTo>
                  <a:pt x="5264274" y="483096"/>
                  <a:pt x="5265167" y="482203"/>
                  <a:pt x="5266730" y="482203"/>
                </a:cubicBezTo>
                <a:close/>
                <a:moveTo>
                  <a:pt x="5226546" y="482203"/>
                </a:moveTo>
                <a:lnTo>
                  <a:pt x="5247977" y="482203"/>
                </a:lnTo>
                <a:cubicBezTo>
                  <a:pt x="5249763" y="482427"/>
                  <a:pt x="5250656" y="483320"/>
                  <a:pt x="5250656" y="484882"/>
                </a:cubicBezTo>
                <a:lnTo>
                  <a:pt x="5250656" y="506313"/>
                </a:lnTo>
                <a:cubicBezTo>
                  <a:pt x="5250656" y="508099"/>
                  <a:pt x="5249763" y="508992"/>
                  <a:pt x="5247977" y="508992"/>
                </a:cubicBezTo>
                <a:lnTo>
                  <a:pt x="5226546" y="508992"/>
                </a:lnTo>
                <a:cubicBezTo>
                  <a:pt x="5224760" y="508992"/>
                  <a:pt x="5223867" y="508099"/>
                  <a:pt x="5223867" y="506313"/>
                </a:cubicBezTo>
                <a:lnTo>
                  <a:pt x="5223867" y="484882"/>
                </a:lnTo>
                <a:cubicBezTo>
                  <a:pt x="5224090" y="483096"/>
                  <a:pt x="5224983" y="482203"/>
                  <a:pt x="5226546" y="482203"/>
                </a:cubicBezTo>
                <a:close/>
                <a:moveTo>
                  <a:pt x="5186362" y="482203"/>
                </a:moveTo>
                <a:lnTo>
                  <a:pt x="5207794" y="482203"/>
                </a:lnTo>
                <a:cubicBezTo>
                  <a:pt x="5209580" y="482427"/>
                  <a:pt x="5210473" y="483320"/>
                  <a:pt x="5210473" y="484882"/>
                </a:cubicBezTo>
                <a:lnTo>
                  <a:pt x="5210473" y="506313"/>
                </a:lnTo>
                <a:cubicBezTo>
                  <a:pt x="5210473" y="508099"/>
                  <a:pt x="5209580" y="508992"/>
                  <a:pt x="5207794" y="508992"/>
                </a:cubicBezTo>
                <a:lnTo>
                  <a:pt x="5186362" y="508992"/>
                </a:lnTo>
                <a:cubicBezTo>
                  <a:pt x="5184576" y="508992"/>
                  <a:pt x="5183683" y="508099"/>
                  <a:pt x="5183683" y="506313"/>
                </a:cubicBezTo>
                <a:lnTo>
                  <a:pt x="5183683" y="484882"/>
                </a:lnTo>
                <a:cubicBezTo>
                  <a:pt x="5183907" y="483096"/>
                  <a:pt x="5184800" y="482203"/>
                  <a:pt x="5186362" y="482203"/>
                </a:cubicBezTo>
                <a:close/>
                <a:moveTo>
                  <a:pt x="5146179" y="482203"/>
                </a:moveTo>
                <a:lnTo>
                  <a:pt x="5167610" y="482203"/>
                </a:lnTo>
                <a:cubicBezTo>
                  <a:pt x="5169396" y="482427"/>
                  <a:pt x="5170289" y="483320"/>
                  <a:pt x="5170289" y="484882"/>
                </a:cubicBezTo>
                <a:lnTo>
                  <a:pt x="5170289" y="506313"/>
                </a:lnTo>
                <a:cubicBezTo>
                  <a:pt x="5170289" y="508099"/>
                  <a:pt x="5169396" y="508992"/>
                  <a:pt x="5167610" y="508992"/>
                </a:cubicBezTo>
                <a:lnTo>
                  <a:pt x="5146179" y="508992"/>
                </a:lnTo>
                <a:cubicBezTo>
                  <a:pt x="5144393" y="508992"/>
                  <a:pt x="5143500" y="508099"/>
                  <a:pt x="5143500" y="506313"/>
                </a:cubicBezTo>
                <a:lnTo>
                  <a:pt x="5143500" y="484882"/>
                </a:lnTo>
                <a:cubicBezTo>
                  <a:pt x="5143723" y="483096"/>
                  <a:pt x="5144616" y="482203"/>
                  <a:pt x="5146179" y="482203"/>
                </a:cubicBezTo>
                <a:close/>
                <a:moveTo>
                  <a:pt x="5073848" y="482203"/>
                </a:moveTo>
                <a:lnTo>
                  <a:pt x="5095280" y="482203"/>
                </a:lnTo>
                <a:cubicBezTo>
                  <a:pt x="5097065" y="482427"/>
                  <a:pt x="5097958" y="483320"/>
                  <a:pt x="5097958" y="484882"/>
                </a:cubicBezTo>
                <a:lnTo>
                  <a:pt x="5097958" y="506313"/>
                </a:lnTo>
                <a:cubicBezTo>
                  <a:pt x="5097958" y="508099"/>
                  <a:pt x="5097065" y="508992"/>
                  <a:pt x="5095280" y="508992"/>
                </a:cubicBezTo>
                <a:lnTo>
                  <a:pt x="5073848" y="508992"/>
                </a:lnTo>
                <a:cubicBezTo>
                  <a:pt x="5072062" y="508992"/>
                  <a:pt x="5071169" y="508099"/>
                  <a:pt x="5071169" y="506313"/>
                </a:cubicBezTo>
                <a:lnTo>
                  <a:pt x="5071169" y="484882"/>
                </a:lnTo>
                <a:cubicBezTo>
                  <a:pt x="5071393" y="483096"/>
                  <a:pt x="5072286" y="482203"/>
                  <a:pt x="5073848" y="482203"/>
                </a:cubicBezTo>
                <a:close/>
                <a:moveTo>
                  <a:pt x="5033665" y="482203"/>
                </a:moveTo>
                <a:lnTo>
                  <a:pt x="5055096" y="482203"/>
                </a:lnTo>
                <a:cubicBezTo>
                  <a:pt x="5056882" y="482427"/>
                  <a:pt x="5057775" y="483320"/>
                  <a:pt x="5057775" y="484882"/>
                </a:cubicBezTo>
                <a:lnTo>
                  <a:pt x="5057775" y="506313"/>
                </a:lnTo>
                <a:cubicBezTo>
                  <a:pt x="5057775" y="508099"/>
                  <a:pt x="5056882" y="508992"/>
                  <a:pt x="5055096" y="508992"/>
                </a:cubicBezTo>
                <a:lnTo>
                  <a:pt x="5033665" y="508992"/>
                </a:lnTo>
                <a:cubicBezTo>
                  <a:pt x="5031879" y="508992"/>
                  <a:pt x="5030986" y="508099"/>
                  <a:pt x="5030986" y="506313"/>
                </a:cubicBezTo>
                <a:lnTo>
                  <a:pt x="5030986" y="484882"/>
                </a:lnTo>
                <a:cubicBezTo>
                  <a:pt x="5031209" y="483096"/>
                  <a:pt x="5032102" y="482203"/>
                  <a:pt x="5033665" y="482203"/>
                </a:cubicBezTo>
                <a:close/>
                <a:moveTo>
                  <a:pt x="4993481" y="482203"/>
                </a:moveTo>
                <a:lnTo>
                  <a:pt x="5014912" y="482203"/>
                </a:lnTo>
                <a:cubicBezTo>
                  <a:pt x="5016698" y="482427"/>
                  <a:pt x="5017591" y="483320"/>
                  <a:pt x="5017591" y="484882"/>
                </a:cubicBezTo>
                <a:lnTo>
                  <a:pt x="5017591" y="506313"/>
                </a:lnTo>
                <a:cubicBezTo>
                  <a:pt x="5017591" y="508099"/>
                  <a:pt x="5016698" y="508992"/>
                  <a:pt x="5014912" y="508992"/>
                </a:cubicBezTo>
                <a:lnTo>
                  <a:pt x="4993481" y="508992"/>
                </a:lnTo>
                <a:cubicBezTo>
                  <a:pt x="4991695" y="508992"/>
                  <a:pt x="4990802" y="508099"/>
                  <a:pt x="4990802" y="506313"/>
                </a:cubicBezTo>
                <a:lnTo>
                  <a:pt x="4990802" y="484882"/>
                </a:lnTo>
                <a:cubicBezTo>
                  <a:pt x="4991025" y="483096"/>
                  <a:pt x="4991918" y="482203"/>
                  <a:pt x="4993481" y="482203"/>
                </a:cubicBezTo>
                <a:close/>
                <a:moveTo>
                  <a:pt x="4953298" y="482203"/>
                </a:moveTo>
                <a:lnTo>
                  <a:pt x="4974729" y="482203"/>
                </a:lnTo>
                <a:cubicBezTo>
                  <a:pt x="4976515" y="482427"/>
                  <a:pt x="4977408" y="483320"/>
                  <a:pt x="4977408" y="484882"/>
                </a:cubicBezTo>
                <a:lnTo>
                  <a:pt x="4977408" y="506313"/>
                </a:lnTo>
                <a:cubicBezTo>
                  <a:pt x="4977408" y="508099"/>
                  <a:pt x="4976515" y="508992"/>
                  <a:pt x="4974729" y="508992"/>
                </a:cubicBezTo>
                <a:lnTo>
                  <a:pt x="4953298" y="508992"/>
                </a:lnTo>
                <a:cubicBezTo>
                  <a:pt x="4951512" y="508992"/>
                  <a:pt x="4950619" y="508099"/>
                  <a:pt x="4950619" y="506313"/>
                </a:cubicBezTo>
                <a:lnTo>
                  <a:pt x="4950619" y="484882"/>
                </a:lnTo>
                <a:cubicBezTo>
                  <a:pt x="4950842" y="483096"/>
                  <a:pt x="4951735" y="482203"/>
                  <a:pt x="4953298" y="482203"/>
                </a:cubicBezTo>
                <a:close/>
                <a:moveTo>
                  <a:pt x="4913114" y="482203"/>
                </a:moveTo>
                <a:lnTo>
                  <a:pt x="4934545" y="482203"/>
                </a:lnTo>
                <a:cubicBezTo>
                  <a:pt x="4936331" y="482427"/>
                  <a:pt x="4937224" y="483320"/>
                  <a:pt x="4937224" y="484882"/>
                </a:cubicBezTo>
                <a:lnTo>
                  <a:pt x="4937224" y="506313"/>
                </a:lnTo>
                <a:cubicBezTo>
                  <a:pt x="4937224" y="508099"/>
                  <a:pt x="4936331" y="508992"/>
                  <a:pt x="4934545" y="508992"/>
                </a:cubicBezTo>
                <a:lnTo>
                  <a:pt x="4913114" y="508992"/>
                </a:lnTo>
                <a:cubicBezTo>
                  <a:pt x="4911328" y="508992"/>
                  <a:pt x="4910435" y="508099"/>
                  <a:pt x="4910435" y="506313"/>
                </a:cubicBezTo>
                <a:lnTo>
                  <a:pt x="4910435" y="484882"/>
                </a:lnTo>
                <a:cubicBezTo>
                  <a:pt x="4910658" y="483096"/>
                  <a:pt x="4911551" y="482203"/>
                  <a:pt x="4913114" y="482203"/>
                </a:cubicBezTo>
                <a:close/>
                <a:moveTo>
                  <a:pt x="4872930" y="482203"/>
                </a:moveTo>
                <a:lnTo>
                  <a:pt x="4894362" y="482203"/>
                </a:lnTo>
                <a:cubicBezTo>
                  <a:pt x="4896148" y="482427"/>
                  <a:pt x="4897040" y="483320"/>
                  <a:pt x="4897040" y="484882"/>
                </a:cubicBezTo>
                <a:lnTo>
                  <a:pt x="4897040" y="506313"/>
                </a:lnTo>
                <a:cubicBezTo>
                  <a:pt x="4897040" y="508099"/>
                  <a:pt x="4896148" y="508992"/>
                  <a:pt x="4894362" y="508992"/>
                </a:cubicBezTo>
                <a:lnTo>
                  <a:pt x="4872930" y="508992"/>
                </a:lnTo>
                <a:cubicBezTo>
                  <a:pt x="4871144" y="508992"/>
                  <a:pt x="4870251" y="508099"/>
                  <a:pt x="4870251" y="506313"/>
                </a:cubicBezTo>
                <a:lnTo>
                  <a:pt x="4870251" y="484882"/>
                </a:lnTo>
                <a:cubicBezTo>
                  <a:pt x="4870475" y="483096"/>
                  <a:pt x="4871368" y="482203"/>
                  <a:pt x="4872930" y="482203"/>
                </a:cubicBezTo>
                <a:close/>
                <a:moveTo>
                  <a:pt x="4832747" y="482203"/>
                </a:moveTo>
                <a:lnTo>
                  <a:pt x="4854178" y="482203"/>
                </a:lnTo>
                <a:cubicBezTo>
                  <a:pt x="4855964" y="482427"/>
                  <a:pt x="4856857" y="483320"/>
                  <a:pt x="4856857" y="484882"/>
                </a:cubicBezTo>
                <a:lnTo>
                  <a:pt x="4856857" y="506313"/>
                </a:lnTo>
                <a:cubicBezTo>
                  <a:pt x="4856857" y="508099"/>
                  <a:pt x="4855964" y="508992"/>
                  <a:pt x="4854178" y="508992"/>
                </a:cubicBezTo>
                <a:lnTo>
                  <a:pt x="4832747" y="508992"/>
                </a:lnTo>
                <a:cubicBezTo>
                  <a:pt x="4830961" y="508992"/>
                  <a:pt x="4830068" y="508099"/>
                  <a:pt x="4830068" y="506313"/>
                </a:cubicBezTo>
                <a:lnTo>
                  <a:pt x="4830068" y="484882"/>
                </a:lnTo>
                <a:cubicBezTo>
                  <a:pt x="4830291" y="483096"/>
                  <a:pt x="4831184" y="482203"/>
                  <a:pt x="4832747" y="482203"/>
                </a:cubicBezTo>
                <a:close/>
                <a:moveTo>
                  <a:pt x="4792563" y="482203"/>
                </a:moveTo>
                <a:lnTo>
                  <a:pt x="4813994" y="482203"/>
                </a:lnTo>
                <a:cubicBezTo>
                  <a:pt x="4815780" y="482427"/>
                  <a:pt x="4816673" y="483320"/>
                  <a:pt x="4816673" y="484882"/>
                </a:cubicBezTo>
                <a:lnTo>
                  <a:pt x="4816673" y="506313"/>
                </a:lnTo>
                <a:cubicBezTo>
                  <a:pt x="4816673" y="508099"/>
                  <a:pt x="4815780" y="508992"/>
                  <a:pt x="4813994" y="508992"/>
                </a:cubicBezTo>
                <a:lnTo>
                  <a:pt x="4792563" y="508992"/>
                </a:lnTo>
                <a:cubicBezTo>
                  <a:pt x="4790777" y="508992"/>
                  <a:pt x="4789884" y="508099"/>
                  <a:pt x="4789884" y="506313"/>
                </a:cubicBezTo>
                <a:lnTo>
                  <a:pt x="4789884" y="484882"/>
                </a:lnTo>
                <a:cubicBezTo>
                  <a:pt x="4790107" y="483096"/>
                  <a:pt x="4791000" y="482203"/>
                  <a:pt x="4792563" y="482203"/>
                </a:cubicBezTo>
                <a:close/>
                <a:moveTo>
                  <a:pt x="4752380" y="482203"/>
                </a:moveTo>
                <a:lnTo>
                  <a:pt x="4773811" y="482203"/>
                </a:lnTo>
                <a:cubicBezTo>
                  <a:pt x="4775597" y="482427"/>
                  <a:pt x="4776490" y="483320"/>
                  <a:pt x="4776490" y="484882"/>
                </a:cubicBezTo>
                <a:lnTo>
                  <a:pt x="4776490" y="506313"/>
                </a:lnTo>
                <a:cubicBezTo>
                  <a:pt x="4776490" y="508099"/>
                  <a:pt x="4775597" y="508992"/>
                  <a:pt x="4773811" y="508992"/>
                </a:cubicBezTo>
                <a:lnTo>
                  <a:pt x="4752380" y="508992"/>
                </a:lnTo>
                <a:cubicBezTo>
                  <a:pt x="4750594" y="508992"/>
                  <a:pt x="4749701" y="508099"/>
                  <a:pt x="4749701" y="506313"/>
                </a:cubicBezTo>
                <a:lnTo>
                  <a:pt x="4749701" y="484882"/>
                </a:lnTo>
                <a:cubicBezTo>
                  <a:pt x="4749924" y="483096"/>
                  <a:pt x="4750817" y="482203"/>
                  <a:pt x="4752380" y="482203"/>
                </a:cubicBezTo>
                <a:close/>
                <a:moveTo>
                  <a:pt x="4712196" y="482203"/>
                </a:moveTo>
                <a:lnTo>
                  <a:pt x="4733627" y="482203"/>
                </a:lnTo>
                <a:cubicBezTo>
                  <a:pt x="4735413" y="482427"/>
                  <a:pt x="4736306" y="483320"/>
                  <a:pt x="4736306" y="484882"/>
                </a:cubicBezTo>
                <a:lnTo>
                  <a:pt x="4736306" y="506313"/>
                </a:lnTo>
                <a:cubicBezTo>
                  <a:pt x="4736306" y="508099"/>
                  <a:pt x="4735413" y="508992"/>
                  <a:pt x="4733627" y="508992"/>
                </a:cubicBezTo>
                <a:lnTo>
                  <a:pt x="4712196" y="508992"/>
                </a:lnTo>
                <a:cubicBezTo>
                  <a:pt x="4710410" y="508992"/>
                  <a:pt x="4709517" y="508099"/>
                  <a:pt x="4709517" y="506313"/>
                </a:cubicBezTo>
                <a:lnTo>
                  <a:pt x="4709517" y="484882"/>
                </a:lnTo>
                <a:cubicBezTo>
                  <a:pt x="4709740" y="483096"/>
                  <a:pt x="4710633" y="482203"/>
                  <a:pt x="4712196" y="482203"/>
                </a:cubicBezTo>
                <a:close/>
                <a:moveTo>
                  <a:pt x="4672012" y="482203"/>
                </a:moveTo>
                <a:lnTo>
                  <a:pt x="4693444" y="482203"/>
                </a:lnTo>
                <a:cubicBezTo>
                  <a:pt x="4695230" y="482427"/>
                  <a:pt x="4696123" y="483320"/>
                  <a:pt x="4696123" y="484882"/>
                </a:cubicBezTo>
                <a:lnTo>
                  <a:pt x="4696123" y="506313"/>
                </a:lnTo>
                <a:cubicBezTo>
                  <a:pt x="4696123" y="508099"/>
                  <a:pt x="4695230" y="508992"/>
                  <a:pt x="4693444" y="508992"/>
                </a:cubicBezTo>
                <a:lnTo>
                  <a:pt x="4672012" y="508992"/>
                </a:lnTo>
                <a:cubicBezTo>
                  <a:pt x="4670226" y="508992"/>
                  <a:pt x="4669333" y="508099"/>
                  <a:pt x="4669333" y="506313"/>
                </a:cubicBezTo>
                <a:lnTo>
                  <a:pt x="4669333" y="484882"/>
                </a:lnTo>
                <a:cubicBezTo>
                  <a:pt x="4669557" y="483096"/>
                  <a:pt x="4670450" y="482203"/>
                  <a:pt x="4672012" y="482203"/>
                </a:cubicBezTo>
                <a:close/>
                <a:moveTo>
                  <a:pt x="4631829" y="482203"/>
                </a:moveTo>
                <a:lnTo>
                  <a:pt x="4653260" y="482203"/>
                </a:lnTo>
                <a:cubicBezTo>
                  <a:pt x="4655046" y="482427"/>
                  <a:pt x="4655939" y="483320"/>
                  <a:pt x="4655939" y="484882"/>
                </a:cubicBezTo>
                <a:lnTo>
                  <a:pt x="4655939" y="506313"/>
                </a:lnTo>
                <a:cubicBezTo>
                  <a:pt x="4655939" y="508099"/>
                  <a:pt x="4655046" y="508992"/>
                  <a:pt x="4653260" y="508992"/>
                </a:cubicBezTo>
                <a:lnTo>
                  <a:pt x="4631829" y="508992"/>
                </a:lnTo>
                <a:cubicBezTo>
                  <a:pt x="4630043" y="508992"/>
                  <a:pt x="4629150" y="508099"/>
                  <a:pt x="4629150" y="506313"/>
                </a:cubicBezTo>
                <a:lnTo>
                  <a:pt x="4629150" y="484882"/>
                </a:lnTo>
                <a:cubicBezTo>
                  <a:pt x="4629373" y="483096"/>
                  <a:pt x="4630266" y="482203"/>
                  <a:pt x="4631829" y="482203"/>
                </a:cubicBezTo>
                <a:close/>
                <a:moveTo>
                  <a:pt x="4559498" y="482203"/>
                </a:moveTo>
                <a:lnTo>
                  <a:pt x="4580930" y="482203"/>
                </a:lnTo>
                <a:cubicBezTo>
                  <a:pt x="4582715" y="482427"/>
                  <a:pt x="4583608" y="483320"/>
                  <a:pt x="4583608" y="484882"/>
                </a:cubicBezTo>
                <a:lnTo>
                  <a:pt x="4583608" y="506313"/>
                </a:lnTo>
                <a:cubicBezTo>
                  <a:pt x="4583608" y="508099"/>
                  <a:pt x="4582715" y="508992"/>
                  <a:pt x="4580930" y="508992"/>
                </a:cubicBezTo>
                <a:lnTo>
                  <a:pt x="4559498" y="508992"/>
                </a:lnTo>
                <a:cubicBezTo>
                  <a:pt x="4557712" y="508992"/>
                  <a:pt x="4556819" y="508099"/>
                  <a:pt x="4556819" y="506313"/>
                </a:cubicBezTo>
                <a:lnTo>
                  <a:pt x="4556819" y="484882"/>
                </a:lnTo>
                <a:cubicBezTo>
                  <a:pt x="4557043" y="483096"/>
                  <a:pt x="4557936" y="482203"/>
                  <a:pt x="4559498" y="482203"/>
                </a:cubicBezTo>
                <a:close/>
                <a:moveTo>
                  <a:pt x="4519315" y="482203"/>
                </a:moveTo>
                <a:lnTo>
                  <a:pt x="4540746" y="482203"/>
                </a:lnTo>
                <a:cubicBezTo>
                  <a:pt x="4542532" y="482427"/>
                  <a:pt x="4543425" y="483320"/>
                  <a:pt x="4543425" y="484882"/>
                </a:cubicBezTo>
                <a:lnTo>
                  <a:pt x="4543425" y="506313"/>
                </a:lnTo>
                <a:cubicBezTo>
                  <a:pt x="4543425" y="508099"/>
                  <a:pt x="4542532" y="508992"/>
                  <a:pt x="4540746" y="508992"/>
                </a:cubicBezTo>
                <a:lnTo>
                  <a:pt x="4519315" y="508992"/>
                </a:lnTo>
                <a:cubicBezTo>
                  <a:pt x="4517529" y="508992"/>
                  <a:pt x="4516636" y="508099"/>
                  <a:pt x="4516636" y="506313"/>
                </a:cubicBezTo>
                <a:lnTo>
                  <a:pt x="4516636" y="484882"/>
                </a:lnTo>
                <a:cubicBezTo>
                  <a:pt x="4516859" y="483096"/>
                  <a:pt x="4517752" y="482203"/>
                  <a:pt x="4519315" y="482203"/>
                </a:cubicBezTo>
                <a:close/>
                <a:moveTo>
                  <a:pt x="4479131" y="482203"/>
                </a:moveTo>
                <a:lnTo>
                  <a:pt x="4500562" y="482203"/>
                </a:lnTo>
                <a:cubicBezTo>
                  <a:pt x="4502348" y="482427"/>
                  <a:pt x="4503241" y="483320"/>
                  <a:pt x="4503241" y="484882"/>
                </a:cubicBezTo>
                <a:lnTo>
                  <a:pt x="4503241" y="506313"/>
                </a:lnTo>
                <a:cubicBezTo>
                  <a:pt x="4503241" y="508099"/>
                  <a:pt x="4502348" y="508992"/>
                  <a:pt x="4500562" y="508992"/>
                </a:cubicBezTo>
                <a:lnTo>
                  <a:pt x="4479131" y="508992"/>
                </a:lnTo>
                <a:cubicBezTo>
                  <a:pt x="4477345" y="508992"/>
                  <a:pt x="4476452" y="508099"/>
                  <a:pt x="4476452" y="506313"/>
                </a:cubicBezTo>
                <a:lnTo>
                  <a:pt x="4476452" y="484882"/>
                </a:lnTo>
                <a:cubicBezTo>
                  <a:pt x="4476675" y="483096"/>
                  <a:pt x="4477568" y="482203"/>
                  <a:pt x="4479131" y="482203"/>
                </a:cubicBezTo>
                <a:close/>
                <a:moveTo>
                  <a:pt x="4438948" y="482203"/>
                </a:moveTo>
                <a:lnTo>
                  <a:pt x="4460379" y="482203"/>
                </a:lnTo>
                <a:cubicBezTo>
                  <a:pt x="4462165" y="482427"/>
                  <a:pt x="4463058" y="483320"/>
                  <a:pt x="4463058" y="484882"/>
                </a:cubicBezTo>
                <a:lnTo>
                  <a:pt x="4463058" y="506313"/>
                </a:lnTo>
                <a:cubicBezTo>
                  <a:pt x="4463058" y="508099"/>
                  <a:pt x="4462165" y="508992"/>
                  <a:pt x="4460379" y="508992"/>
                </a:cubicBezTo>
                <a:lnTo>
                  <a:pt x="4438948" y="508992"/>
                </a:lnTo>
                <a:cubicBezTo>
                  <a:pt x="4437162" y="508992"/>
                  <a:pt x="4436269" y="508099"/>
                  <a:pt x="4436269" y="506313"/>
                </a:cubicBezTo>
                <a:lnTo>
                  <a:pt x="4436269" y="484882"/>
                </a:lnTo>
                <a:cubicBezTo>
                  <a:pt x="4436492" y="483096"/>
                  <a:pt x="4437385" y="482203"/>
                  <a:pt x="4438948" y="482203"/>
                </a:cubicBezTo>
                <a:close/>
                <a:moveTo>
                  <a:pt x="4238030" y="482203"/>
                </a:moveTo>
                <a:lnTo>
                  <a:pt x="4259461" y="482203"/>
                </a:lnTo>
                <a:cubicBezTo>
                  <a:pt x="4261247" y="482427"/>
                  <a:pt x="4262140" y="483320"/>
                  <a:pt x="4262140" y="484882"/>
                </a:cubicBezTo>
                <a:lnTo>
                  <a:pt x="4262140" y="506313"/>
                </a:lnTo>
                <a:cubicBezTo>
                  <a:pt x="4262140" y="508099"/>
                  <a:pt x="4261247" y="508992"/>
                  <a:pt x="4259461" y="508992"/>
                </a:cubicBezTo>
                <a:lnTo>
                  <a:pt x="4238030" y="508992"/>
                </a:lnTo>
                <a:cubicBezTo>
                  <a:pt x="4236244" y="508992"/>
                  <a:pt x="4235351" y="508099"/>
                  <a:pt x="4235351" y="506313"/>
                </a:cubicBezTo>
                <a:lnTo>
                  <a:pt x="4235351" y="484882"/>
                </a:lnTo>
                <a:cubicBezTo>
                  <a:pt x="4235574" y="483096"/>
                  <a:pt x="4236467" y="482203"/>
                  <a:pt x="4238030" y="482203"/>
                </a:cubicBezTo>
                <a:close/>
                <a:moveTo>
                  <a:pt x="4197846" y="482203"/>
                </a:moveTo>
                <a:lnTo>
                  <a:pt x="4219277" y="482203"/>
                </a:lnTo>
                <a:cubicBezTo>
                  <a:pt x="4221063" y="482427"/>
                  <a:pt x="4221956" y="483320"/>
                  <a:pt x="4221956" y="484882"/>
                </a:cubicBezTo>
                <a:lnTo>
                  <a:pt x="4221956" y="506313"/>
                </a:lnTo>
                <a:cubicBezTo>
                  <a:pt x="4221956" y="508099"/>
                  <a:pt x="4221063" y="508992"/>
                  <a:pt x="4219277" y="508992"/>
                </a:cubicBezTo>
                <a:lnTo>
                  <a:pt x="4197846" y="508992"/>
                </a:lnTo>
                <a:cubicBezTo>
                  <a:pt x="4196060" y="508992"/>
                  <a:pt x="4195167" y="508099"/>
                  <a:pt x="4195167" y="506313"/>
                </a:cubicBezTo>
                <a:lnTo>
                  <a:pt x="4195167" y="484882"/>
                </a:lnTo>
                <a:cubicBezTo>
                  <a:pt x="4195390" y="483096"/>
                  <a:pt x="4196283" y="482203"/>
                  <a:pt x="4197846" y="482203"/>
                </a:cubicBezTo>
                <a:close/>
                <a:moveTo>
                  <a:pt x="4157662" y="482203"/>
                </a:moveTo>
                <a:lnTo>
                  <a:pt x="4179094" y="482203"/>
                </a:lnTo>
                <a:cubicBezTo>
                  <a:pt x="4180880" y="482427"/>
                  <a:pt x="4181773" y="483320"/>
                  <a:pt x="4181773" y="484882"/>
                </a:cubicBezTo>
                <a:lnTo>
                  <a:pt x="4181773" y="506313"/>
                </a:lnTo>
                <a:cubicBezTo>
                  <a:pt x="4181773" y="508099"/>
                  <a:pt x="4180880" y="508992"/>
                  <a:pt x="4179094" y="508992"/>
                </a:cubicBezTo>
                <a:lnTo>
                  <a:pt x="4157662" y="508992"/>
                </a:lnTo>
                <a:cubicBezTo>
                  <a:pt x="4155876" y="508992"/>
                  <a:pt x="4154983" y="508099"/>
                  <a:pt x="4154983" y="506313"/>
                </a:cubicBezTo>
                <a:lnTo>
                  <a:pt x="4154983" y="484882"/>
                </a:lnTo>
                <a:cubicBezTo>
                  <a:pt x="4155207" y="483096"/>
                  <a:pt x="4156100" y="482203"/>
                  <a:pt x="4157662" y="482203"/>
                </a:cubicBezTo>
                <a:close/>
                <a:moveTo>
                  <a:pt x="4117479" y="482203"/>
                </a:moveTo>
                <a:lnTo>
                  <a:pt x="4138910" y="482203"/>
                </a:lnTo>
                <a:cubicBezTo>
                  <a:pt x="4140696" y="482427"/>
                  <a:pt x="4141589" y="483320"/>
                  <a:pt x="4141589" y="484882"/>
                </a:cubicBezTo>
                <a:lnTo>
                  <a:pt x="4141589" y="506313"/>
                </a:lnTo>
                <a:cubicBezTo>
                  <a:pt x="4141589" y="508099"/>
                  <a:pt x="4140696" y="508992"/>
                  <a:pt x="4138910" y="508992"/>
                </a:cubicBezTo>
                <a:lnTo>
                  <a:pt x="4117479" y="508992"/>
                </a:lnTo>
                <a:cubicBezTo>
                  <a:pt x="4115693" y="508992"/>
                  <a:pt x="4114800" y="508099"/>
                  <a:pt x="4114800" y="506313"/>
                </a:cubicBezTo>
                <a:lnTo>
                  <a:pt x="4114800" y="484882"/>
                </a:lnTo>
                <a:cubicBezTo>
                  <a:pt x="4115023" y="483096"/>
                  <a:pt x="4115916" y="482203"/>
                  <a:pt x="4117479" y="482203"/>
                </a:cubicBezTo>
                <a:close/>
                <a:moveTo>
                  <a:pt x="4045148" y="482203"/>
                </a:moveTo>
                <a:lnTo>
                  <a:pt x="4066580" y="482203"/>
                </a:lnTo>
                <a:cubicBezTo>
                  <a:pt x="4068365" y="482427"/>
                  <a:pt x="4069258" y="483320"/>
                  <a:pt x="4069258" y="484882"/>
                </a:cubicBezTo>
                <a:lnTo>
                  <a:pt x="4069258" y="506313"/>
                </a:lnTo>
                <a:cubicBezTo>
                  <a:pt x="4069258" y="508099"/>
                  <a:pt x="4068365" y="508992"/>
                  <a:pt x="4066580" y="508992"/>
                </a:cubicBezTo>
                <a:lnTo>
                  <a:pt x="4045148" y="508992"/>
                </a:lnTo>
                <a:cubicBezTo>
                  <a:pt x="4043362" y="508992"/>
                  <a:pt x="4042469" y="508099"/>
                  <a:pt x="4042469" y="506313"/>
                </a:cubicBezTo>
                <a:lnTo>
                  <a:pt x="4042469" y="484882"/>
                </a:lnTo>
                <a:cubicBezTo>
                  <a:pt x="4042693" y="483096"/>
                  <a:pt x="4043586" y="482203"/>
                  <a:pt x="4045148" y="482203"/>
                </a:cubicBezTo>
                <a:close/>
                <a:moveTo>
                  <a:pt x="4004965" y="482203"/>
                </a:moveTo>
                <a:lnTo>
                  <a:pt x="4026396" y="482203"/>
                </a:lnTo>
                <a:cubicBezTo>
                  <a:pt x="4028182" y="482427"/>
                  <a:pt x="4029075" y="483320"/>
                  <a:pt x="4029075" y="484882"/>
                </a:cubicBezTo>
                <a:lnTo>
                  <a:pt x="4029075" y="506313"/>
                </a:lnTo>
                <a:cubicBezTo>
                  <a:pt x="4029075" y="508099"/>
                  <a:pt x="4028182" y="508992"/>
                  <a:pt x="4026396" y="508992"/>
                </a:cubicBezTo>
                <a:lnTo>
                  <a:pt x="4004965" y="508992"/>
                </a:lnTo>
                <a:cubicBezTo>
                  <a:pt x="4003179" y="508992"/>
                  <a:pt x="4002286" y="508099"/>
                  <a:pt x="4002286" y="506313"/>
                </a:cubicBezTo>
                <a:lnTo>
                  <a:pt x="4002286" y="484882"/>
                </a:lnTo>
                <a:cubicBezTo>
                  <a:pt x="4002509" y="483096"/>
                  <a:pt x="4003402" y="482203"/>
                  <a:pt x="4004965" y="482203"/>
                </a:cubicBezTo>
                <a:close/>
                <a:moveTo>
                  <a:pt x="3964781" y="482203"/>
                </a:moveTo>
                <a:lnTo>
                  <a:pt x="3986212" y="482203"/>
                </a:lnTo>
                <a:cubicBezTo>
                  <a:pt x="3987998" y="482427"/>
                  <a:pt x="3988891" y="483320"/>
                  <a:pt x="3988891" y="484882"/>
                </a:cubicBezTo>
                <a:lnTo>
                  <a:pt x="3988891" y="506313"/>
                </a:lnTo>
                <a:cubicBezTo>
                  <a:pt x="3988891" y="508099"/>
                  <a:pt x="3987998" y="508992"/>
                  <a:pt x="3986212" y="508992"/>
                </a:cubicBezTo>
                <a:lnTo>
                  <a:pt x="3964781" y="508992"/>
                </a:lnTo>
                <a:cubicBezTo>
                  <a:pt x="3962995" y="508992"/>
                  <a:pt x="3962102" y="508099"/>
                  <a:pt x="3962102" y="506313"/>
                </a:cubicBezTo>
                <a:lnTo>
                  <a:pt x="3962102" y="484882"/>
                </a:lnTo>
                <a:cubicBezTo>
                  <a:pt x="3962325" y="483096"/>
                  <a:pt x="3963218" y="482203"/>
                  <a:pt x="3964781" y="482203"/>
                </a:cubicBezTo>
                <a:close/>
                <a:moveTo>
                  <a:pt x="3924598" y="482203"/>
                </a:moveTo>
                <a:lnTo>
                  <a:pt x="3946029" y="482203"/>
                </a:lnTo>
                <a:cubicBezTo>
                  <a:pt x="3947815" y="482427"/>
                  <a:pt x="3948708" y="483320"/>
                  <a:pt x="3948708" y="484882"/>
                </a:cubicBezTo>
                <a:lnTo>
                  <a:pt x="3948708" y="506313"/>
                </a:lnTo>
                <a:cubicBezTo>
                  <a:pt x="3948708" y="508099"/>
                  <a:pt x="3947815" y="508992"/>
                  <a:pt x="3946029" y="508992"/>
                </a:cubicBezTo>
                <a:lnTo>
                  <a:pt x="3924598" y="508992"/>
                </a:lnTo>
                <a:cubicBezTo>
                  <a:pt x="3922812" y="508992"/>
                  <a:pt x="3921919" y="508099"/>
                  <a:pt x="3921919" y="506313"/>
                </a:cubicBezTo>
                <a:lnTo>
                  <a:pt x="3921919" y="484882"/>
                </a:lnTo>
                <a:cubicBezTo>
                  <a:pt x="3922142" y="483096"/>
                  <a:pt x="3923035" y="482203"/>
                  <a:pt x="3924598" y="482203"/>
                </a:cubicBezTo>
                <a:close/>
                <a:moveTo>
                  <a:pt x="3884414" y="482203"/>
                </a:moveTo>
                <a:lnTo>
                  <a:pt x="3905845" y="482203"/>
                </a:lnTo>
                <a:cubicBezTo>
                  <a:pt x="3907631" y="482427"/>
                  <a:pt x="3908524" y="483320"/>
                  <a:pt x="3908524" y="484882"/>
                </a:cubicBezTo>
                <a:lnTo>
                  <a:pt x="3908524" y="506313"/>
                </a:lnTo>
                <a:cubicBezTo>
                  <a:pt x="3908524" y="508099"/>
                  <a:pt x="3907631" y="508992"/>
                  <a:pt x="3905845" y="508992"/>
                </a:cubicBezTo>
                <a:lnTo>
                  <a:pt x="3884414" y="508992"/>
                </a:lnTo>
                <a:cubicBezTo>
                  <a:pt x="3882628" y="508992"/>
                  <a:pt x="3881735" y="508099"/>
                  <a:pt x="3881735" y="506313"/>
                </a:cubicBezTo>
                <a:lnTo>
                  <a:pt x="3881735" y="484882"/>
                </a:lnTo>
                <a:cubicBezTo>
                  <a:pt x="3881958" y="483096"/>
                  <a:pt x="3882851" y="482203"/>
                  <a:pt x="3884414" y="482203"/>
                </a:cubicBezTo>
                <a:close/>
                <a:moveTo>
                  <a:pt x="3844230" y="482203"/>
                </a:moveTo>
                <a:lnTo>
                  <a:pt x="3865662" y="482203"/>
                </a:lnTo>
                <a:cubicBezTo>
                  <a:pt x="3867448" y="482427"/>
                  <a:pt x="3868340" y="483320"/>
                  <a:pt x="3868340" y="484882"/>
                </a:cubicBezTo>
                <a:lnTo>
                  <a:pt x="3868340" y="506313"/>
                </a:lnTo>
                <a:cubicBezTo>
                  <a:pt x="3868340" y="508099"/>
                  <a:pt x="3867448" y="508992"/>
                  <a:pt x="3865662" y="508992"/>
                </a:cubicBezTo>
                <a:lnTo>
                  <a:pt x="3844230" y="508992"/>
                </a:lnTo>
                <a:cubicBezTo>
                  <a:pt x="3842444" y="508992"/>
                  <a:pt x="3841551" y="508099"/>
                  <a:pt x="3841551" y="506313"/>
                </a:cubicBezTo>
                <a:lnTo>
                  <a:pt x="3841551" y="484882"/>
                </a:lnTo>
                <a:cubicBezTo>
                  <a:pt x="3841775" y="483096"/>
                  <a:pt x="3842668" y="482203"/>
                  <a:pt x="3844230" y="482203"/>
                </a:cubicBezTo>
                <a:close/>
                <a:moveTo>
                  <a:pt x="3804047" y="482203"/>
                </a:moveTo>
                <a:lnTo>
                  <a:pt x="3825478" y="482203"/>
                </a:lnTo>
                <a:cubicBezTo>
                  <a:pt x="3827264" y="482427"/>
                  <a:pt x="3828157" y="483320"/>
                  <a:pt x="3828157" y="484882"/>
                </a:cubicBezTo>
                <a:lnTo>
                  <a:pt x="3828157" y="506313"/>
                </a:lnTo>
                <a:cubicBezTo>
                  <a:pt x="3828157" y="508099"/>
                  <a:pt x="3827264" y="508992"/>
                  <a:pt x="3825478" y="508992"/>
                </a:cubicBezTo>
                <a:lnTo>
                  <a:pt x="3804047" y="508992"/>
                </a:lnTo>
                <a:cubicBezTo>
                  <a:pt x="3802261" y="508992"/>
                  <a:pt x="3801368" y="508099"/>
                  <a:pt x="3801368" y="506313"/>
                </a:cubicBezTo>
                <a:lnTo>
                  <a:pt x="3801368" y="484882"/>
                </a:lnTo>
                <a:cubicBezTo>
                  <a:pt x="3801591" y="483096"/>
                  <a:pt x="3802484" y="482203"/>
                  <a:pt x="3804047" y="482203"/>
                </a:cubicBezTo>
                <a:close/>
                <a:moveTo>
                  <a:pt x="3763863" y="482203"/>
                </a:moveTo>
                <a:lnTo>
                  <a:pt x="3785294" y="482203"/>
                </a:lnTo>
                <a:cubicBezTo>
                  <a:pt x="3787080" y="482427"/>
                  <a:pt x="3787973" y="483320"/>
                  <a:pt x="3787973" y="484882"/>
                </a:cubicBezTo>
                <a:lnTo>
                  <a:pt x="3787973" y="506313"/>
                </a:lnTo>
                <a:cubicBezTo>
                  <a:pt x="3787973" y="508099"/>
                  <a:pt x="3787080" y="508992"/>
                  <a:pt x="3785294" y="508992"/>
                </a:cubicBezTo>
                <a:lnTo>
                  <a:pt x="3763863" y="508992"/>
                </a:lnTo>
                <a:cubicBezTo>
                  <a:pt x="3762077" y="508992"/>
                  <a:pt x="3761184" y="508099"/>
                  <a:pt x="3761184" y="506313"/>
                </a:cubicBezTo>
                <a:lnTo>
                  <a:pt x="3761184" y="484882"/>
                </a:lnTo>
                <a:cubicBezTo>
                  <a:pt x="3761407" y="483096"/>
                  <a:pt x="3762300" y="482203"/>
                  <a:pt x="3763863" y="482203"/>
                </a:cubicBezTo>
                <a:close/>
                <a:moveTo>
                  <a:pt x="3723679" y="482203"/>
                </a:moveTo>
                <a:lnTo>
                  <a:pt x="3745111" y="482203"/>
                </a:lnTo>
                <a:cubicBezTo>
                  <a:pt x="3746897" y="482427"/>
                  <a:pt x="3747790" y="483320"/>
                  <a:pt x="3747790" y="484882"/>
                </a:cubicBezTo>
                <a:lnTo>
                  <a:pt x="3747790" y="506313"/>
                </a:lnTo>
                <a:cubicBezTo>
                  <a:pt x="3747790" y="508099"/>
                  <a:pt x="3746897" y="508992"/>
                  <a:pt x="3745111" y="508992"/>
                </a:cubicBezTo>
                <a:lnTo>
                  <a:pt x="3723679" y="508992"/>
                </a:lnTo>
                <a:cubicBezTo>
                  <a:pt x="3721893" y="508992"/>
                  <a:pt x="3721001" y="508099"/>
                  <a:pt x="3721001" y="506313"/>
                </a:cubicBezTo>
                <a:lnTo>
                  <a:pt x="3721001" y="484882"/>
                </a:lnTo>
                <a:cubicBezTo>
                  <a:pt x="3721224" y="483096"/>
                  <a:pt x="3722117" y="482203"/>
                  <a:pt x="3723679" y="482203"/>
                </a:cubicBezTo>
                <a:close/>
                <a:moveTo>
                  <a:pt x="3683496" y="482203"/>
                </a:moveTo>
                <a:lnTo>
                  <a:pt x="3704927" y="482203"/>
                </a:lnTo>
                <a:cubicBezTo>
                  <a:pt x="3706713" y="482427"/>
                  <a:pt x="3707606" y="483320"/>
                  <a:pt x="3707606" y="484882"/>
                </a:cubicBezTo>
                <a:lnTo>
                  <a:pt x="3707606" y="506313"/>
                </a:lnTo>
                <a:cubicBezTo>
                  <a:pt x="3707606" y="508099"/>
                  <a:pt x="3706713" y="508992"/>
                  <a:pt x="3704927" y="508992"/>
                </a:cubicBezTo>
                <a:lnTo>
                  <a:pt x="3683496" y="508992"/>
                </a:lnTo>
                <a:cubicBezTo>
                  <a:pt x="3681710" y="508992"/>
                  <a:pt x="3680817" y="508099"/>
                  <a:pt x="3680817" y="506313"/>
                </a:cubicBezTo>
                <a:lnTo>
                  <a:pt x="3680817" y="484882"/>
                </a:lnTo>
                <a:cubicBezTo>
                  <a:pt x="3681040" y="483096"/>
                  <a:pt x="3681933" y="482203"/>
                  <a:pt x="3683496" y="482203"/>
                </a:cubicBezTo>
                <a:close/>
                <a:moveTo>
                  <a:pt x="3643312" y="482203"/>
                </a:moveTo>
                <a:lnTo>
                  <a:pt x="3664743" y="482203"/>
                </a:lnTo>
                <a:cubicBezTo>
                  <a:pt x="3666529" y="482427"/>
                  <a:pt x="3667422" y="483320"/>
                  <a:pt x="3667422" y="484882"/>
                </a:cubicBezTo>
                <a:lnTo>
                  <a:pt x="3667422" y="506313"/>
                </a:lnTo>
                <a:cubicBezTo>
                  <a:pt x="3667422" y="508099"/>
                  <a:pt x="3666529" y="508992"/>
                  <a:pt x="3664743" y="508992"/>
                </a:cubicBezTo>
                <a:lnTo>
                  <a:pt x="3643312" y="508992"/>
                </a:lnTo>
                <a:cubicBezTo>
                  <a:pt x="3641526" y="508992"/>
                  <a:pt x="3640633" y="508099"/>
                  <a:pt x="3640633" y="506313"/>
                </a:cubicBezTo>
                <a:lnTo>
                  <a:pt x="3640633" y="484882"/>
                </a:lnTo>
                <a:cubicBezTo>
                  <a:pt x="3640857" y="483096"/>
                  <a:pt x="3641750" y="482203"/>
                  <a:pt x="3643312" y="482203"/>
                </a:cubicBezTo>
                <a:close/>
                <a:moveTo>
                  <a:pt x="3603129" y="482203"/>
                </a:moveTo>
                <a:lnTo>
                  <a:pt x="3624560" y="482203"/>
                </a:lnTo>
                <a:cubicBezTo>
                  <a:pt x="3626346" y="482427"/>
                  <a:pt x="3627239" y="483320"/>
                  <a:pt x="3627239" y="484882"/>
                </a:cubicBezTo>
                <a:lnTo>
                  <a:pt x="3627239" y="506313"/>
                </a:lnTo>
                <a:cubicBezTo>
                  <a:pt x="3627239" y="508099"/>
                  <a:pt x="3626346" y="508992"/>
                  <a:pt x="3624560" y="508992"/>
                </a:cubicBezTo>
                <a:lnTo>
                  <a:pt x="3603129" y="508992"/>
                </a:lnTo>
                <a:cubicBezTo>
                  <a:pt x="3601343" y="508992"/>
                  <a:pt x="3600450" y="508099"/>
                  <a:pt x="3600450" y="506313"/>
                </a:cubicBezTo>
                <a:lnTo>
                  <a:pt x="3600450" y="484882"/>
                </a:lnTo>
                <a:cubicBezTo>
                  <a:pt x="3600673" y="483096"/>
                  <a:pt x="3601566" y="482203"/>
                  <a:pt x="3603129" y="482203"/>
                </a:cubicBezTo>
                <a:close/>
                <a:moveTo>
                  <a:pt x="3016448" y="482203"/>
                </a:moveTo>
                <a:lnTo>
                  <a:pt x="3037879" y="482203"/>
                </a:lnTo>
                <a:cubicBezTo>
                  <a:pt x="3039665" y="482427"/>
                  <a:pt x="3040558" y="483320"/>
                  <a:pt x="3040558" y="484882"/>
                </a:cubicBezTo>
                <a:lnTo>
                  <a:pt x="3040558" y="506313"/>
                </a:lnTo>
                <a:cubicBezTo>
                  <a:pt x="3040558" y="508099"/>
                  <a:pt x="3039665" y="508992"/>
                  <a:pt x="3037879" y="508992"/>
                </a:cubicBezTo>
                <a:lnTo>
                  <a:pt x="3016448" y="508992"/>
                </a:lnTo>
                <a:cubicBezTo>
                  <a:pt x="3014662" y="508992"/>
                  <a:pt x="3013769" y="508099"/>
                  <a:pt x="3013769" y="506313"/>
                </a:cubicBezTo>
                <a:lnTo>
                  <a:pt x="3013769" y="484882"/>
                </a:lnTo>
                <a:cubicBezTo>
                  <a:pt x="3013993" y="483096"/>
                  <a:pt x="3014885" y="482203"/>
                  <a:pt x="3016448" y="482203"/>
                </a:cubicBezTo>
                <a:close/>
                <a:moveTo>
                  <a:pt x="2976265" y="482203"/>
                </a:moveTo>
                <a:lnTo>
                  <a:pt x="2997696" y="482203"/>
                </a:lnTo>
                <a:cubicBezTo>
                  <a:pt x="2999482" y="482427"/>
                  <a:pt x="3000375" y="483320"/>
                  <a:pt x="3000375" y="484882"/>
                </a:cubicBezTo>
                <a:lnTo>
                  <a:pt x="3000375" y="506313"/>
                </a:lnTo>
                <a:cubicBezTo>
                  <a:pt x="3000375" y="508099"/>
                  <a:pt x="2999482" y="508992"/>
                  <a:pt x="2997696" y="508992"/>
                </a:cubicBezTo>
                <a:lnTo>
                  <a:pt x="2976265" y="508992"/>
                </a:lnTo>
                <a:cubicBezTo>
                  <a:pt x="2974479" y="508992"/>
                  <a:pt x="2973586" y="508099"/>
                  <a:pt x="2973586" y="506313"/>
                </a:cubicBezTo>
                <a:lnTo>
                  <a:pt x="2973586" y="484882"/>
                </a:lnTo>
                <a:cubicBezTo>
                  <a:pt x="2973809" y="483096"/>
                  <a:pt x="2974702" y="482203"/>
                  <a:pt x="2976265" y="482203"/>
                </a:cubicBezTo>
                <a:close/>
                <a:moveTo>
                  <a:pt x="2936081" y="482203"/>
                </a:moveTo>
                <a:lnTo>
                  <a:pt x="2957512" y="482203"/>
                </a:lnTo>
                <a:cubicBezTo>
                  <a:pt x="2959298" y="482427"/>
                  <a:pt x="2960191" y="483320"/>
                  <a:pt x="2960191" y="484882"/>
                </a:cubicBezTo>
                <a:lnTo>
                  <a:pt x="2960191" y="506313"/>
                </a:lnTo>
                <a:cubicBezTo>
                  <a:pt x="2960191" y="508099"/>
                  <a:pt x="2959298" y="508992"/>
                  <a:pt x="2957512" y="508992"/>
                </a:cubicBezTo>
                <a:lnTo>
                  <a:pt x="2936081" y="508992"/>
                </a:lnTo>
                <a:cubicBezTo>
                  <a:pt x="2934295" y="508992"/>
                  <a:pt x="2933402" y="508099"/>
                  <a:pt x="2933402" y="506313"/>
                </a:cubicBezTo>
                <a:lnTo>
                  <a:pt x="2933402" y="484882"/>
                </a:lnTo>
                <a:cubicBezTo>
                  <a:pt x="2933625" y="483096"/>
                  <a:pt x="2934518" y="482203"/>
                  <a:pt x="2936081" y="482203"/>
                </a:cubicBezTo>
                <a:close/>
                <a:moveTo>
                  <a:pt x="2895897" y="482203"/>
                </a:moveTo>
                <a:lnTo>
                  <a:pt x="2917329" y="482203"/>
                </a:lnTo>
                <a:cubicBezTo>
                  <a:pt x="2919115" y="482427"/>
                  <a:pt x="2920008" y="483320"/>
                  <a:pt x="2920008" y="484882"/>
                </a:cubicBezTo>
                <a:lnTo>
                  <a:pt x="2920008" y="506313"/>
                </a:lnTo>
                <a:cubicBezTo>
                  <a:pt x="2920008" y="508099"/>
                  <a:pt x="2919115" y="508992"/>
                  <a:pt x="2917329" y="508992"/>
                </a:cubicBezTo>
                <a:lnTo>
                  <a:pt x="2895897" y="508992"/>
                </a:lnTo>
                <a:cubicBezTo>
                  <a:pt x="2894111" y="508992"/>
                  <a:pt x="2893218" y="508099"/>
                  <a:pt x="2893218" y="506313"/>
                </a:cubicBezTo>
                <a:lnTo>
                  <a:pt x="2893218" y="484882"/>
                </a:lnTo>
                <a:cubicBezTo>
                  <a:pt x="2893442" y="483096"/>
                  <a:pt x="2894335" y="482203"/>
                  <a:pt x="2895897" y="482203"/>
                </a:cubicBezTo>
                <a:close/>
                <a:moveTo>
                  <a:pt x="2855714" y="482203"/>
                </a:moveTo>
                <a:lnTo>
                  <a:pt x="2877145" y="482203"/>
                </a:lnTo>
                <a:cubicBezTo>
                  <a:pt x="2878931" y="482427"/>
                  <a:pt x="2879824" y="483320"/>
                  <a:pt x="2879824" y="484882"/>
                </a:cubicBezTo>
                <a:lnTo>
                  <a:pt x="2879824" y="506313"/>
                </a:lnTo>
                <a:cubicBezTo>
                  <a:pt x="2879824" y="508099"/>
                  <a:pt x="2878931" y="508992"/>
                  <a:pt x="2877145" y="508992"/>
                </a:cubicBezTo>
                <a:lnTo>
                  <a:pt x="2855714" y="508992"/>
                </a:lnTo>
                <a:cubicBezTo>
                  <a:pt x="2853928" y="508992"/>
                  <a:pt x="2853035" y="508099"/>
                  <a:pt x="2853035" y="506313"/>
                </a:cubicBezTo>
                <a:lnTo>
                  <a:pt x="2853035" y="484882"/>
                </a:lnTo>
                <a:cubicBezTo>
                  <a:pt x="2853258" y="483096"/>
                  <a:pt x="2854151" y="482203"/>
                  <a:pt x="2855714" y="482203"/>
                </a:cubicBezTo>
                <a:close/>
                <a:moveTo>
                  <a:pt x="2815530" y="482203"/>
                </a:moveTo>
                <a:lnTo>
                  <a:pt x="2836961" y="482203"/>
                </a:lnTo>
                <a:cubicBezTo>
                  <a:pt x="2838747" y="482427"/>
                  <a:pt x="2839640" y="483320"/>
                  <a:pt x="2839640" y="484882"/>
                </a:cubicBezTo>
                <a:lnTo>
                  <a:pt x="2839640" y="506313"/>
                </a:lnTo>
                <a:cubicBezTo>
                  <a:pt x="2839640" y="508099"/>
                  <a:pt x="2838747" y="508992"/>
                  <a:pt x="2836961" y="508992"/>
                </a:cubicBezTo>
                <a:lnTo>
                  <a:pt x="2815530" y="508992"/>
                </a:lnTo>
                <a:cubicBezTo>
                  <a:pt x="2813744" y="508992"/>
                  <a:pt x="2812851" y="508099"/>
                  <a:pt x="2812851" y="506313"/>
                </a:cubicBezTo>
                <a:lnTo>
                  <a:pt x="2812851" y="484882"/>
                </a:lnTo>
                <a:cubicBezTo>
                  <a:pt x="2813075" y="483096"/>
                  <a:pt x="2813968" y="482203"/>
                  <a:pt x="2815530" y="482203"/>
                </a:cubicBezTo>
                <a:close/>
                <a:moveTo>
                  <a:pt x="2775347" y="482203"/>
                </a:moveTo>
                <a:lnTo>
                  <a:pt x="2796778" y="482203"/>
                </a:lnTo>
                <a:cubicBezTo>
                  <a:pt x="2798564" y="482427"/>
                  <a:pt x="2799457" y="483320"/>
                  <a:pt x="2799457" y="484882"/>
                </a:cubicBezTo>
                <a:lnTo>
                  <a:pt x="2799457" y="506313"/>
                </a:lnTo>
                <a:cubicBezTo>
                  <a:pt x="2799457" y="508099"/>
                  <a:pt x="2798564" y="508992"/>
                  <a:pt x="2796778" y="508992"/>
                </a:cubicBezTo>
                <a:lnTo>
                  <a:pt x="2775347" y="508992"/>
                </a:lnTo>
                <a:cubicBezTo>
                  <a:pt x="2773561" y="508992"/>
                  <a:pt x="2772668" y="508099"/>
                  <a:pt x="2772668" y="506313"/>
                </a:cubicBezTo>
                <a:lnTo>
                  <a:pt x="2772668" y="484882"/>
                </a:lnTo>
                <a:cubicBezTo>
                  <a:pt x="2772891" y="483096"/>
                  <a:pt x="2773784" y="482203"/>
                  <a:pt x="2775347" y="482203"/>
                </a:cubicBezTo>
                <a:close/>
                <a:moveTo>
                  <a:pt x="2735163" y="482203"/>
                </a:moveTo>
                <a:lnTo>
                  <a:pt x="2756594" y="482203"/>
                </a:lnTo>
                <a:cubicBezTo>
                  <a:pt x="2758380" y="482427"/>
                  <a:pt x="2759273" y="483320"/>
                  <a:pt x="2759273" y="484882"/>
                </a:cubicBezTo>
                <a:lnTo>
                  <a:pt x="2759273" y="506313"/>
                </a:lnTo>
                <a:cubicBezTo>
                  <a:pt x="2759273" y="508099"/>
                  <a:pt x="2758380" y="508992"/>
                  <a:pt x="2756594" y="508992"/>
                </a:cubicBezTo>
                <a:lnTo>
                  <a:pt x="2735163" y="508992"/>
                </a:lnTo>
                <a:cubicBezTo>
                  <a:pt x="2733377" y="508992"/>
                  <a:pt x="2732484" y="508099"/>
                  <a:pt x="2732484" y="506313"/>
                </a:cubicBezTo>
                <a:lnTo>
                  <a:pt x="2732484" y="484882"/>
                </a:lnTo>
                <a:cubicBezTo>
                  <a:pt x="2732707" y="483096"/>
                  <a:pt x="2733600" y="482203"/>
                  <a:pt x="2735163" y="482203"/>
                </a:cubicBezTo>
                <a:close/>
                <a:moveTo>
                  <a:pt x="2694979" y="482203"/>
                </a:moveTo>
                <a:lnTo>
                  <a:pt x="2716411" y="482203"/>
                </a:lnTo>
                <a:cubicBezTo>
                  <a:pt x="2718197" y="482427"/>
                  <a:pt x="2719090" y="483320"/>
                  <a:pt x="2719090" y="484882"/>
                </a:cubicBezTo>
                <a:lnTo>
                  <a:pt x="2719090" y="506313"/>
                </a:lnTo>
                <a:cubicBezTo>
                  <a:pt x="2719090" y="508099"/>
                  <a:pt x="2718197" y="508992"/>
                  <a:pt x="2716411" y="508992"/>
                </a:cubicBezTo>
                <a:lnTo>
                  <a:pt x="2694979" y="508992"/>
                </a:lnTo>
                <a:cubicBezTo>
                  <a:pt x="2693193" y="508992"/>
                  <a:pt x="2692301" y="508099"/>
                  <a:pt x="2692301" y="506313"/>
                </a:cubicBezTo>
                <a:lnTo>
                  <a:pt x="2692301" y="484882"/>
                </a:lnTo>
                <a:cubicBezTo>
                  <a:pt x="2692524" y="483096"/>
                  <a:pt x="2693417" y="482203"/>
                  <a:pt x="2694979" y="482203"/>
                </a:cubicBezTo>
                <a:close/>
                <a:moveTo>
                  <a:pt x="2654796" y="482203"/>
                </a:moveTo>
                <a:lnTo>
                  <a:pt x="2676227" y="482203"/>
                </a:lnTo>
                <a:cubicBezTo>
                  <a:pt x="2678013" y="482427"/>
                  <a:pt x="2678906" y="483320"/>
                  <a:pt x="2678906" y="484882"/>
                </a:cubicBezTo>
                <a:lnTo>
                  <a:pt x="2678906" y="506313"/>
                </a:lnTo>
                <a:cubicBezTo>
                  <a:pt x="2678906" y="508099"/>
                  <a:pt x="2678013" y="508992"/>
                  <a:pt x="2676227" y="508992"/>
                </a:cubicBezTo>
                <a:lnTo>
                  <a:pt x="2654796" y="508992"/>
                </a:lnTo>
                <a:cubicBezTo>
                  <a:pt x="2653010" y="508992"/>
                  <a:pt x="2652117" y="508099"/>
                  <a:pt x="2652117" y="506313"/>
                </a:cubicBezTo>
                <a:lnTo>
                  <a:pt x="2652117" y="484882"/>
                </a:lnTo>
                <a:cubicBezTo>
                  <a:pt x="2652340" y="483096"/>
                  <a:pt x="2653233" y="482203"/>
                  <a:pt x="2654796" y="482203"/>
                </a:cubicBezTo>
                <a:close/>
                <a:moveTo>
                  <a:pt x="2614612" y="482203"/>
                </a:moveTo>
                <a:lnTo>
                  <a:pt x="2636043" y="482203"/>
                </a:lnTo>
                <a:cubicBezTo>
                  <a:pt x="2637829" y="482427"/>
                  <a:pt x="2638722" y="483320"/>
                  <a:pt x="2638722" y="484882"/>
                </a:cubicBezTo>
                <a:lnTo>
                  <a:pt x="2638722" y="506313"/>
                </a:lnTo>
                <a:cubicBezTo>
                  <a:pt x="2638722" y="508099"/>
                  <a:pt x="2637829" y="508992"/>
                  <a:pt x="2636043" y="508992"/>
                </a:cubicBezTo>
                <a:lnTo>
                  <a:pt x="2614612" y="508992"/>
                </a:lnTo>
                <a:cubicBezTo>
                  <a:pt x="2612826" y="508992"/>
                  <a:pt x="2611933" y="508099"/>
                  <a:pt x="2611933" y="506313"/>
                </a:cubicBezTo>
                <a:lnTo>
                  <a:pt x="2611933" y="484882"/>
                </a:lnTo>
                <a:cubicBezTo>
                  <a:pt x="2612157" y="483096"/>
                  <a:pt x="2613050" y="482203"/>
                  <a:pt x="2614612" y="482203"/>
                </a:cubicBezTo>
                <a:close/>
                <a:moveTo>
                  <a:pt x="2574429" y="482203"/>
                </a:moveTo>
                <a:lnTo>
                  <a:pt x="2595860" y="482203"/>
                </a:lnTo>
                <a:cubicBezTo>
                  <a:pt x="2597646" y="482427"/>
                  <a:pt x="2598539" y="483320"/>
                  <a:pt x="2598539" y="484882"/>
                </a:cubicBezTo>
                <a:lnTo>
                  <a:pt x="2598539" y="506313"/>
                </a:lnTo>
                <a:cubicBezTo>
                  <a:pt x="2598539" y="508099"/>
                  <a:pt x="2597646" y="508992"/>
                  <a:pt x="2595860" y="508992"/>
                </a:cubicBezTo>
                <a:lnTo>
                  <a:pt x="2574429" y="508992"/>
                </a:lnTo>
                <a:cubicBezTo>
                  <a:pt x="2572643" y="508992"/>
                  <a:pt x="2571750" y="508099"/>
                  <a:pt x="2571750" y="506313"/>
                </a:cubicBezTo>
                <a:lnTo>
                  <a:pt x="2571750" y="484882"/>
                </a:lnTo>
                <a:cubicBezTo>
                  <a:pt x="2571973" y="483096"/>
                  <a:pt x="2572866" y="482203"/>
                  <a:pt x="2574429" y="482203"/>
                </a:cubicBezTo>
                <a:close/>
                <a:moveTo>
                  <a:pt x="2502098" y="482203"/>
                </a:moveTo>
                <a:lnTo>
                  <a:pt x="2523529" y="482203"/>
                </a:lnTo>
                <a:cubicBezTo>
                  <a:pt x="2525315" y="482427"/>
                  <a:pt x="2526208" y="483320"/>
                  <a:pt x="2526208" y="484882"/>
                </a:cubicBezTo>
                <a:lnTo>
                  <a:pt x="2526208" y="506313"/>
                </a:lnTo>
                <a:cubicBezTo>
                  <a:pt x="2526208" y="508099"/>
                  <a:pt x="2525315" y="508992"/>
                  <a:pt x="2523529" y="508992"/>
                </a:cubicBezTo>
                <a:lnTo>
                  <a:pt x="2502098" y="508992"/>
                </a:lnTo>
                <a:cubicBezTo>
                  <a:pt x="2500312" y="508992"/>
                  <a:pt x="2499419" y="508099"/>
                  <a:pt x="2499419" y="506313"/>
                </a:cubicBezTo>
                <a:lnTo>
                  <a:pt x="2499419" y="484882"/>
                </a:lnTo>
                <a:cubicBezTo>
                  <a:pt x="2499643" y="483096"/>
                  <a:pt x="2500535" y="482203"/>
                  <a:pt x="2502098" y="482203"/>
                </a:cubicBezTo>
                <a:close/>
                <a:moveTo>
                  <a:pt x="2461915" y="482203"/>
                </a:moveTo>
                <a:lnTo>
                  <a:pt x="2483346" y="482203"/>
                </a:lnTo>
                <a:cubicBezTo>
                  <a:pt x="2485132" y="482427"/>
                  <a:pt x="2486025" y="483320"/>
                  <a:pt x="2486025" y="484882"/>
                </a:cubicBezTo>
                <a:lnTo>
                  <a:pt x="2486025" y="506313"/>
                </a:lnTo>
                <a:cubicBezTo>
                  <a:pt x="2486025" y="508099"/>
                  <a:pt x="2485132" y="508992"/>
                  <a:pt x="2483346" y="508992"/>
                </a:cubicBezTo>
                <a:lnTo>
                  <a:pt x="2461915" y="508992"/>
                </a:lnTo>
                <a:cubicBezTo>
                  <a:pt x="2460129" y="508992"/>
                  <a:pt x="2459236" y="508099"/>
                  <a:pt x="2459236" y="506313"/>
                </a:cubicBezTo>
                <a:lnTo>
                  <a:pt x="2459236" y="484882"/>
                </a:lnTo>
                <a:cubicBezTo>
                  <a:pt x="2459459" y="483096"/>
                  <a:pt x="2460352" y="482203"/>
                  <a:pt x="2461915" y="482203"/>
                </a:cubicBezTo>
                <a:close/>
                <a:moveTo>
                  <a:pt x="2421731" y="482203"/>
                </a:moveTo>
                <a:lnTo>
                  <a:pt x="2443162" y="482203"/>
                </a:lnTo>
                <a:cubicBezTo>
                  <a:pt x="2444948" y="482427"/>
                  <a:pt x="2445841" y="483320"/>
                  <a:pt x="2445841" y="484882"/>
                </a:cubicBezTo>
                <a:lnTo>
                  <a:pt x="2445841" y="506313"/>
                </a:lnTo>
                <a:cubicBezTo>
                  <a:pt x="2445841" y="508099"/>
                  <a:pt x="2444948" y="508992"/>
                  <a:pt x="2443162" y="508992"/>
                </a:cubicBezTo>
                <a:lnTo>
                  <a:pt x="2421731" y="508992"/>
                </a:lnTo>
                <a:cubicBezTo>
                  <a:pt x="2419945" y="508992"/>
                  <a:pt x="2419052" y="508099"/>
                  <a:pt x="2419052" y="506313"/>
                </a:cubicBezTo>
                <a:lnTo>
                  <a:pt x="2419052" y="484882"/>
                </a:lnTo>
                <a:cubicBezTo>
                  <a:pt x="2419275" y="483096"/>
                  <a:pt x="2420168" y="482203"/>
                  <a:pt x="2421731" y="482203"/>
                </a:cubicBezTo>
                <a:close/>
                <a:moveTo>
                  <a:pt x="2381547" y="482203"/>
                </a:moveTo>
                <a:lnTo>
                  <a:pt x="2402979" y="482203"/>
                </a:lnTo>
                <a:cubicBezTo>
                  <a:pt x="2404765" y="482427"/>
                  <a:pt x="2405658" y="483320"/>
                  <a:pt x="2405658" y="484882"/>
                </a:cubicBezTo>
                <a:lnTo>
                  <a:pt x="2405658" y="506313"/>
                </a:lnTo>
                <a:cubicBezTo>
                  <a:pt x="2405658" y="508099"/>
                  <a:pt x="2404765" y="508992"/>
                  <a:pt x="2402979" y="508992"/>
                </a:cubicBezTo>
                <a:lnTo>
                  <a:pt x="2381547" y="508992"/>
                </a:lnTo>
                <a:cubicBezTo>
                  <a:pt x="2379761" y="508992"/>
                  <a:pt x="2378868" y="508099"/>
                  <a:pt x="2378868" y="506313"/>
                </a:cubicBezTo>
                <a:lnTo>
                  <a:pt x="2378868" y="484882"/>
                </a:lnTo>
                <a:cubicBezTo>
                  <a:pt x="2379092" y="483096"/>
                  <a:pt x="2379985" y="482203"/>
                  <a:pt x="2381547" y="482203"/>
                </a:cubicBezTo>
                <a:close/>
                <a:moveTo>
                  <a:pt x="2341364" y="482203"/>
                </a:moveTo>
                <a:lnTo>
                  <a:pt x="2362795" y="482203"/>
                </a:lnTo>
                <a:cubicBezTo>
                  <a:pt x="2364581" y="482427"/>
                  <a:pt x="2365474" y="483320"/>
                  <a:pt x="2365474" y="484882"/>
                </a:cubicBezTo>
                <a:lnTo>
                  <a:pt x="2365474" y="506313"/>
                </a:lnTo>
                <a:cubicBezTo>
                  <a:pt x="2365474" y="508099"/>
                  <a:pt x="2364581" y="508992"/>
                  <a:pt x="2362795" y="508992"/>
                </a:cubicBezTo>
                <a:lnTo>
                  <a:pt x="2341364" y="508992"/>
                </a:lnTo>
                <a:cubicBezTo>
                  <a:pt x="2339578" y="508992"/>
                  <a:pt x="2338685" y="508099"/>
                  <a:pt x="2338685" y="506313"/>
                </a:cubicBezTo>
                <a:lnTo>
                  <a:pt x="2338685" y="484882"/>
                </a:lnTo>
                <a:cubicBezTo>
                  <a:pt x="2338908" y="483096"/>
                  <a:pt x="2339801" y="482203"/>
                  <a:pt x="2341364" y="482203"/>
                </a:cubicBezTo>
                <a:close/>
                <a:moveTo>
                  <a:pt x="2301180" y="482203"/>
                </a:moveTo>
                <a:lnTo>
                  <a:pt x="2322611" y="482203"/>
                </a:lnTo>
                <a:cubicBezTo>
                  <a:pt x="2324397" y="482427"/>
                  <a:pt x="2325290" y="483320"/>
                  <a:pt x="2325290" y="484882"/>
                </a:cubicBezTo>
                <a:lnTo>
                  <a:pt x="2325290" y="506313"/>
                </a:lnTo>
                <a:cubicBezTo>
                  <a:pt x="2325290" y="508099"/>
                  <a:pt x="2324397" y="508992"/>
                  <a:pt x="2322611" y="508992"/>
                </a:cubicBezTo>
                <a:lnTo>
                  <a:pt x="2301180" y="508992"/>
                </a:lnTo>
                <a:cubicBezTo>
                  <a:pt x="2299394" y="508992"/>
                  <a:pt x="2298501" y="508099"/>
                  <a:pt x="2298501" y="506313"/>
                </a:cubicBezTo>
                <a:lnTo>
                  <a:pt x="2298501" y="484882"/>
                </a:lnTo>
                <a:cubicBezTo>
                  <a:pt x="2298725" y="483096"/>
                  <a:pt x="2299618" y="482203"/>
                  <a:pt x="2301180" y="482203"/>
                </a:cubicBezTo>
                <a:close/>
                <a:moveTo>
                  <a:pt x="2260997" y="482203"/>
                </a:moveTo>
                <a:lnTo>
                  <a:pt x="2282428" y="482203"/>
                </a:lnTo>
                <a:cubicBezTo>
                  <a:pt x="2284214" y="482427"/>
                  <a:pt x="2285107" y="483320"/>
                  <a:pt x="2285107" y="484882"/>
                </a:cubicBezTo>
                <a:lnTo>
                  <a:pt x="2285107" y="506313"/>
                </a:lnTo>
                <a:cubicBezTo>
                  <a:pt x="2285107" y="508099"/>
                  <a:pt x="2284214" y="508992"/>
                  <a:pt x="2282428" y="508992"/>
                </a:cubicBezTo>
                <a:lnTo>
                  <a:pt x="2260997" y="508992"/>
                </a:lnTo>
                <a:cubicBezTo>
                  <a:pt x="2259211" y="508992"/>
                  <a:pt x="2258318" y="508099"/>
                  <a:pt x="2258318" y="506313"/>
                </a:cubicBezTo>
                <a:lnTo>
                  <a:pt x="2258318" y="484882"/>
                </a:lnTo>
                <a:cubicBezTo>
                  <a:pt x="2258541" y="483096"/>
                  <a:pt x="2259434" y="482203"/>
                  <a:pt x="2260997" y="482203"/>
                </a:cubicBezTo>
                <a:close/>
                <a:moveTo>
                  <a:pt x="2220813" y="482203"/>
                </a:moveTo>
                <a:lnTo>
                  <a:pt x="2242244" y="482203"/>
                </a:lnTo>
                <a:cubicBezTo>
                  <a:pt x="2244030" y="482427"/>
                  <a:pt x="2244923" y="483320"/>
                  <a:pt x="2244923" y="484882"/>
                </a:cubicBezTo>
                <a:lnTo>
                  <a:pt x="2244923" y="506313"/>
                </a:lnTo>
                <a:cubicBezTo>
                  <a:pt x="2244923" y="508099"/>
                  <a:pt x="2244030" y="508992"/>
                  <a:pt x="2242244" y="508992"/>
                </a:cubicBezTo>
                <a:lnTo>
                  <a:pt x="2220813" y="508992"/>
                </a:lnTo>
                <a:cubicBezTo>
                  <a:pt x="2219027" y="508992"/>
                  <a:pt x="2218134" y="508099"/>
                  <a:pt x="2218134" y="506313"/>
                </a:cubicBezTo>
                <a:lnTo>
                  <a:pt x="2218134" y="484882"/>
                </a:lnTo>
                <a:cubicBezTo>
                  <a:pt x="2218357" y="483096"/>
                  <a:pt x="2219250" y="482203"/>
                  <a:pt x="2220813" y="482203"/>
                </a:cubicBezTo>
                <a:close/>
                <a:moveTo>
                  <a:pt x="2180629" y="482203"/>
                </a:moveTo>
                <a:lnTo>
                  <a:pt x="2202061" y="482203"/>
                </a:lnTo>
                <a:cubicBezTo>
                  <a:pt x="2203847" y="482427"/>
                  <a:pt x="2204740" y="483320"/>
                  <a:pt x="2204740" y="484882"/>
                </a:cubicBezTo>
                <a:lnTo>
                  <a:pt x="2204740" y="506313"/>
                </a:lnTo>
                <a:cubicBezTo>
                  <a:pt x="2204740" y="508099"/>
                  <a:pt x="2203847" y="508992"/>
                  <a:pt x="2202061" y="508992"/>
                </a:cubicBezTo>
                <a:lnTo>
                  <a:pt x="2180629" y="508992"/>
                </a:lnTo>
                <a:cubicBezTo>
                  <a:pt x="2178843" y="508992"/>
                  <a:pt x="2177951" y="508099"/>
                  <a:pt x="2177951" y="506313"/>
                </a:cubicBezTo>
                <a:lnTo>
                  <a:pt x="2177951" y="484882"/>
                </a:lnTo>
                <a:cubicBezTo>
                  <a:pt x="2178174" y="483096"/>
                  <a:pt x="2179067" y="482203"/>
                  <a:pt x="2180629" y="482203"/>
                </a:cubicBezTo>
                <a:close/>
                <a:moveTo>
                  <a:pt x="2140446" y="482203"/>
                </a:moveTo>
                <a:lnTo>
                  <a:pt x="2161877" y="482203"/>
                </a:lnTo>
                <a:cubicBezTo>
                  <a:pt x="2163663" y="482427"/>
                  <a:pt x="2164556" y="483320"/>
                  <a:pt x="2164556" y="484882"/>
                </a:cubicBezTo>
                <a:lnTo>
                  <a:pt x="2164556" y="506313"/>
                </a:lnTo>
                <a:cubicBezTo>
                  <a:pt x="2164556" y="508099"/>
                  <a:pt x="2163663" y="508992"/>
                  <a:pt x="2161877" y="508992"/>
                </a:cubicBezTo>
                <a:lnTo>
                  <a:pt x="2140446" y="508992"/>
                </a:lnTo>
                <a:cubicBezTo>
                  <a:pt x="2138660" y="508992"/>
                  <a:pt x="2137767" y="508099"/>
                  <a:pt x="2137767" y="506313"/>
                </a:cubicBezTo>
                <a:lnTo>
                  <a:pt x="2137767" y="484882"/>
                </a:lnTo>
                <a:cubicBezTo>
                  <a:pt x="2137990" y="483096"/>
                  <a:pt x="2138883" y="482203"/>
                  <a:pt x="2140446" y="482203"/>
                </a:cubicBezTo>
                <a:close/>
                <a:moveTo>
                  <a:pt x="2100262" y="482203"/>
                </a:moveTo>
                <a:lnTo>
                  <a:pt x="2121693" y="482203"/>
                </a:lnTo>
                <a:cubicBezTo>
                  <a:pt x="2123479" y="482427"/>
                  <a:pt x="2124372" y="483320"/>
                  <a:pt x="2124372" y="484882"/>
                </a:cubicBezTo>
                <a:lnTo>
                  <a:pt x="2124372" y="506313"/>
                </a:lnTo>
                <a:cubicBezTo>
                  <a:pt x="2124372" y="508099"/>
                  <a:pt x="2123479" y="508992"/>
                  <a:pt x="2121693" y="508992"/>
                </a:cubicBezTo>
                <a:lnTo>
                  <a:pt x="2100262" y="508992"/>
                </a:lnTo>
                <a:cubicBezTo>
                  <a:pt x="2098476" y="508992"/>
                  <a:pt x="2097583" y="508099"/>
                  <a:pt x="2097583" y="506313"/>
                </a:cubicBezTo>
                <a:lnTo>
                  <a:pt x="2097583" y="484882"/>
                </a:lnTo>
                <a:cubicBezTo>
                  <a:pt x="2097807" y="483096"/>
                  <a:pt x="2098700" y="482203"/>
                  <a:pt x="2100262" y="482203"/>
                </a:cubicBezTo>
                <a:close/>
                <a:moveTo>
                  <a:pt x="2060079" y="482203"/>
                </a:moveTo>
                <a:lnTo>
                  <a:pt x="2081510" y="482203"/>
                </a:lnTo>
                <a:cubicBezTo>
                  <a:pt x="2083296" y="482427"/>
                  <a:pt x="2084189" y="483320"/>
                  <a:pt x="2084189" y="484882"/>
                </a:cubicBezTo>
                <a:lnTo>
                  <a:pt x="2084189" y="506313"/>
                </a:lnTo>
                <a:cubicBezTo>
                  <a:pt x="2084189" y="508099"/>
                  <a:pt x="2083296" y="508992"/>
                  <a:pt x="2081510" y="508992"/>
                </a:cubicBezTo>
                <a:lnTo>
                  <a:pt x="2060079" y="508992"/>
                </a:lnTo>
                <a:cubicBezTo>
                  <a:pt x="2058293" y="508992"/>
                  <a:pt x="2057400" y="508099"/>
                  <a:pt x="2057400" y="506313"/>
                </a:cubicBezTo>
                <a:lnTo>
                  <a:pt x="2057400" y="484882"/>
                </a:lnTo>
                <a:cubicBezTo>
                  <a:pt x="2057623" y="483096"/>
                  <a:pt x="2058516" y="482203"/>
                  <a:pt x="2060079" y="482203"/>
                </a:cubicBezTo>
                <a:close/>
                <a:moveTo>
                  <a:pt x="1987748" y="482203"/>
                </a:moveTo>
                <a:lnTo>
                  <a:pt x="2009179" y="482203"/>
                </a:lnTo>
                <a:cubicBezTo>
                  <a:pt x="2010965" y="482427"/>
                  <a:pt x="2011858" y="483320"/>
                  <a:pt x="2011858" y="484882"/>
                </a:cubicBezTo>
                <a:lnTo>
                  <a:pt x="2011858" y="506313"/>
                </a:lnTo>
                <a:cubicBezTo>
                  <a:pt x="2011858" y="508099"/>
                  <a:pt x="2010965" y="508992"/>
                  <a:pt x="2009179" y="508992"/>
                </a:cubicBezTo>
                <a:lnTo>
                  <a:pt x="1987748" y="508992"/>
                </a:lnTo>
                <a:cubicBezTo>
                  <a:pt x="1985962" y="508992"/>
                  <a:pt x="1985069" y="508099"/>
                  <a:pt x="1985069" y="506313"/>
                </a:cubicBezTo>
                <a:lnTo>
                  <a:pt x="1985069" y="484882"/>
                </a:lnTo>
                <a:cubicBezTo>
                  <a:pt x="1985292" y="483096"/>
                  <a:pt x="1986185" y="482203"/>
                  <a:pt x="1987748" y="482203"/>
                </a:cubicBezTo>
                <a:close/>
                <a:moveTo>
                  <a:pt x="1947564" y="482203"/>
                </a:moveTo>
                <a:lnTo>
                  <a:pt x="1968996" y="482203"/>
                </a:lnTo>
                <a:cubicBezTo>
                  <a:pt x="1970782" y="482427"/>
                  <a:pt x="1971675" y="483320"/>
                  <a:pt x="1971675" y="484882"/>
                </a:cubicBezTo>
                <a:lnTo>
                  <a:pt x="1971675" y="506313"/>
                </a:lnTo>
                <a:cubicBezTo>
                  <a:pt x="1971675" y="508099"/>
                  <a:pt x="1970782" y="508992"/>
                  <a:pt x="1968996" y="508992"/>
                </a:cubicBezTo>
                <a:lnTo>
                  <a:pt x="1947564" y="508992"/>
                </a:lnTo>
                <a:cubicBezTo>
                  <a:pt x="1945779" y="508992"/>
                  <a:pt x="1944886" y="508099"/>
                  <a:pt x="1944886" y="506313"/>
                </a:cubicBezTo>
                <a:lnTo>
                  <a:pt x="1944886" y="484882"/>
                </a:lnTo>
                <a:cubicBezTo>
                  <a:pt x="1945109" y="483096"/>
                  <a:pt x="1946002" y="482203"/>
                  <a:pt x="1947564" y="482203"/>
                </a:cubicBezTo>
                <a:close/>
                <a:moveTo>
                  <a:pt x="1907381" y="482203"/>
                </a:moveTo>
                <a:lnTo>
                  <a:pt x="1928812" y="482203"/>
                </a:lnTo>
                <a:cubicBezTo>
                  <a:pt x="1930598" y="482427"/>
                  <a:pt x="1931491" y="483320"/>
                  <a:pt x="1931491" y="484882"/>
                </a:cubicBezTo>
                <a:lnTo>
                  <a:pt x="1931491" y="506313"/>
                </a:lnTo>
                <a:cubicBezTo>
                  <a:pt x="1931491" y="508099"/>
                  <a:pt x="1930598" y="508992"/>
                  <a:pt x="1928812" y="508992"/>
                </a:cubicBezTo>
                <a:lnTo>
                  <a:pt x="1907381" y="508992"/>
                </a:lnTo>
                <a:cubicBezTo>
                  <a:pt x="1905595" y="508992"/>
                  <a:pt x="1904702" y="508099"/>
                  <a:pt x="1904702" y="506313"/>
                </a:cubicBezTo>
                <a:lnTo>
                  <a:pt x="1904702" y="484882"/>
                </a:lnTo>
                <a:cubicBezTo>
                  <a:pt x="1904925" y="483096"/>
                  <a:pt x="1905818" y="482203"/>
                  <a:pt x="1907381" y="482203"/>
                </a:cubicBezTo>
                <a:close/>
                <a:moveTo>
                  <a:pt x="1867197" y="482203"/>
                </a:moveTo>
                <a:lnTo>
                  <a:pt x="1888629" y="482203"/>
                </a:lnTo>
                <a:cubicBezTo>
                  <a:pt x="1890414" y="482427"/>
                  <a:pt x="1891307" y="483320"/>
                  <a:pt x="1891307" y="484882"/>
                </a:cubicBezTo>
                <a:lnTo>
                  <a:pt x="1891307" y="506313"/>
                </a:lnTo>
                <a:cubicBezTo>
                  <a:pt x="1891307" y="508099"/>
                  <a:pt x="1890414" y="508992"/>
                  <a:pt x="1888629" y="508992"/>
                </a:cubicBezTo>
                <a:lnTo>
                  <a:pt x="1867197" y="508992"/>
                </a:lnTo>
                <a:cubicBezTo>
                  <a:pt x="1865411" y="508992"/>
                  <a:pt x="1864518" y="508099"/>
                  <a:pt x="1864518" y="506313"/>
                </a:cubicBezTo>
                <a:lnTo>
                  <a:pt x="1864518" y="484882"/>
                </a:lnTo>
                <a:cubicBezTo>
                  <a:pt x="1864742" y="483096"/>
                  <a:pt x="1865635" y="482203"/>
                  <a:pt x="1867197" y="482203"/>
                </a:cubicBezTo>
                <a:close/>
                <a:moveTo>
                  <a:pt x="1827014" y="482203"/>
                </a:moveTo>
                <a:lnTo>
                  <a:pt x="1848445" y="482203"/>
                </a:lnTo>
                <a:cubicBezTo>
                  <a:pt x="1850231" y="482427"/>
                  <a:pt x="1851124" y="483320"/>
                  <a:pt x="1851124" y="484882"/>
                </a:cubicBezTo>
                <a:lnTo>
                  <a:pt x="1851124" y="506313"/>
                </a:lnTo>
                <a:cubicBezTo>
                  <a:pt x="1851124" y="508099"/>
                  <a:pt x="1850231" y="508992"/>
                  <a:pt x="1848445" y="508992"/>
                </a:cubicBezTo>
                <a:lnTo>
                  <a:pt x="1827014" y="508992"/>
                </a:lnTo>
                <a:cubicBezTo>
                  <a:pt x="1825228" y="508992"/>
                  <a:pt x="1824335" y="508099"/>
                  <a:pt x="1824335" y="506313"/>
                </a:cubicBezTo>
                <a:lnTo>
                  <a:pt x="1824335" y="484882"/>
                </a:lnTo>
                <a:cubicBezTo>
                  <a:pt x="1824558" y="483096"/>
                  <a:pt x="1825451" y="482203"/>
                  <a:pt x="1827014" y="482203"/>
                </a:cubicBezTo>
                <a:close/>
                <a:moveTo>
                  <a:pt x="1786830" y="482203"/>
                </a:moveTo>
                <a:lnTo>
                  <a:pt x="1808261" y="482203"/>
                </a:lnTo>
                <a:cubicBezTo>
                  <a:pt x="1810047" y="482427"/>
                  <a:pt x="1810940" y="483320"/>
                  <a:pt x="1810940" y="484882"/>
                </a:cubicBezTo>
                <a:lnTo>
                  <a:pt x="1810940" y="506313"/>
                </a:lnTo>
                <a:cubicBezTo>
                  <a:pt x="1810940" y="508099"/>
                  <a:pt x="1810047" y="508992"/>
                  <a:pt x="1808261" y="508992"/>
                </a:cubicBezTo>
                <a:lnTo>
                  <a:pt x="1786830" y="508992"/>
                </a:lnTo>
                <a:cubicBezTo>
                  <a:pt x="1785044" y="508992"/>
                  <a:pt x="1784151" y="508099"/>
                  <a:pt x="1784151" y="506313"/>
                </a:cubicBezTo>
                <a:lnTo>
                  <a:pt x="1784151" y="484882"/>
                </a:lnTo>
                <a:cubicBezTo>
                  <a:pt x="1784374" y="483096"/>
                  <a:pt x="1785267" y="482203"/>
                  <a:pt x="1786830" y="482203"/>
                </a:cubicBezTo>
                <a:close/>
                <a:moveTo>
                  <a:pt x="1746646" y="482203"/>
                </a:moveTo>
                <a:lnTo>
                  <a:pt x="1768078" y="482203"/>
                </a:lnTo>
                <a:cubicBezTo>
                  <a:pt x="1769864" y="482427"/>
                  <a:pt x="1770757" y="483320"/>
                  <a:pt x="1770757" y="484882"/>
                </a:cubicBezTo>
                <a:lnTo>
                  <a:pt x="1770757" y="506313"/>
                </a:lnTo>
                <a:cubicBezTo>
                  <a:pt x="1770757" y="508099"/>
                  <a:pt x="1769864" y="508992"/>
                  <a:pt x="1768078" y="508992"/>
                </a:cubicBezTo>
                <a:lnTo>
                  <a:pt x="1746646" y="508992"/>
                </a:lnTo>
                <a:cubicBezTo>
                  <a:pt x="1744861" y="508992"/>
                  <a:pt x="1743968" y="508099"/>
                  <a:pt x="1743968" y="506313"/>
                </a:cubicBezTo>
                <a:lnTo>
                  <a:pt x="1743968" y="484882"/>
                </a:lnTo>
                <a:cubicBezTo>
                  <a:pt x="1744191" y="483096"/>
                  <a:pt x="1745084" y="482203"/>
                  <a:pt x="1746646" y="482203"/>
                </a:cubicBezTo>
                <a:close/>
                <a:moveTo>
                  <a:pt x="1706463" y="482203"/>
                </a:moveTo>
                <a:lnTo>
                  <a:pt x="1727894" y="482203"/>
                </a:lnTo>
                <a:cubicBezTo>
                  <a:pt x="1729680" y="482427"/>
                  <a:pt x="1730573" y="483320"/>
                  <a:pt x="1730573" y="484882"/>
                </a:cubicBezTo>
                <a:lnTo>
                  <a:pt x="1730573" y="506313"/>
                </a:lnTo>
                <a:cubicBezTo>
                  <a:pt x="1730573" y="508099"/>
                  <a:pt x="1729680" y="508992"/>
                  <a:pt x="1727894" y="508992"/>
                </a:cubicBezTo>
                <a:lnTo>
                  <a:pt x="1706463" y="508992"/>
                </a:lnTo>
                <a:cubicBezTo>
                  <a:pt x="1704677" y="508992"/>
                  <a:pt x="1703784" y="508099"/>
                  <a:pt x="1703784" y="506313"/>
                </a:cubicBezTo>
                <a:lnTo>
                  <a:pt x="1703784" y="484882"/>
                </a:lnTo>
                <a:cubicBezTo>
                  <a:pt x="1704007" y="483096"/>
                  <a:pt x="1704900" y="482203"/>
                  <a:pt x="1706463" y="482203"/>
                </a:cubicBezTo>
                <a:close/>
                <a:moveTo>
                  <a:pt x="1666279" y="482203"/>
                </a:moveTo>
                <a:lnTo>
                  <a:pt x="1687711" y="482203"/>
                </a:lnTo>
                <a:cubicBezTo>
                  <a:pt x="1689497" y="482427"/>
                  <a:pt x="1690390" y="483320"/>
                  <a:pt x="1690390" y="484882"/>
                </a:cubicBezTo>
                <a:lnTo>
                  <a:pt x="1690390" y="506313"/>
                </a:lnTo>
                <a:cubicBezTo>
                  <a:pt x="1690390" y="508099"/>
                  <a:pt x="1689497" y="508992"/>
                  <a:pt x="1687711" y="508992"/>
                </a:cubicBezTo>
                <a:lnTo>
                  <a:pt x="1666279" y="508992"/>
                </a:lnTo>
                <a:cubicBezTo>
                  <a:pt x="1664493" y="508992"/>
                  <a:pt x="1663600" y="508099"/>
                  <a:pt x="1663600" y="506313"/>
                </a:cubicBezTo>
                <a:lnTo>
                  <a:pt x="1663600" y="484882"/>
                </a:lnTo>
                <a:cubicBezTo>
                  <a:pt x="1663824" y="483096"/>
                  <a:pt x="1664717" y="482203"/>
                  <a:pt x="1666279" y="482203"/>
                </a:cubicBezTo>
                <a:close/>
                <a:moveTo>
                  <a:pt x="1626096" y="482203"/>
                </a:moveTo>
                <a:lnTo>
                  <a:pt x="1647527" y="482203"/>
                </a:lnTo>
                <a:cubicBezTo>
                  <a:pt x="1649313" y="482427"/>
                  <a:pt x="1650206" y="483320"/>
                  <a:pt x="1650206" y="484882"/>
                </a:cubicBezTo>
                <a:lnTo>
                  <a:pt x="1650206" y="506313"/>
                </a:lnTo>
                <a:cubicBezTo>
                  <a:pt x="1650206" y="508099"/>
                  <a:pt x="1649313" y="508992"/>
                  <a:pt x="1647527" y="508992"/>
                </a:cubicBezTo>
                <a:lnTo>
                  <a:pt x="1626096" y="508992"/>
                </a:lnTo>
                <a:cubicBezTo>
                  <a:pt x="1624310" y="508992"/>
                  <a:pt x="1623417" y="508099"/>
                  <a:pt x="1623417" y="506313"/>
                </a:cubicBezTo>
                <a:lnTo>
                  <a:pt x="1623417" y="484882"/>
                </a:lnTo>
                <a:cubicBezTo>
                  <a:pt x="1623640" y="483096"/>
                  <a:pt x="1624533" y="482203"/>
                  <a:pt x="1626096" y="482203"/>
                </a:cubicBezTo>
                <a:close/>
                <a:moveTo>
                  <a:pt x="1585912" y="482203"/>
                </a:moveTo>
                <a:lnTo>
                  <a:pt x="1607343" y="482203"/>
                </a:lnTo>
                <a:cubicBezTo>
                  <a:pt x="1609129" y="482427"/>
                  <a:pt x="1610022" y="483320"/>
                  <a:pt x="1610022" y="484882"/>
                </a:cubicBezTo>
                <a:lnTo>
                  <a:pt x="1610022" y="506313"/>
                </a:lnTo>
                <a:cubicBezTo>
                  <a:pt x="1610022" y="508099"/>
                  <a:pt x="1609129" y="508992"/>
                  <a:pt x="1607343" y="508992"/>
                </a:cubicBezTo>
                <a:lnTo>
                  <a:pt x="1585912" y="508992"/>
                </a:lnTo>
                <a:cubicBezTo>
                  <a:pt x="1584126" y="508992"/>
                  <a:pt x="1583233" y="508099"/>
                  <a:pt x="1583233" y="506313"/>
                </a:cubicBezTo>
                <a:lnTo>
                  <a:pt x="1583233" y="484882"/>
                </a:lnTo>
                <a:cubicBezTo>
                  <a:pt x="1583456" y="483096"/>
                  <a:pt x="1584349" y="482203"/>
                  <a:pt x="1585912" y="482203"/>
                </a:cubicBezTo>
                <a:close/>
                <a:moveTo>
                  <a:pt x="1545729" y="482203"/>
                </a:moveTo>
                <a:lnTo>
                  <a:pt x="1567160" y="482203"/>
                </a:lnTo>
                <a:cubicBezTo>
                  <a:pt x="1568946" y="482427"/>
                  <a:pt x="1569839" y="483320"/>
                  <a:pt x="1569839" y="484882"/>
                </a:cubicBezTo>
                <a:lnTo>
                  <a:pt x="1569839" y="506313"/>
                </a:lnTo>
                <a:cubicBezTo>
                  <a:pt x="1569839" y="508099"/>
                  <a:pt x="1568946" y="508992"/>
                  <a:pt x="1567160" y="508992"/>
                </a:cubicBezTo>
                <a:lnTo>
                  <a:pt x="1545729" y="508992"/>
                </a:lnTo>
                <a:cubicBezTo>
                  <a:pt x="1543943" y="508992"/>
                  <a:pt x="1543050" y="508099"/>
                  <a:pt x="1543050" y="506313"/>
                </a:cubicBezTo>
                <a:lnTo>
                  <a:pt x="1543050" y="484882"/>
                </a:lnTo>
                <a:cubicBezTo>
                  <a:pt x="1543273" y="483096"/>
                  <a:pt x="1544166" y="482203"/>
                  <a:pt x="1545729" y="482203"/>
                </a:cubicBezTo>
                <a:close/>
                <a:moveTo>
                  <a:pt x="1473398" y="482203"/>
                </a:moveTo>
                <a:lnTo>
                  <a:pt x="1494829" y="482203"/>
                </a:lnTo>
                <a:cubicBezTo>
                  <a:pt x="1496615" y="482427"/>
                  <a:pt x="1497508" y="483320"/>
                  <a:pt x="1497508" y="484882"/>
                </a:cubicBezTo>
                <a:lnTo>
                  <a:pt x="1497508" y="506313"/>
                </a:lnTo>
                <a:cubicBezTo>
                  <a:pt x="1497508" y="508099"/>
                  <a:pt x="1496615" y="508992"/>
                  <a:pt x="1494829" y="508992"/>
                </a:cubicBezTo>
                <a:lnTo>
                  <a:pt x="1473398" y="508992"/>
                </a:lnTo>
                <a:cubicBezTo>
                  <a:pt x="1471612" y="508992"/>
                  <a:pt x="1470719" y="508099"/>
                  <a:pt x="1470719" y="506313"/>
                </a:cubicBezTo>
                <a:lnTo>
                  <a:pt x="1470719" y="484882"/>
                </a:lnTo>
                <a:cubicBezTo>
                  <a:pt x="1470942" y="483096"/>
                  <a:pt x="1471835" y="482203"/>
                  <a:pt x="1473398" y="482203"/>
                </a:cubicBezTo>
                <a:close/>
                <a:moveTo>
                  <a:pt x="1433215" y="482203"/>
                </a:moveTo>
                <a:lnTo>
                  <a:pt x="1454646" y="482203"/>
                </a:lnTo>
                <a:cubicBezTo>
                  <a:pt x="1456432" y="482427"/>
                  <a:pt x="1457325" y="483320"/>
                  <a:pt x="1457325" y="484882"/>
                </a:cubicBezTo>
                <a:lnTo>
                  <a:pt x="1457325" y="506313"/>
                </a:lnTo>
                <a:cubicBezTo>
                  <a:pt x="1457325" y="508099"/>
                  <a:pt x="1456432" y="508992"/>
                  <a:pt x="1454646" y="508992"/>
                </a:cubicBezTo>
                <a:lnTo>
                  <a:pt x="1433215" y="508992"/>
                </a:lnTo>
                <a:cubicBezTo>
                  <a:pt x="1431429" y="508992"/>
                  <a:pt x="1430536" y="508099"/>
                  <a:pt x="1430536" y="506313"/>
                </a:cubicBezTo>
                <a:lnTo>
                  <a:pt x="1430536" y="484882"/>
                </a:lnTo>
                <a:cubicBezTo>
                  <a:pt x="1430759" y="483096"/>
                  <a:pt x="1431652" y="482203"/>
                  <a:pt x="1433215" y="482203"/>
                </a:cubicBezTo>
                <a:close/>
                <a:moveTo>
                  <a:pt x="1393031" y="482203"/>
                </a:moveTo>
                <a:lnTo>
                  <a:pt x="1414462" y="482203"/>
                </a:lnTo>
                <a:cubicBezTo>
                  <a:pt x="1416248" y="482427"/>
                  <a:pt x="1417141" y="483320"/>
                  <a:pt x="1417141" y="484882"/>
                </a:cubicBezTo>
                <a:lnTo>
                  <a:pt x="1417141" y="506313"/>
                </a:lnTo>
                <a:cubicBezTo>
                  <a:pt x="1417141" y="508099"/>
                  <a:pt x="1416248" y="508992"/>
                  <a:pt x="1414462" y="508992"/>
                </a:cubicBezTo>
                <a:lnTo>
                  <a:pt x="1393031" y="508992"/>
                </a:lnTo>
                <a:cubicBezTo>
                  <a:pt x="1391245" y="508992"/>
                  <a:pt x="1390352" y="508099"/>
                  <a:pt x="1390352" y="506313"/>
                </a:cubicBezTo>
                <a:lnTo>
                  <a:pt x="1390352" y="484882"/>
                </a:lnTo>
                <a:cubicBezTo>
                  <a:pt x="1390575" y="483096"/>
                  <a:pt x="1391468" y="482203"/>
                  <a:pt x="1393031" y="482203"/>
                </a:cubicBezTo>
                <a:close/>
                <a:moveTo>
                  <a:pt x="1352847" y="482203"/>
                </a:moveTo>
                <a:lnTo>
                  <a:pt x="1374279" y="482203"/>
                </a:lnTo>
                <a:cubicBezTo>
                  <a:pt x="1376065" y="482427"/>
                  <a:pt x="1376957" y="483320"/>
                  <a:pt x="1376957" y="484882"/>
                </a:cubicBezTo>
                <a:lnTo>
                  <a:pt x="1376957" y="506313"/>
                </a:lnTo>
                <a:cubicBezTo>
                  <a:pt x="1376957" y="508099"/>
                  <a:pt x="1376065" y="508992"/>
                  <a:pt x="1374279" y="508992"/>
                </a:cubicBezTo>
                <a:lnTo>
                  <a:pt x="1352847" y="508992"/>
                </a:lnTo>
                <a:cubicBezTo>
                  <a:pt x="1351061" y="508992"/>
                  <a:pt x="1350169" y="508099"/>
                  <a:pt x="1350169" y="506313"/>
                </a:cubicBezTo>
                <a:lnTo>
                  <a:pt x="1350169" y="484882"/>
                </a:lnTo>
                <a:cubicBezTo>
                  <a:pt x="1350392" y="483096"/>
                  <a:pt x="1351285" y="482203"/>
                  <a:pt x="1352847" y="482203"/>
                </a:cubicBezTo>
                <a:close/>
                <a:moveTo>
                  <a:pt x="1151929" y="482203"/>
                </a:moveTo>
                <a:lnTo>
                  <a:pt x="1173361" y="482203"/>
                </a:lnTo>
                <a:cubicBezTo>
                  <a:pt x="1175147" y="482427"/>
                  <a:pt x="1176040" y="483320"/>
                  <a:pt x="1176040" y="484882"/>
                </a:cubicBezTo>
                <a:lnTo>
                  <a:pt x="1176040" y="506313"/>
                </a:lnTo>
                <a:cubicBezTo>
                  <a:pt x="1176040" y="508099"/>
                  <a:pt x="1175147" y="508992"/>
                  <a:pt x="1173361" y="508992"/>
                </a:cubicBezTo>
                <a:lnTo>
                  <a:pt x="1151929" y="508992"/>
                </a:lnTo>
                <a:cubicBezTo>
                  <a:pt x="1150144" y="508992"/>
                  <a:pt x="1149251" y="508099"/>
                  <a:pt x="1149251" y="506313"/>
                </a:cubicBezTo>
                <a:lnTo>
                  <a:pt x="1149251" y="484882"/>
                </a:lnTo>
                <a:cubicBezTo>
                  <a:pt x="1149474" y="483096"/>
                  <a:pt x="1150367" y="482203"/>
                  <a:pt x="1151929" y="482203"/>
                </a:cubicBezTo>
                <a:close/>
                <a:moveTo>
                  <a:pt x="1111746" y="482203"/>
                </a:moveTo>
                <a:lnTo>
                  <a:pt x="1133177" y="482203"/>
                </a:lnTo>
                <a:cubicBezTo>
                  <a:pt x="1134963" y="482427"/>
                  <a:pt x="1135856" y="483320"/>
                  <a:pt x="1135856" y="484882"/>
                </a:cubicBezTo>
                <a:lnTo>
                  <a:pt x="1135856" y="506313"/>
                </a:lnTo>
                <a:cubicBezTo>
                  <a:pt x="1135856" y="508099"/>
                  <a:pt x="1134963" y="508992"/>
                  <a:pt x="1133177" y="508992"/>
                </a:cubicBezTo>
                <a:lnTo>
                  <a:pt x="1111746" y="508992"/>
                </a:lnTo>
                <a:cubicBezTo>
                  <a:pt x="1109960" y="508992"/>
                  <a:pt x="1109067" y="508099"/>
                  <a:pt x="1109067" y="506313"/>
                </a:cubicBezTo>
                <a:lnTo>
                  <a:pt x="1109067" y="484882"/>
                </a:lnTo>
                <a:cubicBezTo>
                  <a:pt x="1109290" y="483096"/>
                  <a:pt x="1110183" y="482203"/>
                  <a:pt x="1111746" y="482203"/>
                </a:cubicBezTo>
                <a:close/>
                <a:moveTo>
                  <a:pt x="1071562" y="482203"/>
                </a:moveTo>
                <a:lnTo>
                  <a:pt x="1092994" y="482203"/>
                </a:lnTo>
                <a:cubicBezTo>
                  <a:pt x="1094780" y="482427"/>
                  <a:pt x="1095673" y="483320"/>
                  <a:pt x="1095673" y="484882"/>
                </a:cubicBezTo>
                <a:lnTo>
                  <a:pt x="1095673" y="506313"/>
                </a:lnTo>
                <a:cubicBezTo>
                  <a:pt x="1095673" y="508099"/>
                  <a:pt x="1094780" y="508992"/>
                  <a:pt x="1092994" y="508992"/>
                </a:cubicBezTo>
                <a:lnTo>
                  <a:pt x="1071562" y="508992"/>
                </a:lnTo>
                <a:cubicBezTo>
                  <a:pt x="1069776" y="508992"/>
                  <a:pt x="1068883" y="508099"/>
                  <a:pt x="1068883" y="506313"/>
                </a:cubicBezTo>
                <a:lnTo>
                  <a:pt x="1068883" y="484882"/>
                </a:lnTo>
                <a:cubicBezTo>
                  <a:pt x="1069106" y="483096"/>
                  <a:pt x="1070000" y="482203"/>
                  <a:pt x="1071562" y="482203"/>
                </a:cubicBezTo>
                <a:close/>
                <a:moveTo>
                  <a:pt x="1031379" y="482203"/>
                </a:moveTo>
                <a:lnTo>
                  <a:pt x="1052810" y="482203"/>
                </a:lnTo>
                <a:cubicBezTo>
                  <a:pt x="1054596" y="482427"/>
                  <a:pt x="1055489" y="483320"/>
                  <a:pt x="1055489" y="484882"/>
                </a:cubicBezTo>
                <a:lnTo>
                  <a:pt x="1055489" y="506313"/>
                </a:lnTo>
                <a:cubicBezTo>
                  <a:pt x="1055489" y="508099"/>
                  <a:pt x="1054596" y="508992"/>
                  <a:pt x="1052810" y="508992"/>
                </a:cubicBezTo>
                <a:lnTo>
                  <a:pt x="1031379" y="508992"/>
                </a:lnTo>
                <a:cubicBezTo>
                  <a:pt x="1029593" y="508992"/>
                  <a:pt x="1028700" y="508099"/>
                  <a:pt x="1028700" y="506313"/>
                </a:cubicBezTo>
                <a:lnTo>
                  <a:pt x="1028700" y="484882"/>
                </a:lnTo>
                <a:cubicBezTo>
                  <a:pt x="1028923" y="483096"/>
                  <a:pt x="1029816" y="482203"/>
                  <a:pt x="1031379" y="482203"/>
                </a:cubicBezTo>
                <a:close/>
                <a:moveTo>
                  <a:pt x="959048" y="482203"/>
                </a:moveTo>
                <a:lnTo>
                  <a:pt x="980479" y="482203"/>
                </a:lnTo>
                <a:cubicBezTo>
                  <a:pt x="982265" y="482427"/>
                  <a:pt x="983159" y="483320"/>
                  <a:pt x="983159" y="484882"/>
                </a:cubicBezTo>
                <a:lnTo>
                  <a:pt x="983159" y="506313"/>
                </a:lnTo>
                <a:cubicBezTo>
                  <a:pt x="983159" y="508099"/>
                  <a:pt x="982265" y="508992"/>
                  <a:pt x="980479" y="508992"/>
                </a:cubicBezTo>
                <a:lnTo>
                  <a:pt x="959048" y="508992"/>
                </a:lnTo>
                <a:cubicBezTo>
                  <a:pt x="957262" y="508992"/>
                  <a:pt x="956370" y="508099"/>
                  <a:pt x="956370" y="506313"/>
                </a:cubicBezTo>
                <a:lnTo>
                  <a:pt x="956370" y="484882"/>
                </a:lnTo>
                <a:cubicBezTo>
                  <a:pt x="956593" y="483096"/>
                  <a:pt x="957486" y="482203"/>
                  <a:pt x="959048" y="482203"/>
                </a:cubicBezTo>
                <a:close/>
                <a:moveTo>
                  <a:pt x="918865" y="482203"/>
                </a:moveTo>
                <a:lnTo>
                  <a:pt x="940296" y="482203"/>
                </a:lnTo>
                <a:cubicBezTo>
                  <a:pt x="942082" y="482427"/>
                  <a:pt x="942975" y="483320"/>
                  <a:pt x="942975" y="484882"/>
                </a:cubicBezTo>
                <a:lnTo>
                  <a:pt x="942975" y="506313"/>
                </a:lnTo>
                <a:cubicBezTo>
                  <a:pt x="942975" y="508099"/>
                  <a:pt x="942082" y="508992"/>
                  <a:pt x="940296" y="508992"/>
                </a:cubicBezTo>
                <a:lnTo>
                  <a:pt x="918865" y="508992"/>
                </a:lnTo>
                <a:cubicBezTo>
                  <a:pt x="917079" y="508992"/>
                  <a:pt x="916186" y="508099"/>
                  <a:pt x="916186" y="506313"/>
                </a:cubicBezTo>
                <a:lnTo>
                  <a:pt x="916186" y="484882"/>
                </a:lnTo>
                <a:cubicBezTo>
                  <a:pt x="916409" y="483096"/>
                  <a:pt x="917302" y="482203"/>
                  <a:pt x="918865" y="482203"/>
                </a:cubicBezTo>
                <a:close/>
                <a:moveTo>
                  <a:pt x="878681" y="482203"/>
                </a:moveTo>
                <a:lnTo>
                  <a:pt x="900112" y="482203"/>
                </a:lnTo>
                <a:cubicBezTo>
                  <a:pt x="901898" y="482427"/>
                  <a:pt x="902791" y="483320"/>
                  <a:pt x="902791" y="484882"/>
                </a:cubicBezTo>
                <a:lnTo>
                  <a:pt x="902791" y="506313"/>
                </a:lnTo>
                <a:cubicBezTo>
                  <a:pt x="902791" y="508099"/>
                  <a:pt x="901898" y="508992"/>
                  <a:pt x="900112" y="508992"/>
                </a:cubicBezTo>
                <a:lnTo>
                  <a:pt x="878681" y="508992"/>
                </a:lnTo>
                <a:cubicBezTo>
                  <a:pt x="876895" y="508992"/>
                  <a:pt x="876002" y="508099"/>
                  <a:pt x="876002" y="506313"/>
                </a:cubicBezTo>
                <a:lnTo>
                  <a:pt x="876002" y="484882"/>
                </a:lnTo>
                <a:cubicBezTo>
                  <a:pt x="876225" y="483096"/>
                  <a:pt x="877119" y="482203"/>
                  <a:pt x="878681" y="482203"/>
                </a:cubicBezTo>
                <a:close/>
                <a:moveTo>
                  <a:pt x="838497" y="482203"/>
                </a:moveTo>
                <a:lnTo>
                  <a:pt x="859929" y="482203"/>
                </a:lnTo>
                <a:cubicBezTo>
                  <a:pt x="861715" y="482427"/>
                  <a:pt x="862608" y="483320"/>
                  <a:pt x="862608" y="484882"/>
                </a:cubicBezTo>
                <a:lnTo>
                  <a:pt x="862608" y="506313"/>
                </a:lnTo>
                <a:cubicBezTo>
                  <a:pt x="862608" y="508099"/>
                  <a:pt x="861715" y="508992"/>
                  <a:pt x="859929" y="508992"/>
                </a:cubicBezTo>
                <a:lnTo>
                  <a:pt x="838497" y="508992"/>
                </a:lnTo>
                <a:cubicBezTo>
                  <a:pt x="836712" y="508992"/>
                  <a:pt x="835819" y="508099"/>
                  <a:pt x="835819" y="506313"/>
                </a:cubicBezTo>
                <a:lnTo>
                  <a:pt x="835819" y="484882"/>
                </a:lnTo>
                <a:cubicBezTo>
                  <a:pt x="836042" y="483096"/>
                  <a:pt x="836935" y="482203"/>
                  <a:pt x="838497" y="482203"/>
                </a:cubicBezTo>
                <a:close/>
                <a:moveTo>
                  <a:pt x="798314" y="482203"/>
                </a:moveTo>
                <a:lnTo>
                  <a:pt x="819745" y="482203"/>
                </a:lnTo>
                <a:cubicBezTo>
                  <a:pt x="821531" y="482427"/>
                  <a:pt x="822424" y="483320"/>
                  <a:pt x="822424" y="484882"/>
                </a:cubicBezTo>
                <a:lnTo>
                  <a:pt x="822424" y="506313"/>
                </a:lnTo>
                <a:cubicBezTo>
                  <a:pt x="822424" y="508099"/>
                  <a:pt x="821531" y="508992"/>
                  <a:pt x="819745" y="508992"/>
                </a:cubicBezTo>
                <a:lnTo>
                  <a:pt x="798314" y="508992"/>
                </a:lnTo>
                <a:cubicBezTo>
                  <a:pt x="796528" y="508992"/>
                  <a:pt x="795635" y="508099"/>
                  <a:pt x="795635" y="506313"/>
                </a:cubicBezTo>
                <a:lnTo>
                  <a:pt x="795635" y="484882"/>
                </a:lnTo>
                <a:cubicBezTo>
                  <a:pt x="795858" y="483096"/>
                  <a:pt x="796751" y="482203"/>
                  <a:pt x="798314" y="482203"/>
                </a:cubicBezTo>
                <a:close/>
                <a:moveTo>
                  <a:pt x="758130" y="482203"/>
                </a:moveTo>
                <a:lnTo>
                  <a:pt x="779562" y="482203"/>
                </a:lnTo>
                <a:cubicBezTo>
                  <a:pt x="781347" y="482427"/>
                  <a:pt x="782241" y="483320"/>
                  <a:pt x="782241" y="484882"/>
                </a:cubicBezTo>
                <a:lnTo>
                  <a:pt x="782241" y="506313"/>
                </a:lnTo>
                <a:cubicBezTo>
                  <a:pt x="782241" y="508099"/>
                  <a:pt x="781347" y="508992"/>
                  <a:pt x="779562" y="508992"/>
                </a:cubicBezTo>
                <a:lnTo>
                  <a:pt x="758130" y="508992"/>
                </a:lnTo>
                <a:cubicBezTo>
                  <a:pt x="756344" y="508992"/>
                  <a:pt x="755451" y="508099"/>
                  <a:pt x="755451" y="506313"/>
                </a:cubicBezTo>
                <a:lnTo>
                  <a:pt x="755451" y="484882"/>
                </a:lnTo>
                <a:cubicBezTo>
                  <a:pt x="755675" y="483096"/>
                  <a:pt x="756568" y="482203"/>
                  <a:pt x="758130" y="482203"/>
                </a:cubicBezTo>
                <a:close/>
                <a:moveTo>
                  <a:pt x="717947" y="482203"/>
                </a:moveTo>
                <a:lnTo>
                  <a:pt x="739378" y="482203"/>
                </a:lnTo>
                <a:cubicBezTo>
                  <a:pt x="741164" y="482427"/>
                  <a:pt x="742057" y="483320"/>
                  <a:pt x="742057" y="484882"/>
                </a:cubicBezTo>
                <a:lnTo>
                  <a:pt x="742057" y="506313"/>
                </a:lnTo>
                <a:cubicBezTo>
                  <a:pt x="742057" y="508099"/>
                  <a:pt x="741164" y="508992"/>
                  <a:pt x="739378" y="508992"/>
                </a:cubicBezTo>
                <a:lnTo>
                  <a:pt x="717947" y="508992"/>
                </a:lnTo>
                <a:cubicBezTo>
                  <a:pt x="716161" y="508992"/>
                  <a:pt x="715268" y="508099"/>
                  <a:pt x="715268" y="506313"/>
                </a:cubicBezTo>
                <a:lnTo>
                  <a:pt x="715268" y="484882"/>
                </a:lnTo>
                <a:cubicBezTo>
                  <a:pt x="715491" y="483096"/>
                  <a:pt x="716384" y="482203"/>
                  <a:pt x="717947" y="482203"/>
                </a:cubicBezTo>
                <a:close/>
                <a:moveTo>
                  <a:pt x="677763" y="482203"/>
                </a:moveTo>
                <a:lnTo>
                  <a:pt x="699194" y="482203"/>
                </a:lnTo>
                <a:cubicBezTo>
                  <a:pt x="700980" y="482427"/>
                  <a:pt x="701873" y="483320"/>
                  <a:pt x="701873" y="484882"/>
                </a:cubicBezTo>
                <a:lnTo>
                  <a:pt x="701873" y="506313"/>
                </a:lnTo>
                <a:cubicBezTo>
                  <a:pt x="701873" y="508099"/>
                  <a:pt x="700980" y="508992"/>
                  <a:pt x="699194" y="508992"/>
                </a:cubicBezTo>
                <a:lnTo>
                  <a:pt x="677763" y="508992"/>
                </a:lnTo>
                <a:cubicBezTo>
                  <a:pt x="675977" y="508992"/>
                  <a:pt x="675084" y="508099"/>
                  <a:pt x="675084" y="506313"/>
                </a:cubicBezTo>
                <a:lnTo>
                  <a:pt x="675084" y="484882"/>
                </a:lnTo>
                <a:cubicBezTo>
                  <a:pt x="675307" y="483096"/>
                  <a:pt x="676200" y="482203"/>
                  <a:pt x="677763" y="482203"/>
                </a:cubicBezTo>
                <a:close/>
                <a:moveTo>
                  <a:pt x="637580" y="482203"/>
                </a:moveTo>
                <a:lnTo>
                  <a:pt x="659011" y="482203"/>
                </a:lnTo>
                <a:cubicBezTo>
                  <a:pt x="660797" y="482427"/>
                  <a:pt x="661690" y="483320"/>
                  <a:pt x="661690" y="484882"/>
                </a:cubicBezTo>
                <a:lnTo>
                  <a:pt x="661690" y="506313"/>
                </a:lnTo>
                <a:cubicBezTo>
                  <a:pt x="661690" y="508099"/>
                  <a:pt x="660797" y="508992"/>
                  <a:pt x="659011" y="508992"/>
                </a:cubicBezTo>
                <a:lnTo>
                  <a:pt x="637580" y="508992"/>
                </a:lnTo>
                <a:cubicBezTo>
                  <a:pt x="635794" y="508992"/>
                  <a:pt x="634900" y="508099"/>
                  <a:pt x="634900" y="506313"/>
                </a:cubicBezTo>
                <a:lnTo>
                  <a:pt x="634900" y="484882"/>
                </a:lnTo>
                <a:cubicBezTo>
                  <a:pt x="635124" y="483096"/>
                  <a:pt x="636017" y="482203"/>
                  <a:pt x="637580" y="482203"/>
                </a:cubicBezTo>
                <a:close/>
                <a:moveTo>
                  <a:pt x="597396" y="482203"/>
                </a:moveTo>
                <a:lnTo>
                  <a:pt x="618827" y="482203"/>
                </a:lnTo>
                <a:cubicBezTo>
                  <a:pt x="620613" y="482427"/>
                  <a:pt x="621506" y="483320"/>
                  <a:pt x="621506" y="484882"/>
                </a:cubicBezTo>
                <a:lnTo>
                  <a:pt x="621506" y="506313"/>
                </a:lnTo>
                <a:cubicBezTo>
                  <a:pt x="621506" y="508099"/>
                  <a:pt x="620613" y="508992"/>
                  <a:pt x="618827" y="508992"/>
                </a:cubicBezTo>
                <a:lnTo>
                  <a:pt x="597396" y="508992"/>
                </a:lnTo>
                <a:cubicBezTo>
                  <a:pt x="595610" y="508992"/>
                  <a:pt x="594717" y="508099"/>
                  <a:pt x="594717" y="506313"/>
                </a:cubicBezTo>
                <a:lnTo>
                  <a:pt x="594717" y="484882"/>
                </a:lnTo>
                <a:cubicBezTo>
                  <a:pt x="594940" y="483096"/>
                  <a:pt x="595833" y="482203"/>
                  <a:pt x="597396" y="482203"/>
                </a:cubicBezTo>
                <a:close/>
                <a:moveTo>
                  <a:pt x="557212" y="482203"/>
                </a:moveTo>
                <a:lnTo>
                  <a:pt x="578644" y="482203"/>
                </a:lnTo>
                <a:cubicBezTo>
                  <a:pt x="580430" y="482427"/>
                  <a:pt x="581322" y="483320"/>
                  <a:pt x="581322" y="484882"/>
                </a:cubicBezTo>
                <a:lnTo>
                  <a:pt x="581322" y="506313"/>
                </a:lnTo>
                <a:cubicBezTo>
                  <a:pt x="581322" y="508099"/>
                  <a:pt x="580430" y="508992"/>
                  <a:pt x="578644" y="508992"/>
                </a:cubicBezTo>
                <a:lnTo>
                  <a:pt x="557212" y="508992"/>
                </a:lnTo>
                <a:cubicBezTo>
                  <a:pt x="555426" y="508992"/>
                  <a:pt x="554533" y="508099"/>
                  <a:pt x="554533" y="506313"/>
                </a:cubicBezTo>
                <a:lnTo>
                  <a:pt x="554533" y="484882"/>
                </a:lnTo>
                <a:cubicBezTo>
                  <a:pt x="554757" y="483096"/>
                  <a:pt x="555650" y="482203"/>
                  <a:pt x="557212" y="482203"/>
                </a:cubicBezTo>
                <a:close/>
                <a:moveTo>
                  <a:pt x="517029" y="482203"/>
                </a:moveTo>
                <a:lnTo>
                  <a:pt x="538460" y="482203"/>
                </a:lnTo>
                <a:cubicBezTo>
                  <a:pt x="540246" y="482427"/>
                  <a:pt x="541139" y="483320"/>
                  <a:pt x="541139" y="484882"/>
                </a:cubicBezTo>
                <a:lnTo>
                  <a:pt x="541139" y="506313"/>
                </a:lnTo>
                <a:cubicBezTo>
                  <a:pt x="541139" y="508099"/>
                  <a:pt x="540246" y="508992"/>
                  <a:pt x="538460" y="508992"/>
                </a:cubicBezTo>
                <a:lnTo>
                  <a:pt x="517029" y="508992"/>
                </a:lnTo>
                <a:cubicBezTo>
                  <a:pt x="515243" y="508992"/>
                  <a:pt x="514350" y="508099"/>
                  <a:pt x="514350" y="506313"/>
                </a:cubicBezTo>
                <a:lnTo>
                  <a:pt x="514350" y="484882"/>
                </a:lnTo>
                <a:cubicBezTo>
                  <a:pt x="514573" y="483096"/>
                  <a:pt x="515466" y="482203"/>
                  <a:pt x="517029" y="482203"/>
                </a:cubicBezTo>
                <a:close/>
                <a:moveTo>
                  <a:pt x="444698" y="482203"/>
                </a:moveTo>
                <a:lnTo>
                  <a:pt x="466130" y="482203"/>
                </a:lnTo>
                <a:cubicBezTo>
                  <a:pt x="467916" y="482427"/>
                  <a:pt x="468808" y="483320"/>
                  <a:pt x="468808" y="484882"/>
                </a:cubicBezTo>
                <a:lnTo>
                  <a:pt x="468808" y="506313"/>
                </a:lnTo>
                <a:cubicBezTo>
                  <a:pt x="468808" y="508099"/>
                  <a:pt x="467916" y="508992"/>
                  <a:pt x="466130" y="508992"/>
                </a:cubicBezTo>
                <a:lnTo>
                  <a:pt x="444698" y="508992"/>
                </a:lnTo>
                <a:cubicBezTo>
                  <a:pt x="442912" y="508992"/>
                  <a:pt x="442019" y="508099"/>
                  <a:pt x="442019" y="506313"/>
                </a:cubicBezTo>
                <a:lnTo>
                  <a:pt x="442019" y="484882"/>
                </a:lnTo>
                <a:cubicBezTo>
                  <a:pt x="442243" y="483096"/>
                  <a:pt x="443136" y="482203"/>
                  <a:pt x="444698" y="482203"/>
                </a:cubicBezTo>
                <a:close/>
                <a:moveTo>
                  <a:pt x="404515" y="482203"/>
                </a:moveTo>
                <a:lnTo>
                  <a:pt x="425946" y="482203"/>
                </a:lnTo>
                <a:cubicBezTo>
                  <a:pt x="427732" y="482427"/>
                  <a:pt x="428625" y="483320"/>
                  <a:pt x="428625" y="484882"/>
                </a:cubicBezTo>
                <a:lnTo>
                  <a:pt x="428625" y="506313"/>
                </a:lnTo>
                <a:cubicBezTo>
                  <a:pt x="428625" y="508099"/>
                  <a:pt x="427732" y="508992"/>
                  <a:pt x="425946" y="508992"/>
                </a:cubicBezTo>
                <a:lnTo>
                  <a:pt x="404515" y="508992"/>
                </a:lnTo>
                <a:cubicBezTo>
                  <a:pt x="402729" y="508992"/>
                  <a:pt x="401836" y="508099"/>
                  <a:pt x="401836" y="506313"/>
                </a:cubicBezTo>
                <a:lnTo>
                  <a:pt x="401836" y="484882"/>
                </a:lnTo>
                <a:cubicBezTo>
                  <a:pt x="402059" y="483096"/>
                  <a:pt x="402952" y="482203"/>
                  <a:pt x="404515" y="482203"/>
                </a:cubicBezTo>
                <a:close/>
                <a:moveTo>
                  <a:pt x="364331" y="482203"/>
                </a:moveTo>
                <a:lnTo>
                  <a:pt x="385763" y="482203"/>
                </a:lnTo>
                <a:cubicBezTo>
                  <a:pt x="387549" y="482427"/>
                  <a:pt x="388441" y="483320"/>
                  <a:pt x="388441" y="484882"/>
                </a:cubicBezTo>
                <a:lnTo>
                  <a:pt x="388441" y="506313"/>
                </a:lnTo>
                <a:cubicBezTo>
                  <a:pt x="388441" y="508099"/>
                  <a:pt x="387549" y="508992"/>
                  <a:pt x="385763" y="508992"/>
                </a:cubicBezTo>
                <a:lnTo>
                  <a:pt x="364331" y="508992"/>
                </a:lnTo>
                <a:cubicBezTo>
                  <a:pt x="362546" y="508992"/>
                  <a:pt x="361652" y="508099"/>
                  <a:pt x="361652" y="506313"/>
                </a:cubicBezTo>
                <a:lnTo>
                  <a:pt x="361652" y="484882"/>
                </a:lnTo>
                <a:cubicBezTo>
                  <a:pt x="361875" y="483096"/>
                  <a:pt x="362768" y="482203"/>
                  <a:pt x="364331" y="482203"/>
                </a:cubicBezTo>
                <a:close/>
                <a:moveTo>
                  <a:pt x="324148" y="482203"/>
                </a:moveTo>
                <a:lnTo>
                  <a:pt x="345579" y="482203"/>
                </a:lnTo>
                <a:cubicBezTo>
                  <a:pt x="347365" y="482427"/>
                  <a:pt x="348258" y="483320"/>
                  <a:pt x="348258" y="484882"/>
                </a:cubicBezTo>
                <a:lnTo>
                  <a:pt x="348258" y="506313"/>
                </a:lnTo>
                <a:cubicBezTo>
                  <a:pt x="348258" y="508099"/>
                  <a:pt x="347365" y="508992"/>
                  <a:pt x="345579" y="508992"/>
                </a:cubicBezTo>
                <a:lnTo>
                  <a:pt x="324148" y="508992"/>
                </a:lnTo>
                <a:cubicBezTo>
                  <a:pt x="322362" y="508992"/>
                  <a:pt x="321469" y="508099"/>
                  <a:pt x="321469" y="506313"/>
                </a:cubicBezTo>
                <a:lnTo>
                  <a:pt x="321469" y="484882"/>
                </a:lnTo>
                <a:cubicBezTo>
                  <a:pt x="321692" y="483096"/>
                  <a:pt x="322585" y="482203"/>
                  <a:pt x="324148" y="482203"/>
                </a:cubicBezTo>
                <a:close/>
                <a:moveTo>
                  <a:pt x="283964" y="482203"/>
                </a:moveTo>
                <a:lnTo>
                  <a:pt x="305395" y="482203"/>
                </a:lnTo>
                <a:cubicBezTo>
                  <a:pt x="307181" y="482427"/>
                  <a:pt x="308074" y="483320"/>
                  <a:pt x="308074" y="484882"/>
                </a:cubicBezTo>
                <a:lnTo>
                  <a:pt x="308074" y="506313"/>
                </a:lnTo>
                <a:cubicBezTo>
                  <a:pt x="308074" y="508099"/>
                  <a:pt x="307181" y="508992"/>
                  <a:pt x="305395" y="508992"/>
                </a:cubicBezTo>
                <a:lnTo>
                  <a:pt x="283964" y="508992"/>
                </a:lnTo>
                <a:cubicBezTo>
                  <a:pt x="282178" y="508992"/>
                  <a:pt x="281285" y="508099"/>
                  <a:pt x="281285" y="506313"/>
                </a:cubicBezTo>
                <a:lnTo>
                  <a:pt x="281285" y="484882"/>
                </a:lnTo>
                <a:cubicBezTo>
                  <a:pt x="281509" y="483096"/>
                  <a:pt x="282401" y="482203"/>
                  <a:pt x="283964" y="482203"/>
                </a:cubicBezTo>
                <a:close/>
                <a:moveTo>
                  <a:pt x="243780" y="482203"/>
                </a:moveTo>
                <a:lnTo>
                  <a:pt x="265211" y="482203"/>
                </a:lnTo>
                <a:cubicBezTo>
                  <a:pt x="266998" y="482427"/>
                  <a:pt x="267890" y="483320"/>
                  <a:pt x="267890" y="484882"/>
                </a:cubicBezTo>
                <a:lnTo>
                  <a:pt x="267890" y="506313"/>
                </a:lnTo>
                <a:cubicBezTo>
                  <a:pt x="267890" y="508099"/>
                  <a:pt x="266998" y="508992"/>
                  <a:pt x="265211" y="508992"/>
                </a:cubicBezTo>
                <a:lnTo>
                  <a:pt x="243780" y="508992"/>
                </a:lnTo>
                <a:cubicBezTo>
                  <a:pt x="241994" y="508992"/>
                  <a:pt x="241102" y="508099"/>
                  <a:pt x="241102" y="506313"/>
                </a:cubicBezTo>
                <a:lnTo>
                  <a:pt x="241102" y="484882"/>
                </a:lnTo>
                <a:cubicBezTo>
                  <a:pt x="241325" y="483096"/>
                  <a:pt x="242218" y="482203"/>
                  <a:pt x="243780" y="482203"/>
                </a:cubicBezTo>
                <a:close/>
                <a:moveTo>
                  <a:pt x="203597" y="482203"/>
                </a:moveTo>
                <a:lnTo>
                  <a:pt x="225028" y="482203"/>
                </a:lnTo>
                <a:cubicBezTo>
                  <a:pt x="226814" y="482427"/>
                  <a:pt x="227707" y="483320"/>
                  <a:pt x="227707" y="484882"/>
                </a:cubicBezTo>
                <a:lnTo>
                  <a:pt x="227707" y="506313"/>
                </a:lnTo>
                <a:cubicBezTo>
                  <a:pt x="227707" y="508099"/>
                  <a:pt x="226814" y="508992"/>
                  <a:pt x="225028" y="508992"/>
                </a:cubicBezTo>
                <a:lnTo>
                  <a:pt x="203597" y="508992"/>
                </a:lnTo>
                <a:cubicBezTo>
                  <a:pt x="201811" y="508992"/>
                  <a:pt x="200918" y="508099"/>
                  <a:pt x="200918" y="506313"/>
                </a:cubicBezTo>
                <a:lnTo>
                  <a:pt x="200918" y="484882"/>
                </a:lnTo>
                <a:cubicBezTo>
                  <a:pt x="201141" y="483096"/>
                  <a:pt x="202034" y="482203"/>
                  <a:pt x="203597" y="482203"/>
                </a:cubicBezTo>
                <a:close/>
                <a:moveTo>
                  <a:pt x="163413" y="482203"/>
                </a:moveTo>
                <a:lnTo>
                  <a:pt x="184844" y="482203"/>
                </a:lnTo>
                <a:cubicBezTo>
                  <a:pt x="186630" y="482427"/>
                  <a:pt x="187523" y="483320"/>
                  <a:pt x="187523" y="484882"/>
                </a:cubicBezTo>
                <a:lnTo>
                  <a:pt x="187523" y="506313"/>
                </a:lnTo>
                <a:cubicBezTo>
                  <a:pt x="187523" y="508099"/>
                  <a:pt x="186630" y="508992"/>
                  <a:pt x="184844" y="508992"/>
                </a:cubicBezTo>
                <a:lnTo>
                  <a:pt x="163413" y="508992"/>
                </a:lnTo>
                <a:cubicBezTo>
                  <a:pt x="161627" y="508992"/>
                  <a:pt x="160735" y="508099"/>
                  <a:pt x="160735" y="506313"/>
                </a:cubicBezTo>
                <a:lnTo>
                  <a:pt x="160735" y="484882"/>
                </a:lnTo>
                <a:cubicBezTo>
                  <a:pt x="160957" y="483096"/>
                  <a:pt x="161850" y="482203"/>
                  <a:pt x="163413" y="482203"/>
                </a:cubicBezTo>
                <a:close/>
                <a:moveTo>
                  <a:pt x="123229" y="482203"/>
                </a:moveTo>
                <a:lnTo>
                  <a:pt x="144661" y="482203"/>
                </a:lnTo>
                <a:cubicBezTo>
                  <a:pt x="146447" y="482427"/>
                  <a:pt x="147340" y="483320"/>
                  <a:pt x="147340" y="484882"/>
                </a:cubicBezTo>
                <a:lnTo>
                  <a:pt x="147340" y="506313"/>
                </a:lnTo>
                <a:cubicBezTo>
                  <a:pt x="147340" y="508099"/>
                  <a:pt x="146447" y="508992"/>
                  <a:pt x="144661" y="508992"/>
                </a:cubicBezTo>
                <a:lnTo>
                  <a:pt x="123229" y="508992"/>
                </a:lnTo>
                <a:cubicBezTo>
                  <a:pt x="121443" y="508992"/>
                  <a:pt x="120551" y="508099"/>
                  <a:pt x="120551" y="506313"/>
                </a:cubicBezTo>
                <a:lnTo>
                  <a:pt x="120551" y="484882"/>
                </a:lnTo>
                <a:cubicBezTo>
                  <a:pt x="120774" y="483096"/>
                  <a:pt x="121667" y="482203"/>
                  <a:pt x="123229" y="482203"/>
                </a:cubicBezTo>
                <a:close/>
                <a:moveTo>
                  <a:pt x="83046" y="482203"/>
                </a:moveTo>
                <a:lnTo>
                  <a:pt x="104477" y="482203"/>
                </a:lnTo>
                <a:cubicBezTo>
                  <a:pt x="106263" y="482427"/>
                  <a:pt x="107156" y="483320"/>
                  <a:pt x="107156" y="484882"/>
                </a:cubicBezTo>
                <a:lnTo>
                  <a:pt x="107156" y="506313"/>
                </a:lnTo>
                <a:cubicBezTo>
                  <a:pt x="107156" y="508099"/>
                  <a:pt x="106263" y="508992"/>
                  <a:pt x="104477" y="508992"/>
                </a:cubicBezTo>
                <a:lnTo>
                  <a:pt x="83046" y="508992"/>
                </a:lnTo>
                <a:cubicBezTo>
                  <a:pt x="81260" y="508992"/>
                  <a:pt x="80367" y="508099"/>
                  <a:pt x="80367" y="506313"/>
                </a:cubicBezTo>
                <a:lnTo>
                  <a:pt x="80367" y="484882"/>
                </a:lnTo>
                <a:cubicBezTo>
                  <a:pt x="80590" y="483096"/>
                  <a:pt x="81484" y="482203"/>
                  <a:pt x="83046" y="482203"/>
                </a:cubicBezTo>
                <a:close/>
                <a:moveTo>
                  <a:pt x="42862" y="482203"/>
                </a:moveTo>
                <a:lnTo>
                  <a:pt x="64293" y="482203"/>
                </a:lnTo>
                <a:cubicBezTo>
                  <a:pt x="66079" y="482427"/>
                  <a:pt x="66973" y="483320"/>
                  <a:pt x="66973" y="484882"/>
                </a:cubicBezTo>
                <a:lnTo>
                  <a:pt x="66973" y="506313"/>
                </a:lnTo>
                <a:cubicBezTo>
                  <a:pt x="66973" y="508099"/>
                  <a:pt x="66079" y="508992"/>
                  <a:pt x="64293" y="508992"/>
                </a:cubicBezTo>
                <a:lnTo>
                  <a:pt x="42862" y="508992"/>
                </a:lnTo>
                <a:cubicBezTo>
                  <a:pt x="41076" y="508992"/>
                  <a:pt x="40183" y="508099"/>
                  <a:pt x="40183" y="506313"/>
                </a:cubicBezTo>
                <a:lnTo>
                  <a:pt x="40183" y="484882"/>
                </a:lnTo>
                <a:cubicBezTo>
                  <a:pt x="40407" y="483096"/>
                  <a:pt x="41300" y="482203"/>
                  <a:pt x="42862" y="482203"/>
                </a:cubicBezTo>
                <a:close/>
                <a:moveTo>
                  <a:pt x="2679" y="482203"/>
                </a:moveTo>
                <a:lnTo>
                  <a:pt x="24110" y="482203"/>
                </a:lnTo>
                <a:cubicBezTo>
                  <a:pt x="25896" y="482427"/>
                  <a:pt x="26789" y="483320"/>
                  <a:pt x="26789" y="484882"/>
                </a:cubicBezTo>
                <a:lnTo>
                  <a:pt x="26789" y="506313"/>
                </a:lnTo>
                <a:cubicBezTo>
                  <a:pt x="26789" y="508099"/>
                  <a:pt x="25896" y="508992"/>
                  <a:pt x="24110" y="508992"/>
                </a:cubicBezTo>
                <a:lnTo>
                  <a:pt x="2679" y="508992"/>
                </a:lnTo>
                <a:cubicBezTo>
                  <a:pt x="893" y="508992"/>
                  <a:pt x="0" y="508099"/>
                  <a:pt x="0" y="506313"/>
                </a:cubicBezTo>
                <a:lnTo>
                  <a:pt x="0" y="484882"/>
                </a:lnTo>
                <a:cubicBezTo>
                  <a:pt x="223" y="483096"/>
                  <a:pt x="1116" y="482203"/>
                  <a:pt x="2679" y="482203"/>
                </a:cubicBezTo>
                <a:close/>
                <a:moveTo>
                  <a:pt x="6304954" y="442020"/>
                </a:moveTo>
                <a:lnTo>
                  <a:pt x="6326386" y="442020"/>
                </a:lnTo>
                <a:cubicBezTo>
                  <a:pt x="6328172" y="442243"/>
                  <a:pt x="6329064" y="443136"/>
                  <a:pt x="6329064" y="444699"/>
                </a:cubicBezTo>
                <a:lnTo>
                  <a:pt x="6329064" y="466130"/>
                </a:lnTo>
                <a:cubicBezTo>
                  <a:pt x="6329064" y="467916"/>
                  <a:pt x="6328172" y="468809"/>
                  <a:pt x="6326386" y="468809"/>
                </a:cubicBezTo>
                <a:lnTo>
                  <a:pt x="6304954" y="468809"/>
                </a:lnTo>
                <a:cubicBezTo>
                  <a:pt x="6303168" y="468809"/>
                  <a:pt x="6302276" y="467916"/>
                  <a:pt x="6302276" y="466130"/>
                </a:cubicBezTo>
                <a:lnTo>
                  <a:pt x="6302276" y="444699"/>
                </a:lnTo>
                <a:cubicBezTo>
                  <a:pt x="6302498" y="442913"/>
                  <a:pt x="6303392" y="442020"/>
                  <a:pt x="6304954" y="442020"/>
                </a:cubicBezTo>
                <a:close/>
                <a:moveTo>
                  <a:pt x="6264770" y="442020"/>
                </a:moveTo>
                <a:lnTo>
                  <a:pt x="6286202" y="442020"/>
                </a:lnTo>
                <a:cubicBezTo>
                  <a:pt x="6287988" y="442243"/>
                  <a:pt x="6288881" y="443136"/>
                  <a:pt x="6288881" y="444699"/>
                </a:cubicBezTo>
                <a:lnTo>
                  <a:pt x="6288881" y="466130"/>
                </a:lnTo>
                <a:cubicBezTo>
                  <a:pt x="6288881" y="467916"/>
                  <a:pt x="6287988" y="468809"/>
                  <a:pt x="6286202" y="468809"/>
                </a:cubicBezTo>
                <a:lnTo>
                  <a:pt x="6264770" y="468809"/>
                </a:lnTo>
                <a:cubicBezTo>
                  <a:pt x="6262985" y="468809"/>
                  <a:pt x="6262092" y="467916"/>
                  <a:pt x="6262092" y="466130"/>
                </a:cubicBezTo>
                <a:lnTo>
                  <a:pt x="6262092" y="444699"/>
                </a:lnTo>
                <a:cubicBezTo>
                  <a:pt x="6262315" y="442913"/>
                  <a:pt x="6263208" y="442020"/>
                  <a:pt x="6264770" y="442020"/>
                </a:cubicBezTo>
                <a:close/>
                <a:moveTo>
                  <a:pt x="6224587" y="442020"/>
                </a:moveTo>
                <a:lnTo>
                  <a:pt x="6246018" y="442020"/>
                </a:lnTo>
                <a:cubicBezTo>
                  <a:pt x="6247804" y="442243"/>
                  <a:pt x="6248698" y="443136"/>
                  <a:pt x="6248698" y="444699"/>
                </a:cubicBezTo>
                <a:lnTo>
                  <a:pt x="6248698" y="466130"/>
                </a:lnTo>
                <a:cubicBezTo>
                  <a:pt x="6248698" y="467916"/>
                  <a:pt x="6247804" y="468809"/>
                  <a:pt x="6246018" y="468809"/>
                </a:cubicBezTo>
                <a:lnTo>
                  <a:pt x="6224587" y="468809"/>
                </a:lnTo>
                <a:cubicBezTo>
                  <a:pt x="6222801" y="468809"/>
                  <a:pt x="6221908" y="467916"/>
                  <a:pt x="6221908" y="466130"/>
                </a:cubicBezTo>
                <a:lnTo>
                  <a:pt x="6221908" y="444699"/>
                </a:lnTo>
                <a:cubicBezTo>
                  <a:pt x="6222132" y="442913"/>
                  <a:pt x="6223024" y="442020"/>
                  <a:pt x="6224587" y="442020"/>
                </a:cubicBezTo>
                <a:close/>
                <a:moveTo>
                  <a:pt x="6184404" y="442020"/>
                </a:moveTo>
                <a:lnTo>
                  <a:pt x="6205835" y="442020"/>
                </a:lnTo>
                <a:cubicBezTo>
                  <a:pt x="6207620" y="442243"/>
                  <a:pt x="6208514" y="443136"/>
                  <a:pt x="6208514" y="444699"/>
                </a:cubicBezTo>
                <a:lnTo>
                  <a:pt x="6208514" y="466130"/>
                </a:lnTo>
                <a:cubicBezTo>
                  <a:pt x="6208514" y="467916"/>
                  <a:pt x="6207620" y="468809"/>
                  <a:pt x="6205835" y="468809"/>
                </a:cubicBezTo>
                <a:lnTo>
                  <a:pt x="6184404" y="468809"/>
                </a:lnTo>
                <a:cubicBezTo>
                  <a:pt x="6182618" y="468809"/>
                  <a:pt x="6181724" y="467916"/>
                  <a:pt x="6181724" y="466130"/>
                </a:cubicBezTo>
                <a:lnTo>
                  <a:pt x="6181724" y="444699"/>
                </a:lnTo>
                <a:cubicBezTo>
                  <a:pt x="6181948" y="442913"/>
                  <a:pt x="6182841" y="442020"/>
                  <a:pt x="6184404" y="442020"/>
                </a:cubicBezTo>
                <a:close/>
                <a:moveTo>
                  <a:pt x="6112073" y="442020"/>
                </a:moveTo>
                <a:lnTo>
                  <a:pt x="6133504" y="442020"/>
                </a:lnTo>
                <a:cubicBezTo>
                  <a:pt x="6135290" y="442243"/>
                  <a:pt x="6136183" y="443136"/>
                  <a:pt x="6136183" y="444699"/>
                </a:cubicBezTo>
                <a:lnTo>
                  <a:pt x="6136183" y="466130"/>
                </a:lnTo>
                <a:cubicBezTo>
                  <a:pt x="6136183" y="467916"/>
                  <a:pt x="6135290" y="468809"/>
                  <a:pt x="6133504" y="468809"/>
                </a:cubicBezTo>
                <a:lnTo>
                  <a:pt x="6112073" y="468809"/>
                </a:lnTo>
                <a:cubicBezTo>
                  <a:pt x="6110287" y="468809"/>
                  <a:pt x="6109394" y="467916"/>
                  <a:pt x="6109394" y="466130"/>
                </a:cubicBezTo>
                <a:lnTo>
                  <a:pt x="6109394" y="444699"/>
                </a:lnTo>
                <a:cubicBezTo>
                  <a:pt x="6109618" y="442913"/>
                  <a:pt x="6110510" y="442020"/>
                  <a:pt x="6112073" y="442020"/>
                </a:cubicBezTo>
                <a:close/>
                <a:moveTo>
                  <a:pt x="6071890" y="442020"/>
                </a:moveTo>
                <a:lnTo>
                  <a:pt x="6093320" y="442020"/>
                </a:lnTo>
                <a:cubicBezTo>
                  <a:pt x="6095106" y="442243"/>
                  <a:pt x="6096000" y="443136"/>
                  <a:pt x="6096000" y="444699"/>
                </a:cubicBezTo>
                <a:lnTo>
                  <a:pt x="6096000" y="466130"/>
                </a:lnTo>
                <a:cubicBezTo>
                  <a:pt x="6096000" y="467916"/>
                  <a:pt x="6095106" y="468809"/>
                  <a:pt x="6093320" y="468809"/>
                </a:cubicBezTo>
                <a:lnTo>
                  <a:pt x="6071890" y="468809"/>
                </a:lnTo>
                <a:cubicBezTo>
                  <a:pt x="6070104" y="468809"/>
                  <a:pt x="6069210" y="467916"/>
                  <a:pt x="6069210" y="466130"/>
                </a:cubicBezTo>
                <a:lnTo>
                  <a:pt x="6069210" y="444699"/>
                </a:lnTo>
                <a:cubicBezTo>
                  <a:pt x="6069434" y="442913"/>
                  <a:pt x="6070327" y="442020"/>
                  <a:pt x="6071890" y="442020"/>
                </a:cubicBezTo>
                <a:close/>
                <a:moveTo>
                  <a:pt x="6031706" y="442020"/>
                </a:moveTo>
                <a:lnTo>
                  <a:pt x="6053137" y="442020"/>
                </a:lnTo>
                <a:cubicBezTo>
                  <a:pt x="6054923" y="442243"/>
                  <a:pt x="6055816" y="443136"/>
                  <a:pt x="6055816" y="444699"/>
                </a:cubicBezTo>
                <a:lnTo>
                  <a:pt x="6055816" y="466130"/>
                </a:lnTo>
                <a:cubicBezTo>
                  <a:pt x="6055816" y="467916"/>
                  <a:pt x="6054923" y="468809"/>
                  <a:pt x="6053137" y="468809"/>
                </a:cubicBezTo>
                <a:lnTo>
                  <a:pt x="6031706" y="468809"/>
                </a:lnTo>
                <a:cubicBezTo>
                  <a:pt x="6029920" y="468809"/>
                  <a:pt x="6029027" y="467916"/>
                  <a:pt x="6029027" y="466130"/>
                </a:cubicBezTo>
                <a:lnTo>
                  <a:pt x="6029027" y="444699"/>
                </a:lnTo>
                <a:cubicBezTo>
                  <a:pt x="6029250" y="442913"/>
                  <a:pt x="6030143" y="442020"/>
                  <a:pt x="6031706" y="442020"/>
                </a:cubicBezTo>
                <a:close/>
                <a:moveTo>
                  <a:pt x="5991522" y="442020"/>
                </a:moveTo>
                <a:lnTo>
                  <a:pt x="6012954" y="442020"/>
                </a:lnTo>
                <a:cubicBezTo>
                  <a:pt x="6014740" y="442243"/>
                  <a:pt x="6015632" y="443136"/>
                  <a:pt x="6015632" y="444699"/>
                </a:cubicBezTo>
                <a:lnTo>
                  <a:pt x="6015632" y="466130"/>
                </a:lnTo>
                <a:cubicBezTo>
                  <a:pt x="6015632" y="467916"/>
                  <a:pt x="6014740" y="468809"/>
                  <a:pt x="6012954" y="468809"/>
                </a:cubicBezTo>
                <a:lnTo>
                  <a:pt x="5991522" y="468809"/>
                </a:lnTo>
                <a:cubicBezTo>
                  <a:pt x="5989736" y="468809"/>
                  <a:pt x="5988844" y="467916"/>
                  <a:pt x="5988844" y="466130"/>
                </a:cubicBezTo>
                <a:lnTo>
                  <a:pt x="5988844" y="444699"/>
                </a:lnTo>
                <a:cubicBezTo>
                  <a:pt x="5989066" y="442913"/>
                  <a:pt x="5989960" y="442020"/>
                  <a:pt x="5991522" y="442020"/>
                </a:cubicBezTo>
                <a:close/>
                <a:moveTo>
                  <a:pt x="5790604" y="442020"/>
                </a:moveTo>
                <a:lnTo>
                  <a:pt x="5812036" y="442020"/>
                </a:lnTo>
                <a:cubicBezTo>
                  <a:pt x="5813822" y="442243"/>
                  <a:pt x="5814714" y="443136"/>
                  <a:pt x="5814714" y="444699"/>
                </a:cubicBezTo>
                <a:lnTo>
                  <a:pt x="5814714" y="466130"/>
                </a:lnTo>
                <a:cubicBezTo>
                  <a:pt x="5814714" y="467916"/>
                  <a:pt x="5813822" y="468809"/>
                  <a:pt x="5812036" y="468809"/>
                </a:cubicBezTo>
                <a:lnTo>
                  <a:pt x="5790604" y="468809"/>
                </a:lnTo>
                <a:cubicBezTo>
                  <a:pt x="5788818" y="468809"/>
                  <a:pt x="5787926" y="467916"/>
                  <a:pt x="5787926" y="466130"/>
                </a:cubicBezTo>
                <a:lnTo>
                  <a:pt x="5787926" y="444699"/>
                </a:lnTo>
                <a:cubicBezTo>
                  <a:pt x="5788148" y="442913"/>
                  <a:pt x="5789042" y="442020"/>
                  <a:pt x="5790604" y="442020"/>
                </a:cubicBezTo>
                <a:close/>
                <a:moveTo>
                  <a:pt x="5750420" y="442020"/>
                </a:moveTo>
                <a:lnTo>
                  <a:pt x="5771852" y="442020"/>
                </a:lnTo>
                <a:cubicBezTo>
                  <a:pt x="5773638" y="442243"/>
                  <a:pt x="5774531" y="443136"/>
                  <a:pt x="5774531" y="444699"/>
                </a:cubicBezTo>
                <a:lnTo>
                  <a:pt x="5774531" y="466130"/>
                </a:lnTo>
                <a:cubicBezTo>
                  <a:pt x="5774531" y="467916"/>
                  <a:pt x="5773638" y="468809"/>
                  <a:pt x="5771852" y="468809"/>
                </a:cubicBezTo>
                <a:lnTo>
                  <a:pt x="5750420" y="468809"/>
                </a:lnTo>
                <a:cubicBezTo>
                  <a:pt x="5748635" y="468809"/>
                  <a:pt x="5747742" y="467916"/>
                  <a:pt x="5747742" y="466130"/>
                </a:cubicBezTo>
                <a:lnTo>
                  <a:pt x="5747742" y="444699"/>
                </a:lnTo>
                <a:cubicBezTo>
                  <a:pt x="5747965" y="442913"/>
                  <a:pt x="5748858" y="442020"/>
                  <a:pt x="5750420" y="442020"/>
                </a:cubicBezTo>
                <a:close/>
                <a:moveTo>
                  <a:pt x="5710237" y="442020"/>
                </a:moveTo>
                <a:lnTo>
                  <a:pt x="5731668" y="442020"/>
                </a:lnTo>
                <a:cubicBezTo>
                  <a:pt x="5733454" y="442243"/>
                  <a:pt x="5734348" y="443136"/>
                  <a:pt x="5734348" y="444699"/>
                </a:cubicBezTo>
                <a:lnTo>
                  <a:pt x="5734348" y="466130"/>
                </a:lnTo>
                <a:cubicBezTo>
                  <a:pt x="5734348" y="467916"/>
                  <a:pt x="5733454" y="468809"/>
                  <a:pt x="5731668" y="468809"/>
                </a:cubicBezTo>
                <a:lnTo>
                  <a:pt x="5710237" y="468809"/>
                </a:lnTo>
                <a:cubicBezTo>
                  <a:pt x="5708451" y="468809"/>
                  <a:pt x="5707558" y="467916"/>
                  <a:pt x="5707558" y="466130"/>
                </a:cubicBezTo>
                <a:lnTo>
                  <a:pt x="5707558" y="444699"/>
                </a:lnTo>
                <a:cubicBezTo>
                  <a:pt x="5707782" y="442913"/>
                  <a:pt x="5708674" y="442020"/>
                  <a:pt x="5710237" y="442020"/>
                </a:cubicBezTo>
                <a:close/>
                <a:moveTo>
                  <a:pt x="5670054" y="442020"/>
                </a:moveTo>
                <a:lnTo>
                  <a:pt x="5691485" y="442020"/>
                </a:lnTo>
                <a:cubicBezTo>
                  <a:pt x="5693270" y="442243"/>
                  <a:pt x="5694164" y="443136"/>
                  <a:pt x="5694164" y="444699"/>
                </a:cubicBezTo>
                <a:lnTo>
                  <a:pt x="5694164" y="466130"/>
                </a:lnTo>
                <a:cubicBezTo>
                  <a:pt x="5694164" y="467916"/>
                  <a:pt x="5693270" y="468809"/>
                  <a:pt x="5691485" y="468809"/>
                </a:cubicBezTo>
                <a:lnTo>
                  <a:pt x="5670054" y="468809"/>
                </a:lnTo>
                <a:cubicBezTo>
                  <a:pt x="5668268" y="468809"/>
                  <a:pt x="5667374" y="467916"/>
                  <a:pt x="5667374" y="466130"/>
                </a:cubicBezTo>
                <a:lnTo>
                  <a:pt x="5667374" y="444699"/>
                </a:lnTo>
                <a:cubicBezTo>
                  <a:pt x="5667598" y="442913"/>
                  <a:pt x="5668491" y="442020"/>
                  <a:pt x="5670054" y="442020"/>
                </a:cubicBezTo>
                <a:close/>
                <a:moveTo>
                  <a:pt x="5427464" y="442020"/>
                </a:moveTo>
                <a:lnTo>
                  <a:pt x="5448895" y="442020"/>
                </a:lnTo>
                <a:cubicBezTo>
                  <a:pt x="5450681" y="442243"/>
                  <a:pt x="5451574" y="443136"/>
                  <a:pt x="5451574" y="444699"/>
                </a:cubicBezTo>
                <a:lnTo>
                  <a:pt x="5451574" y="466130"/>
                </a:lnTo>
                <a:cubicBezTo>
                  <a:pt x="5451574" y="467916"/>
                  <a:pt x="5450681" y="468809"/>
                  <a:pt x="5448895" y="468809"/>
                </a:cubicBezTo>
                <a:lnTo>
                  <a:pt x="5427464" y="468809"/>
                </a:lnTo>
                <a:cubicBezTo>
                  <a:pt x="5425678" y="468809"/>
                  <a:pt x="5424785" y="467916"/>
                  <a:pt x="5424785" y="466130"/>
                </a:cubicBezTo>
                <a:lnTo>
                  <a:pt x="5424785" y="444699"/>
                </a:lnTo>
                <a:cubicBezTo>
                  <a:pt x="5425008" y="442913"/>
                  <a:pt x="5425901" y="442020"/>
                  <a:pt x="5427464" y="442020"/>
                </a:cubicBezTo>
                <a:close/>
                <a:moveTo>
                  <a:pt x="5387280" y="442020"/>
                </a:moveTo>
                <a:lnTo>
                  <a:pt x="5408712" y="442020"/>
                </a:lnTo>
                <a:cubicBezTo>
                  <a:pt x="5410498" y="442243"/>
                  <a:pt x="5411390" y="443136"/>
                  <a:pt x="5411390" y="444699"/>
                </a:cubicBezTo>
                <a:lnTo>
                  <a:pt x="5411390" y="466130"/>
                </a:lnTo>
                <a:cubicBezTo>
                  <a:pt x="5411390" y="467916"/>
                  <a:pt x="5410498" y="468809"/>
                  <a:pt x="5408712" y="468809"/>
                </a:cubicBezTo>
                <a:lnTo>
                  <a:pt x="5387280" y="468809"/>
                </a:lnTo>
                <a:cubicBezTo>
                  <a:pt x="5385494" y="468809"/>
                  <a:pt x="5384601" y="467916"/>
                  <a:pt x="5384601" y="466130"/>
                </a:cubicBezTo>
                <a:lnTo>
                  <a:pt x="5384601" y="444699"/>
                </a:lnTo>
                <a:cubicBezTo>
                  <a:pt x="5384825" y="442913"/>
                  <a:pt x="5385718" y="442020"/>
                  <a:pt x="5387280" y="442020"/>
                </a:cubicBezTo>
                <a:close/>
                <a:moveTo>
                  <a:pt x="5347097" y="442020"/>
                </a:moveTo>
                <a:lnTo>
                  <a:pt x="5368528" y="442020"/>
                </a:lnTo>
                <a:cubicBezTo>
                  <a:pt x="5370314" y="442243"/>
                  <a:pt x="5371207" y="443136"/>
                  <a:pt x="5371207" y="444699"/>
                </a:cubicBezTo>
                <a:lnTo>
                  <a:pt x="5371207" y="466130"/>
                </a:lnTo>
                <a:cubicBezTo>
                  <a:pt x="5371207" y="467916"/>
                  <a:pt x="5370314" y="468809"/>
                  <a:pt x="5368528" y="468809"/>
                </a:cubicBezTo>
                <a:lnTo>
                  <a:pt x="5347097" y="468809"/>
                </a:lnTo>
                <a:cubicBezTo>
                  <a:pt x="5345311" y="468809"/>
                  <a:pt x="5344418" y="467916"/>
                  <a:pt x="5344418" y="466130"/>
                </a:cubicBezTo>
                <a:lnTo>
                  <a:pt x="5344418" y="444699"/>
                </a:lnTo>
                <a:cubicBezTo>
                  <a:pt x="5344641" y="442913"/>
                  <a:pt x="5345534" y="442020"/>
                  <a:pt x="5347097" y="442020"/>
                </a:cubicBezTo>
                <a:close/>
                <a:moveTo>
                  <a:pt x="5306913" y="442020"/>
                </a:moveTo>
                <a:lnTo>
                  <a:pt x="5328344" y="442020"/>
                </a:lnTo>
                <a:cubicBezTo>
                  <a:pt x="5330130" y="442243"/>
                  <a:pt x="5331023" y="443136"/>
                  <a:pt x="5331023" y="444699"/>
                </a:cubicBezTo>
                <a:lnTo>
                  <a:pt x="5331023" y="466130"/>
                </a:lnTo>
                <a:cubicBezTo>
                  <a:pt x="5331023" y="467916"/>
                  <a:pt x="5330130" y="468809"/>
                  <a:pt x="5328344" y="468809"/>
                </a:cubicBezTo>
                <a:lnTo>
                  <a:pt x="5306913" y="468809"/>
                </a:lnTo>
                <a:cubicBezTo>
                  <a:pt x="5305127" y="468809"/>
                  <a:pt x="5304234" y="467916"/>
                  <a:pt x="5304234" y="466130"/>
                </a:cubicBezTo>
                <a:lnTo>
                  <a:pt x="5304234" y="444699"/>
                </a:lnTo>
                <a:cubicBezTo>
                  <a:pt x="5304457" y="442913"/>
                  <a:pt x="5305350" y="442020"/>
                  <a:pt x="5306913" y="442020"/>
                </a:cubicBezTo>
                <a:close/>
                <a:moveTo>
                  <a:pt x="5073848" y="442020"/>
                </a:moveTo>
                <a:lnTo>
                  <a:pt x="5095280" y="442020"/>
                </a:lnTo>
                <a:cubicBezTo>
                  <a:pt x="5097065" y="442243"/>
                  <a:pt x="5097958" y="443136"/>
                  <a:pt x="5097958" y="444699"/>
                </a:cubicBezTo>
                <a:lnTo>
                  <a:pt x="5097958" y="466130"/>
                </a:lnTo>
                <a:cubicBezTo>
                  <a:pt x="5097958" y="467916"/>
                  <a:pt x="5097065" y="468809"/>
                  <a:pt x="5095280" y="468809"/>
                </a:cubicBezTo>
                <a:lnTo>
                  <a:pt x="5073848" y="468809"/>
                </a:lnTo>
                <a:cubicBezTo>
                  <a:pt x="5072062" y="468809"/>
                  <a:pt x="5071169" y="467916"/>
                  <a:pt x="5071169" y="466130"/>
                </a:cubicBezTo>
                <a:lnTo>
                  <a:pt x="5071169" y="444699"/>
                </a:lnTo>
                <a:cubicBezTo>
                  <a:pt x="5071393" y="442913"/>
                  <a:pt x="5072286" y="442020"/>
                  <a:pt x="5073848" y="442020"/>
                </a:cubicBezTo>
                <a:close/>
                <a:moveTo>
                  <a:pt x="5033665" y="442020"/>
                </a:moveTo>
                <a:lnTo>
                  <a:pt x="5055096" y="442020"/>
                </a:lnTo>
                <a:cubicBezTo>
                  <a:pt x="5056882" y="442243"/>
                  <a:pt x="5057775" y="443136"/>
                  <a:pt x="5057775" y="444699"/>
                </a:cubicBezTo>
                <a:lnTo>
                  <a:pt x="5057775" y="466130"/>
                </a:lnTo>
                <a:cubicBezTo>
                  <a:pt x="5057775" y="467916"/>
                  <a:pt x="5056882" y="468809"/>
                  <a:pt x="5055096" y="468809"/>
                </a:cubicBezTo>
                <a:lnTo>
                  <a:pt x="5033665" y="468809"/>
                </a:lnTo>
                <a:cubicBezTo>
                  <a:pt x="5031879" y="468809"/>
                  <a:pt x="5030986" y="467916"/>
                  <a:pt x="5030986" y="466130"/>
                </a:cubicBezTo>
                <a:lnTo>
                  <a:pt x="5030986" y="444699"/>
                </a:lnTo>
                <a:cubicBezTo>
                  <a:pt x="5031209" y="442913"/>
                  <a:pt x="5032102" y="442020"/>
                  <a:pt x="5033665" y="442020"/>
                </a:cubicBezTo>
                <a:close/>
                <a:moveTo>
                  <a:pt x="4993481" y="442020"/>
                </a:moveTo>
                <a:lnTo>
                  <a:pt x="5014912" y="442020"/>
                </a:lnTo>
                <a:cubicBezTo>
                  <a:pt x="5016698" y="442243"/>
                  <a:pt x="5017591" y="443136"/>
                  <a:pt x="5017591" y="444699"/>
                </a:cubicBezTo>
                <a:lnTo>
                  <a:pt x="5017591" y="466130"/>
                </a:lnTo>
                <a:cubicBezTo>
                  <a:pt x="5017591" y="467916"/>
                  <a:pt x="5016698" y="468809"/>
                  <a:pt x="5014912" y="468809"/>
                </a:cubicBezTo>
                <a:lnTo>
                  <a:pt x="4993481" y="468809"/>
                </a:lnTo>
                <a:cubicBezTo>
                  <a:pt x="4991695" y="468809"/>
                  <a:pt x="4990802" y="467916"/>
                  <a:pt x="4990802" y="466130"/>
                </a:cubicBezTo>
                <a:lnTo>
                  <a:pt x="4990802" y="444699"/>
                </a:lnTo>
                <a:cubicBezTo>
                  <a:pt x="4991025" y="442913"/>
                  <a:pt x="4991918" y="442020"/>
                  <a:pt x="4993481" y="442020"/>
                </a:cubicBezTo>
                <a:close/>
                <a:moveTo>
                  <a:pt x="4953298" y="442020"/>
                </a:moveTo>
                <a:lnTo>
                  <a:pt x="4974729" y="442020"/>
                </a:lnTo>
                <a:cubicBezTo>
                  <a:pt x="4976515" y="442243"/>
                  <a:pt x="4977408" y="443136"/>
                  <a:pt x="4977408" y="444699"/>
                </a:cubicBezTo>
                <a:lnTo>
                  <a:pt x="4977408" y="466130"/>
                </a:lnTo>
                <a:cubicBezTo>
                  <a:pt x="4977408" y="467916"/>
                  <a:pt x="4976515" y="468809"/>
                  <a:pt x="4974729" y="468809"/>
                </a:cubicBezTo>
                <a:lnTo>
                  <a:pt x="4953298" y="468809"/>
                </a:lnTo>
                <a:cubicBezTo>
                  <a:pt x="4951512" y="468809"/>
                  <a:pt x="4950619" y="467916"/>
                  <a:pt x="4950619" y="466130"/>
                </a:cubicBezTo>
                <a:lnTo>
                  <a:pt x="4950619" y="444699"/>
                </a:lnTo>
                <a:cubicBezTo>
                  <a:pt x="4950842" y="442913"/>
                  <a:pt x="4951735" y="442020"/>
                  <a:pt x="4953298" y="442020"/>
                </a:cubicBezTo>
                <a:close/>
                <a:moveTo>
                  <a:pt x="4752380" y="442020"/>
                </a:moveTo>
                <a:lnTo>
                  <a:pt x="4773811" y="442020"/>
                </a:lnTo>
                <a:cubicBezTo>
                  <a:pt x="4775597" y="442243"/>
                  <a:pt x="4776490" y="443136"/>
                  <a:pt x="4776490" y="444699"/>
                </a:cubicBezTo>
                <a:lnTo>
                  <a:pt x="4776490" y="466130"/>
                </a:lnTo>
                <a:cubicBezTo>
                  <a:pt x="4776490" y="467916"/>
                  <a:pt x="4775597" y="468809"/>
                  <a:pt x="4773811" y="468809"/>
                </a:cubicBezTo>
                <a:lnTo>
                  <a:pt x="4752380" y="468809"/>
                </a:lnTo>
                <a:cubicBezTo>
                  <a:pt x="4750594" y="468809"/>
                  <a:pt x="4749701" y="467916"/>
                  <a:pt x="4749701" y="466130"/>
                </a:cubicBezTo>
                <a:lnTo>
                  <a:pt x="4749701" y="444699"/>
                </a:lnTo>
                <a:cubicBezTo>
                  <a:pt x="4749924" y="442913"/>
                  <a:pt x="4750817" y="442020"/>
                  <a:pt x="4752380" y="442020"/>
                </a:cubicBezTo>
                <a:close/>
                <a:moveTo>
                  <a:pt x="4712196" y="442020"/>
                </a:moveTo>
                <a:lnTo>
                  <a:pt x="4733627" y="442020"/>
                </a:lnTo>
                <a:cubicBezTo>
                  <a:pt x="4735413" y="442243"/>
                  <a:pt x="4736306" y="443136"/>
                  <a:pt x="4736306" y="444699"/>
                </a:cubicBezTo>
                <a:lnTo>
                  <a:pt x="4736306" y="466130"/>
                </a:lnTo>
                <a:cubicBezTo>
                  <a:pt x="4736306" y="467916"/>
                  <a:pt x="4735413" y="468809"/>
                  <a:pt x="4733627" y="468809"/>
                </a:cubicBezTo>
                <a:lnTo>
                  <a:pt x="4712196" y="468809"/>
                </a:lnTo>
                <a:cubicBezTo>
                  <a:pt x="4710410" y="468809"/>
                  <a:pt x="4709517" y="467916"/>
                  <a:pt x="4709517" y="466130"/>
                </a:cubicBezTo>
                <a:lnTo>
                  <a:pt x="4709517" y="444699"/>
                </a:lnTo>
                <a:cubicBezTo>
                  <a:pt x="4709740" y="442913"/>
                  <a:pt x="4710633" y="442020"/>
                  <a:pt x="4712196" y="442020"/>
                </a:cubicBezTo>
                <a:close/>
                <a:moveTo>
                  <a:pt x="4672012" y="442020"/>
                </a:moveTo>
                <a:lnTo>
                  <a:pt x="4693444" y="442020"/>
                </a:lnTo>
                <a:cubicBezTo>
                  <a:pt x="4695230" y="442243"/>
                  <a:pt x="4696123" y="443136"/>
                  <a:pt x="4696123" y="444699"/>
                </a:cubicBezTo>
                <a:lnTo>
                  <a:pt x="4696123" y="466130"/>
                </a:lnTo>
                <a:cubicBezTo>
                  <a:pt x="4696123" y="467916"/>
                  <a:pt x="4695230" y="468809"/>
                  <a:pt x="4693444" y="468809"/>
                </a:cubicBezTo>
                <a:lnTo>
                  <a:pt x="4672012" y="468809"/>
                </a:lnTo>
                <a:cubicBezTo>
                  <a:pt x="4670226" y="468809"/>
                  <a:pt x="4669333" y="467916"/>
                  <a:pt x="4669333" y="466130"/>
                </a:cubicBezTo>
                <a:lnTo>
                  <a:pt x="4669333" y="444699"/>
                </a:lnTo>
                <a:cubicBezTo>
                  <a:pt x="4669557" y="442913"/>
                  <a:pt x="4670450" y="442020"/>
                  <a:pt x="4672012" y="442020"/>
                </a:cubicBezTo>
                <a:close/>
                <a:moveTo>
                  <a:pt x="4631829" y="442020"/>
                </a:moveTo>
                <a:lnTo>
                  <a:pt x="4653260" y="442020"/>
                </a:lnTo>
                <a:cubicBezTo>
                  <a:pt x="4655046" y="442243"/>
                  <a:pt x="4655939" y="443136"/>
                  <a:pt x="4655939" y="444699"/>
                </a:cubicBezTo>
                <a:lnTo>
                  <a:pt x="4655939" y="466130"/>
                </a:lnTo>
                <a:cubicBezTo>
                  <a:pt x="4655939" y="467916"/>
                  <a:pt x="4655046" y="468809"/>
                  <a:pt x="4653260" y="468809"/>
                </a:cubicBezTo>
                <a:lnTo>
                  <a:pt x="4631829" y="468809"/>
                </a:lnTo>
                <a:cubicBezTo>
                  <a:pt x="4630043" y="468809"/>
                  <a:pt x="4629150" y="467916"/>
                  <a:pt x="4629150" y="466130"/>
                </a:cubicBezTo>
                <a:lnTo>
                  <a:pt x="4629150" y="444699"/>
                </a:lnTo>
                <a:cubicBezTo>
                  <a:pt x="4629373" y="442913"/>
                  <a:pt x="4630266" y="442020"/>
                  <a:pt x="4631829" y="442020"/>
                </a:cubicBezTo>
                <a:close/>
                <a:moveTo>
                  <a:pt x="4559498" y="442020"/>
                </a:moveTo>
                <a:lnTo>
                  <a:pt x="4580930" y="442020"/>
                </a:lnTo>
                <a:cubicBezTo>
                  <a:pt x="4582715" y="442243"/>
                  <a:pt x="4583608" y="443136"/>
                  <a:pt x="4583608" y="444699"/>
                </a:cubicBezTo>
                <a:lnTo>
                  <a:pt x="4583608" y="466130"/>
                </a:lnTo>
                <a:cubicBezTo>
                  <a:pt x="4583608" y="467916"/>
                  <a:pt x="4582715" y="468809"/>
                  <a:pt x="4580930" y="468809"/>
                </a:cubicBezTo>
                <a:lnTo>
                  <a:pt x="4559498" y="468809"/>
                </a:lnTo>
                <a:cubicBezTo>
                  <a:pt x="4557712" y="468809"/>
                  <a:pt x="4556819" y="467916"/>
                  <a:pt x="4556819" y="466130"/>
                </a:cubicBezTo>
                <a:lnTo>
                  <a:pt x="4556819" y="444699"/>
                </a:lnTo>
                <a:cubicBezTo>
                  <a:pt x="4557043" y="442913"/>
                  <a:pt x="4557936" y="442020"/>
                  <a:pt x="4559498" y="442020"/>
                </a:cubicBezTo>
                <a:close/>
                <a:moveTo>
                  <a:pt x="4519315" y="442020"/>
                </a:moveTo>
                <a:lnTo>
                  <a:pt x="4540746" y="442020"/>
                </a:lnTo>
                <a:cubicBezTo>
                  <a:pt x="4542532" y="442243"/>
                  <a:pt x="4543425" y="443136"/>
                  <a:pt x="4543425" y="444699"/>
                </a:cubicBezTo>
                <a:lnTo>
                  <a:pt x="4543425" y="466130"/>
                </a:lnTo>
                <a:cubicBezTo>
                  <a:pt x="4543425" y="467916"/>
                  <a:pt x="4542532" y="468809"/>
                  <a:pt x="4540746" y="468809"/>
                </a:cubicBezTo>
                <a:lnTo>
                  <a:pt x="4519315" y="468809"/>
                </a:lnTo>
                <a:cubicBezTo>
                  <a:pt x="4517529" y="468809"/>
                  <a:pt x="4516636" y="467916"/>
                  <a:pt x="4516636" y="466130"/>
                </a:cubicBezTo>
                <a:lnTo>
                  <a:pt x="4516636" y="444699"/>
                </a:lnTo>
                <a:cubicBezTo>
                  <a:pt x="4516859" y="442913"/>
                  <a:pt x="4517752" y="442020"/>
                  <a:pt x="4519315" y="442020"/>
                </a:cubicBezTo>
                <a:close/>
                <a:moveTo>
                  <a:pt x="4479131" y="442020"/>
                </a:moveTo>
                <a:lnTo>
                  <a:pt x="4500562" y="442020"/>
                </a:lnTo>
                <a:cubicBezTo>
                  <a:pt x="4502348" y="442243"/>
                  <a:pt x="4503241" y="443136"/>
                  <a:pt x="4503241" y="444699"/>
                </a:cubicBezTo>
                <a:lnTo>
                  <a:pt x="4503241" y="466130"/>
                </a:lnTo>
                <a:cubicBezTo>
                  <a:pt x="4503241" y="467916"/>
                  <a:pt x="4502348" y="468809"/>
                  <a:pt x="4500562" y="468809"/>
                </a:cubicBezTo>
                <a:lnTo>
                  <a:pt x="4479131" y="468809"/>
                </a:lnTo>
                <a:cubicBezTo>
                  <a:pt x="4477345" y="468809"/>
                  <a:pt x="4476452" y="467916"/>
                  <a:pt x="4476452" y="466130"/>
                </a:cubicBezTo>
                <a:lnTo>
                  <a:pt x="4476452" y="444699"/>
                </a:lnTo>
                <a:cubicBezTo>
                  <a:pt x="4476675" y="442913"/>
                  <a:pt x="4477568" y="442020"/>
                  <a:pt x="4479131" y="442020"/>
                </a:cubicBezTo>
                <a:close/>
                <a:moveTo>
                  <a:pt x="4438948" y="442020"/>
                </a:moveTo>
                <a:lnTo>
                  <a:pt x="4460379" y="442020"/>
                </a:lnTo>
                <a:cubicBezTo>
                  <a:pt x="4462165" y="442243"/>
                  <a:pt x="4463058" y="443136"/>
                  <a:pt x="4463058" y="444699"/>
                </a:cubicBezTo>
                <a:lnTo>
                  <a:pt x="4463058" y="466130"/>
                </a:lnTo>
                <a:cubicBezTo>
                  <a:pt x="4463058" y="467916"/>
                  <a:pt x="4462165" y="468809"/>
                  <a:pt x="4460379" y="468809"/>
                </a:cubicBezTo>
                <a:lnTo>
                  <a:pt x="4438948" y="468809"/>
                </a:lnTo>
                <a:cubicBezTo>
                  <a:pt x="4437162" y="468809"/>
                  <a:pt x="4436269" y="467916"/>
                  <a:pt x="4436269" y="466130"/>
                </a:cubicBezTo>
                <a:lnTo>
                  <a:pt x="4436269" y="444699"/>
                </a:lnTo>
                <a:cubicBezTo>
                  <a:pt x="4436492" y="442913"/>
                  <a:pt x="4437385" y="442020"/>
                  <a:pt x="4438948" y="442020"/>
                </a:cubicBezTo>
                <a:close/>
                <a:moveTo>
                  <a:pt x="4238030" y="442020"/>
                </a:moveTo>
                <a:lnTo>
                  <a:pt x="4259461" y="442020"/>
                </a:lnTo>
                <a:cubicBezTo>
                  <a:pt x="4261247" y="442243"/>
                  <a:pt x="4262140" y="443136"/>
                  <a:pt x="4262140" y="444699"/>
                </a:cubicBezTo>
                <a:lnTo>
                  <a:pt x="4262140" y="466130"/>
                </a:lnTo>
                <a:cubicBezTo>
                  <a:pt x="4262140" y="467916"/>
                  <a:pt x="4261247" y="468809"/>
                  <a:pt x="4259461" y="468809"/>
                </a:cubicBezTo>
                <a:lnTo>
                  <a:pt x="4238030" y="468809"/>
                </a:lnTo>
                <a:cubicBezTo>
                  <a:pt x="4236244" y="468809"/>
                  <a:pt x="4235351" y="467916"/>
                  <a:pt x="4235351" y="466130"/>
                </a:cubicBezTo>
                <a:lnTo>
                  <a:pt x="4235351" y="444699"/>
                </a:lnTo>
                <a:cubicBezTo>
                  <a:pt x="4235574" y="442913"/>
                  <a:pt x="4236467" y="442020"/>
                  <a:pt x="4238030" y="442020"/>
                </a:cubicBezTo>
                <a:close/>
                <a:moveTo>
                  <a:pt x="4197846" y="442020"/>
                </a:moveTo>
                <a:lnTo>
                  <a:pt x="4219277" y="442020"/>
                </a:lnTo>
                <a:cubicBezTo>
                  <a:pt x="4221063" y="442243"/>
                  <a:pt x="4221956" y="443136"/>
                  <a:pt x="4221956" y="444699"/>
                </a:cubicBezTo>
                <a:lnTo>
                  <a:pt x="4221956" y="466130"/>
                </a:lnTo>
                <a:cubicBezTo>
                  <a:pt x="4221956" y="467916"/>
                  <a:pt x="4221063" y="468809"/>
                  <a:pt x="4219277" y="468809"/>
                </a:cubicBezTo>
                <a:lnTo>
                  <a:pt x="4197846" y="468809"/>
                </a:lnTo>
                <a:cubicBezTo>
                  <a:pt x="4196060" y="468809"/>
                  <a:pt x="4195167" y="467916"/>
                  <a:pt x="4195167" y="466130"/>
                </a:cubicBezTo>
                <a:lnTo>
                  <a:pt x="4195167" y="444699"/>
                </a:lnTo>
                <a:cubicBezTo>
                  <a:pt x="4195390" y="442913"/>
                  <a:pt x="4196283" y="442020"/>
                  <a:pt x="4197846" y="442020"/>
                </a:cubicBezTo>
                <a:close/>
                <a:moveTo>
                  <a:pt x="4157662" y="442020"/>
                </a:moveTo>
                <a:lnTo>
                  <a:pt x="4179094" y="442020"/>
                </a:lnTo>
                <a:cubicBezTo>
                  <a:pt x="4180880" y="442243"/>
                  <a:pt x="4181773" y="443136"/>
                  <a:pt x="4181773" y="444699"/>
                </a:cubicBezTo>
                <a:lnTo>
                  <a:pt x="4181773" y="466130"/>
                </a:lnTo>
                <a:cubicBezTo>
                  <a:pt x="4181773" y="467916"/>
                  <a:pt x="4180880" y="468809"/>
                  <a:pt x="4179094" y="468809"/>
                </a:cubicBezTo>
                <a:lnTo>
                  <a:pt x="4157662" y="468809"/>
                </a:lnTo>
                <a:cubicBezTo>
                  <a:pt x="4155876" y="468809"/>
                  <a:pt x="4154983" y="467916"/>
                  <a:pt x="4154983" y="466130"/>
                </a:cubicBezTo>
                <a:lnTo>
                  <a:pt x="4154983" y="444699"/>
                </a:lnTo>
                <a:cubicBezTo>
                  <a:pt x="4155207" y="442913"/>
                  <a:pt x="4156100" y="442020"/>
                  <a:pt x="4157662" y="442020"/>
                </a:cubicBezTo>
                <a:close/>
                <a:moveTo>
                  <a:pt x="4117479" y="442020"/>
                </a:moveTo>
                <a:lnTo>
                  <a:pt x="4138910" y="442020"/>
                </a:lnTo>
                <a:cubicBezTo>
                  <a:pt x="4140696" y="442243"/>
                  <a:pt x="4141589" y="443136"/>
                  <a:pt x="4141589" y="444699"/>
                </a:cubicBezTo>
                <a:lnTo>
                  <a:pt x="4141589" y="466130"/>
                </a:lnTo>
                <a:cubicBezTo>
                  <a:pt x="4141589" y="467916"/>
                  <a:pt x="4140696" y="468809"/>
                  <a:pt x="4138910" y="468809"/>
                </a:cubicBezTo>
                <a:lnTo>
                  <a:pt x="4117479" y="468809"/>
                </a:lnTo>
                <a:cubicBezTo>
                  <a:pt x="4115693" y="468809"/>
                  <a:pt x="4114800" y="467916"/>
                  <a:pt x="4114800" y="466130"/>
                </a:cubicBezTo>
                <a:lnTo>
                  <a:pt x="4114800" y="444699"/>
                </a:lnTo>
                <a:cubicBezTo>
                  <a:pt x="4115023" y="442913"/>
                  <a:pt x="4115916" y="442020"/>
                  <a:pt x="4117479" y="442020"/>
                </a:cubicBezTo>
                <a:close/>
                <a:moveTo>
                  <a:pt x="3723679" y="442020"/>
                </a:moveTo>
                <a:lnTo>
                  <a:pt x="3745111" y="442020"/>
                </a:lnTo>
                <a:cubicBezTo>
                  <a:pt x="3746897" y="442243"/>
                  <a:pt x="3747790" y="443136"/>
                  <a:pt x="3747790" y="444699"/>
                </a:cubicBezTo>
                <a:lnTo>
                  <a:pt x="3747790" y="466130"/>
                </a:lnTo>
                <a:cubicBezTo>
                  <a:pt x="3747790" y="467916"/>
                  <a:pt x="3746897" y="468809"/>
                  <a:pt x="3745111" y="468809"/>
                </a:cubicBezTo>
                <a:lnTo>
                  <a:pt x="3723679" y="468809"/>
                </a:lnTo>
                <a:cubicBezTo>
                  <a:pt x="3721893" y="468809"/>
                  <a:pt x="3721001" y="467916"/>
                  <a:pt x="3721001" y="466130"/>
                </a:cubicBezTo>
                <a:lnTo>
                  <a:pt x="3721001" y="444699"/>
                </a:lnTo>
                <a:cubicBezTo>
                  <a:pt x="3721224" y="442913"/>
                  <a:pt x="3722117" y="442020"/>
                  <a:pt x="3723679" y="442020"/>
                </a:cubicBezTo>
                <a:close/>
                <a:moveTo>
                  <a:pt x="3683496" y="442020"/>
                </a:moveTo>
                <a:lnTo>
                  <a:pt x="3704927" y="442020"/>
                </a:lnTo>
                <a:cubicBezTo>
                  <a:pt x="3706713" y="442243"/>
                  <a:pt x="3707606" y="443136"/>
                  <a:pt x="3707606" y="444699"/>
                </a:cubicBezTo>
                <a:lnTo>
                  <a:pt x="3707606" y="466130"/>
                </a:lnTo>
                <a:cubicBezTo>
                  <a:pt x="3707606" y="467916"/>
                  <a:pt x="3706713" y="468809"/>
                  <a:pt x="3704927" y="468809"/>
                </a:cubicBezTo>
                <a:lnTo>
                  <a:pt x="3683496" y="468809"/>
                </a:lnTo>
                <a:cubicBezTo>
                  <a:pt x="3681710" y="468809"/>
                  <a:pt x="3680817" y="467916"/>
                  <a:pt x="3680817" y="466130"/>
                </a:cubicBezTo>
                <a:lnTo>
                  <a:pt x="3680817" y="444699"/>
                </a:lnTo>
                <a:cubicBezTo>
                  <a:pt x="3681040" y="442913"/>
                  <a:pt x="3681933" y="442020"/>
                  <a:pt x="3683496" y="442020"/>
                </a:cubicBezTo>
                <a:close/>
                <a:moveTo>
                  <a:pt x="3643312" y="442020"/>
                </a:moveTo>
                <a:lnTo>
                  <a:pt x="3664743" y="442020"/>
                </a:lnTo>
                <a:cubicBezTo>
                  <a:pt x="3666529" y="442243"/>
                  <a:pt x="3667422" y="443136"/>
                  <a:pt x="3667422" y="444699"/>
                </a:cubicBezTo>
                <a:lnTo>
                  <a:pt x="3667422" y="466130"/>
                </a:lnTo>
                <a:cubicBezTo>
                  <a:pt x="3667422" y="467916"/>
                  <a:pt x="3666529" y="468809"/>
                  <a:pt x="3664743" y="468809"/>
                </a:cubicBezTo>
                <a:lnTo>
                  <a:pt x="3643312" y="468809"/>
                </a:lnTo>
                <a:cubicBezTo>
                  <a:pt x="3641526" y="468809"/>
                  <a:pt x="3640633" y="467916"/>
                  <a:pt x="3640633" y="466130"/>
                </a:cubicBezTo>
                <a:lnTo>
                  <a:pt x="3640633" y="444699"/>
                </a:lnTo>
                <a:cubicBezTo>
                  <a:pt x="3640857" y="442913"/>
                  <a:pt x="3641750" y="442020"/>
                  <a:pt x="3643312" y="442020"/>
                </a:cubicBezTo>
                <a:close/>
                <a:moveTo>
                  <a:pt x="3603129" y="442020"/>
                </a:moveTo>
                <a:lnTo>
                  <a:pt x="3624560" y="442020"/>
                </a:lnTo>
                <a:cubicBezTo>
                  <a:pt x="3626346" y="442243"/>
                  <a:pt x="3627239" y="443136"/>
                  <a:pt x="3627239" y="444699"/>
                </a:cubicBezTo>
                <a:lnTo>
                  <a:pt x="3627239" y="466130"/>
                </a:lnTo>
                <a:cubicBezTo>
                  <a:pt x="3627239" y="467916"/>
                  <a:pt x="3626346" y="468809"/>
                  <a:pt x="3624560" y="468809"/>
                </a:cubicBezTo>
                <a:lnTo>
                  <a:pt x="3603129" y="468809"/>
                </a:lnTo>
                <a:cubicBezTo>
                  <a:pt x="3601343" y="468809"/>
                  <a:pt x="3600450" y="467916"/>
                  <a:pt x="3600450" y="466130"/>
                </a:cubicBezTo>
                <a:lnTo>
                  <a:pt x="3600450" y="444699"/>
                </a:lnTo>
                <a:cubicBezTo>
                  <a:pt x="3600673" y="442913"/>
                  <a:pt x="3601566" y="442020"/>
                  <a:pt x="3603129" y="442020"/>
                </a:cubicBezTo>
                <a:close/>
                <a:moveTo>
                  <a:pt x="2694979" y="442020"/>
                </a:moveTo>
                <a:lnTo>
                  <a:pt x="2716411" y="442020"/>
                </a:lnTo>
                <a:cubicBezTo>
                  <a:pt x="2718197" y="442243"/>
                  <a:pt x="2719090" y="443136"/>
                  <a:pt x="2719090" y="444699"/>
                </a:cubicBezTo>
                <a:lnTo>
                  <a:pt x="2719090" y="466130"/>
                </a:lnTo>
                <a:cubicBezTo>
                  <a:pt x="2719090" y="467916"/>
                  <a:pt x="2718197" y="468809"/>
                  <a:pt x="2716411" y="468809"/>
                </a:cubicBezTo>
                <a:lnTo>
                  <a:pt x="2694979" y="468809"/>
                </a:lnTo>
                <a:cubicBezTo>
                  <a:pt x="2693193" y="468809"/>
                  <a:pt x="2692301" y="467916"/>
                  <a:pt x="2692301" y="466130"/>
                </a:cubicBezTo>
                <a:lnTo>
                  <a:pt x="2692301" y="444699"/>
                </a:lnTo>
                <a:cubicBezTo>
                  <a:pt x="2692524" y="442913"/>
                  <a:pt x="2693417" y="442020"/>
                  <a:pt x="2694979" y="442020"/>
                </a:cubicBezTo>
                <a:close/>
                <a:moveTo>
                  <a:pt x="2654796" y="442020"/>
                </a:moveTo>
                <a:lnTo>
                  <a:pt x="2676227" y="442020"/>
                </a:lnTo>
                <a:cubicBezTo>
                  <a:pt x="2678013" y="442243"/>
                  <a:pt x="2678906" y="443136"/>
                  <a:pt x="2678906" y="444699"/>
                </a:cubicBezTo>
                <a:lnTo>
                  <a:pt x="2678906" y="466130"/>
                </a:lnTo>
                <a:cubicBezTo>
                  <a:pt x="2678906" y="467916"/>
                  <a:pt x="2678013" y="468809"/>
                  <a:pt x="2676227" y="468809"/>
                </a:cubicBezTo>
                <a:lnTo>
                  <a:pt x="2654796" y="468809"/>
                </a:lnTo>
                <a:cubicBezTo>
                  <a:pt x="2653010" y="468809"/>
                  <a:pt x="2652117" y="467916"/>
                  <a:pt x="2652117" y="466130"/>
                </a:cubicBezTo>
                <a:lnTo>
                  <a:pt x="2652117" y="444699"/>
                </a:lnTo>
                <a:cubicBezTo>
                  <a:pt x="2652340" y="442913"/>
                  <a:pt x="2653233" y="442020"/>
                  <a:pt x="2654796" y="442020"/>
                </a:cubicBezTo>
                <a:close/>
                <a:moveTo>
                  <a:pt x="2614612" y="442020"/>
                </a:moveTo>
                <a:lnTo>
                  <a:pt x="2636043" y="442020"/>
                </a:lnTo>
                <a:cubicBezTo>
                  <a:pt x="2637829" y="442243"/>
                  <a:pt x="2638722" y="443136"/>
                  <a:pt x="2638722" y="444699"/>
                </a:cubicBezTo>
                <a:lnTo>
                  <a:pt x="2638722" y="466130"/>
                </a:lnTo>
                <a:cubicBezTo>
                  <a:pt x="2638722" y="467916"/>
                  <a:pt x="2637829" y="468809"/>
                  <a:pt x="2636043" y="468809"/>
                </a:cubicBezTo>
                <a:lnTo>
                  <a:pt x="2614612" y="468809"/>
                </a:lnTo>
                <a:cubicBezTo>
                  <a:pt x="2612826" y="468809"/>
                  <a:pt x="2611933" y="467916"/>
                  <a:pt x="2611933" y="466130"/>
                </a:cubicBezTo>
                <a:lnTo>
                  <a:pt x="2611933" y="444699"/>
                </a:lnTo>
                <a:cubicBezTo>
                  <a:pt x="2612157" y="442913"/>
                  <a:pt x="2613050" y="442020"/>
                  <a:pt x="2614612" y="442020"/>
                </a:cubicBezTo>
                <a:close/>
                <a:moveTo>
                  <a:pt x="2574429" y="442020"/>
                </a:moveTo>
                <a:lnTo>
                  <a:pt x="2595860" y="442020"/>
                </a:lnTo>
                <a:cubicBezTo>
                  <a:pt x="2597646" y="442243"/>
                  <a:pt x="2598539" y="443136"/>
                  <a:pt x="2598539" y="444699"/>
                </a:cubicBezTo>
                <a:lnTo>
                  <a:pt x="2598539" y="466130"/>
                </a:lnTo>
                <a:cubicBezTo>
                  <a:pt x="2598539" y="467916"/>
                  <a:pt x="2597646" y="468809"/>
                  <a:pt x="2595860" y="468809"/>
                </a:cubicBezTo>
                <a:lnTo>
                  <a:pt x="2574429" y="468809"/>
                </a:lnTo>
                <a:cubicBezTo>
                  <a:pt x="2572643" y="468809"/>
                  <a:pt x="2571750" y="467916"/>
                  <a:pt x="2571750" y="466130"/>
                </a:cubicBezTo>
                <a:lnTo>
                  <a:pt x="2571750" y="444699"/>
                </a:lnTo>
                <a:cubicBezTo>
                  <a:pt x="2571973" y="442913"/>
                  <a:pt x="2572866" y="442020"/>
                  <a:pt x="2574429" y="442020"/>
                </a:cubicBezTo>
                <a:close/>
                <a:moveTo>
                  <a:pt x="2180629" y="442020"/>
                </a:moveTo>
                <a:lnTo>
                  <a:pt x="2202061" y="442020"/>
                </a:lnTo>
                <a:cubicBezTo>
                  <a:pt x="2203847" y="442243"/>
                  <a:pt x="2204740" y="443136"/>
                  <a:pt x="2204740" y="444699"/>
                </a:cubicBezTo>
                <a:lnTo>
                  <a:pt x="2204740" y="466130"/>
                </a:lnTo>
                <a:cubicBezTo>
                  <a:pt x="2204740" y="467916"/>
                  <a:pt x="2203847" y="468809"/>
                  <a:pt x="2202061" y="468809"/>
                </a:cubicBezTo>
                <a:lnTo>
                  <a:pt x="2180629" y="468809"/>
                </a:lnTo>
                <a:cubicBezTo>
                  <a:pt x="2178843" y="468809"/>
                  <a:pt x="2177951" y="467916"/>
                  <a:pt x="2177951" y="466130"/>
                </a:cubicBezTo>
                <a:lnTo>
                  <a:pt x="2177951" y="444699"/>
                </a:lnTo>
                <a:cubicBezTo>
                  <a:pt x="2178174" y="442913"/>
                  <a:pt x="2179067" y="442020"/>
                  <a:pt x="2180629" y="442020"/>
                </a:cubicBezTo>
                <a:close/>
                <a:moveTo>
                  <a:pt x="2140446" y="442020"/>
                </a:moveTo>
                <a:lnTo>
                  <a:pt x="2161877" y="442020"/>
                </a:lnTo>
                <a:cubicBezTo>
                  <a:pt x="2163663" y="442243"/>
                  <a:pt x="2164556" y="443136"/>
                  <a:pt x="2164556" y="444699"/>
                </a:cubicBezTo>
                <a:lnTo>
                  <a:pt x="2164556" y="466130"/>
                </a:lnTo>
                <a:cubicBezTo>
                  <a:pt x="2164556" y="467916"/>
                  <a:pt x="2163663" y="468809"/>
                  <a:pt x="2161877" y="468809"/>
                </a:cubicBezTo>
                <a:lnTo>
                  <a:pt x="2140446" y="468809"/>
                </a:lnTo>
                <a:cubicBezTo>
                  <a:pt x="2138660" y="468809"/>
                  <a:pt x="2137767" y="467916"/>
                  <a:pt x="2137767" y="466130"/>
                </a:cubicBezTo>
                <a:lnTo>
                  <a:pt x="2137767" y="444699"/>
                </a:lnTo>
                <a:cubicBezTo>
                  <a:pt x="2137990" y="442913"/>
                  <a:pt x="2138883" y="442020"/>
                  <a:pt x="2140446" y="442020"/>
                </a:cubicBezTo>
                <a:close/>
                <a:moveTo>
                  <a:pt x="2100262" y="442020"/>
                </a:moveTo>
                <a:lnTo>
                  <a:pt x="2121693" y="442020"/>
                </a:lnTo>
                <a:cubicBezTo>
                  <a:pt x="2123479" y="442243"/>
                  <a:pt x="2124372" y="443136"/>
                  <a:pt x="2124372" y="444699"/>
                </a:cubicBezTo>
                <a:lnTo>
                  <a:pt x="2124372" y="466130"/>
                </a:lnTo>
                <a:cubicBezTo>
                  <a:pt x="2124372" y="467916"/>
                  <a:pt x="2123479" y="468809"/>
                  <a:pt x="2121693" y="468809"/>
                </a:cubicBezTo>
                <a:lnTo>
                  <a:pt x="2100262" y="468809"/>
                </a:lnTo>
                <a:cubicBezTo>
                  <a:pt x="2098476" y="468809"/>
                  <a:pt x="2097583" y="467916"/>
                  <a:pt x="2097583" y="466130"/>
                </a:cubicBezTo>
                <a:lnTo>
                  <a:pt x="2097583" y="444699"/>
                </a:lnTo>
                <a:cubicBezTo>
                  <a:pt x="2097807" y="442913"/>
                  <a:pt x="2098700" y="442020"/>
                  <a:pt x="2100262" y="442020"/>
                </a:cubicBezTo>
                <a:close/>
                <a:moveTo>
                  <a:pt x="2060079" y="442020"/>
                </a:moveTo>
                <a:lnTo>
                  <a:pt x="2081510" y="442020"/>
                </a:lnTo>
                <a:cubicBezTo>
                  <a:pt x="2083296" y="442243"/>
                  <a:pt x="2084189" y="443136"/>
                  <a:pt x="2084189" y="444699"/>
                </a:cubicBezTo>
                <a:lnTo>
                  <a:pt x="2084189" y="466130"/>
                </a:lnTo>
                <a:cubicBezTo>
                  <a:pt x="2084189" y="467916"/>
                  <a:pt x="2083296" y="468809"/>
                  <a:pt x="2081510" y="468809"/>
                </a:cubicBezTo>
                <a:lnTo>
                  <a:pt x="2060079" y="468809"/>
                </a:lnTo>
                <a:cubicBezTo>
                  <a:pt x="2058293" y="468809"/>
                  <a:pt x="2057400" y="467916"/>
                  <a:pt x="2057400" y="466130"/>
                </a:cubicBezTo>
                <a:lnTo>
                  <a:pt x="2057400" y="444699"/>
                </a:lnTo>
                <a:cubicBezTo>
                  <a:pt x="2057623" y="442913"/>
                  <a:pt x="2058516" y="442020"/>
                  <a:pt x="2060079" y="442020"/>
                </a:cubicBezTo>
                <a:close/>
                <a:moveTo>
                  <a:pt x="1987748" y="442020"/>
                </a:moveTo>
                <a:lnTo>
                  <a:pt x="2009179" y="442020"/>
                </a:lnTo>
                <a:cubicBezTo>
                  <a:pt x="2010965" y="442243"/>
                  <a:pt x="2011858" y="443136"/>
                  <a:pt x="2011858" y="444699"/>
                </a:cubicBezTo>
                <a:lnTo>
                  <a:pt x="2011858" y="466130"/>
                </a:lnTo>
                <a:cubicBezTo>
                  <a:pt x="2011858" y="467916"/>
                  <a:pt x="2010965" y="468809"/>
                  <a:pt x="2009179" y="468809"/>
                </a:cubicBezTo>
                <a:lnTo>
                  <a:pt x="1987748" y="468809"/>
                </a:lnTo>
                <a:cubicBezTo>
                  <a:pt x="1985962" y="468809"/>
                  <a:pt x="1985069" y="467916"/>
                  <a:pt x="1985069" y="466130"/>
                </a:cubicBezTo>
                <a:lnTo>
                  <a:pt x="1985069" y="444699"/>
                </a:lnTo>
                <a:cubicBezTo>
                  <a:pt x="1985292" y="442913"/>
                  <a:pt x="1986185" y="442020"/>
                  <a:pt x="1987748" y="442020"/>
                </a:cubicBezTo>
                <a:close/>
                <a:moveTo>
                  <a:pt x="1947564" y="442020"/>
                </a:moveTo>
                <a:lnTo>
                  <a:pt x="1968996" y="442020"/>
                </a:lnTo>
                <a:cubicBezTo>
                  <a:pt x="1970782" y="442243"/>
                  <a:pt x="1971675" y="443136"/>
                  <a:pt x="1971675" y="444699"/>
                </a:cubicBezTo>
                <a:lnTo>
                  <a:pt x="1971675" y="466130"/>
                </a:lnTo>
                <a:cubicBezTo>
                  <a:pt x="1971675" y="467916"/>
                  <a:pt x="1970782" y="468809"/>
                  <a:pt x="1968996" y="468809"/>
                </a:cubicBezTo>
                <a:lnTo>
                  <a:pt x="1947564" y="468809"/>
                </a:lnTo>
                <a:cubicBezTo>
                  <a:pt x="1945779" y="468809"/>
                  <a:pt x="1944886" y="467916"/>
                  <a:pt x="1944886" y="466130"/>
                </a:cubicBezTo>
                <a:lnTo>
                  <a:pt x="1944886" y="444699"/>
                </a:lnTo>
                <a:cubicBezTo>
                  <a:pt x="1945109" y="442913"/>
                  <a:pt x="1946002" y="442020"/>
                  <a:pt x="1947564" y="442020"/>
                </a:cubicBezTo>
                <a:close/>
                <a:moveTo>
                  <a:pt x="1907381" y="442020"/>
                </a:moveTo>
                <a:lnTo>
                  <a:pt x="1928812" y="442020"/>
                </a:lnTo>
                <a:cubicBezTo>
                  <a:pt x="1930598" y="442243"/>
                  <a:pt x="1931491" y="443136"/>
                  <a:pt x="1931491" y="444699"/>
                </a:cubicBezTo>
                <a:lnTo>
                  <a:pt x="1931491" y="466130"/>
                </a:lnTo>
                <a:cubicBezTo>
                  <a:pt x="1931491" y="467916"/>
                  <a:pt x="1930598" y="468809"/>
                  <a:pt x="1928812" y="468809"/>
                </a:cubicBezTo>
                <a:lnTo>
                  <a:pt x="1907381" y="468809"/>
                </a:lnTo>
                <a:cubicBezTo>
                  <a:pt x="1905595" y="468809"/>
                  <a:pt x="1904702" y="467916"/>
                  <a:pt x="1904702" y="466130"/>
                </a:cubicBezTo>
                <a:lnTo>
                  <a:pt x="1904702" y="444699"/>
                </a:lnTo>
                <a:cubicBezTo>
                  <a:pt x="1904925" y="442913"/>
                  <a:pt x="1905818" y="442020"/>
                  <a:pt x="1907381" y="442020"/>
                </a:cubicBezTo>
                <a:close/>
                <a:moveTo>
                  <a:pt x="1867197" y="442020"/>
                </a:moveTo>
                <a:lnTo>
                  <a:pt x="1888629" y="442020"/>
                </a:lnTo>
                <a:cubicBezTo>
                  <a:pt x="1890414" y="442243"/>
                  <a:pt x="1891307" y="443136"/>
                  <a:pt x="1891307" y="444699"/>
                </a:cubicBezTo>
                <a:lnTo>
                  <a:pt x="1891307" y="466130"/>
                </a:lnTo>
                <a:cubicBezTo>
                  <a:pt x="1891307" y="467916"/>
                  <a:pt x="1890414" y="468809"/>
                  <a:pt x="1888629" y="468809"/>
                </a:cubicBezTo>
                <a:lnTo>
                  <a:pt x="1867197" y="468809"/>
                </a:lnTo>
                <a:cubicBezTo>
                  <a:pt x="1865411" y="468809"/>
                  <a:pt x="1864518" y="467916"/>
                  <a:pt x="1864518" y="466130"/>
                </a:cubicBezTo>
                <a:lnTo>
                  <a:pt x="1864518" y="444699"/>
                </a:lnTo>
                <a:cubicBezTo>
                  <a:pt x="1864742" y="442913"/>
                  <a:pt x="1865635" y="442020"/>
                  <a:pt x="1867197" y="442020"/>
                </a:cubicBezTo>
                <a:close/>
                <a:moveTo>
                  <a:pt x="1666279" y="442020"/>
                </a:moveTo>
                <a:lnTo>
                  <a:pt x="1687711" y="442020"/>
                </a:lnTo>
                <a:cubicBezTo>
                  <a:pt x="1689497" y="442243"/>
                  <a:pt x="1690390" y="443136"/>
                  <a:pt x="1690390" y="444699"/>
                </a:cubicBezTo>
                <a:lnTo>
                  <a:pt x="1690390" y="466130"/>
                </a:lnTo>
                <a:cubicBezTo>
                  <a:pt x="1690390" y="467916"/>
                  <a:pt x="1689497" y="468809"/>
                  <a:pt x="1687711" y="468809"/>
                </a:cubicBezTo>
                <a:lnTo>
                  <a:pt x="1666279" y="468809"/>
                </a:lnTo>
                <a:cubicBezTo>
                  <a:pt x="1664493" y="468809"/>
                  <a:pt x="1663600" y="467916"/>
                  <a:pt x="1663600" y="466130"/>
                </a:cubicBezTo>
                <a:lnTo>
                  <a:pt x="1663600" y="444699"/>
                </a:lnTo>
                <a:cubicBezTo>
                  <a:pt x="1663824" y="442913"/>
                  <a:pt x="1664717" y="442020"/>
                  <a:pt x="1666279" y="442020"/>
                </a:cubicBezTo>
                <a:close/>
                <a:moveTo>
                  <a:pt x="1626096" y="442020"/>
                </a:moveTo>
                <a:lnTo>
                  <a:pt x="1647527" y="442020"/>
                </a:lnTo>
                <a:cubicBezTo>
                  <a:pt x="1649313" y="442243"/>
                  <a:pt x="1650206" y="443136"/>
                  <a:pt x="1650206" y="444699"/>
                </a:cubicBezTo>
                <a:lnTo>
                  <a:pt x="1650206" y="466130"/>
                </a:lnTo>
                <a:cubicBezTo>
                  <a:pt x="1650206" y="467916"/>
                  <a:pt x="1649313" y="468809"/>
                  <a:pt x="1647527" y="468809"/>
                </a:cubicBezTo>
                <a:lnTo>
                  <a:pt x="1626096" y="468809"/>
                </a:lnTo>
                <a:cubicBezTo>
                  <a:pt x="1624310" y="468809"/>
                  <a:pt x="1623417" y="467916"/>
                  <a:pt x="1623417" y="466130"/>
                </a:cubicBezTo>
                <a:lnTo>
                  <a:pt x="1623417" y="444699"/>
                </a:lnTo>
                <a:cubicBezTo>
                  <a:pt x="1623640" y="442913"/>
                  <a:pt x="1624533" y="442020"/>
                  <a:pt x="1626096" y="442020"/>
                </a:cubicBezTo>
                <a:close/>
                <a:moveTo>
                  <a:pt x="1585912" y="442020"/>
                </a:moveTo>
                <a:lnTo>
                  <a:pt x="1607343" y="442020"/>
                </a:lnTo>
                <a:cubicBezTo>
                  <a:pt x="1609129" y="442243"/>
                  <a:pt x="1610022" y="443136"/>
                  <a:pt x="1610022" y="444699"/>
                </a:cubicBezTo>
                <a:lnTo>
                  <a:pt x="1610022" y="466130"/>
                </a:lnTo>
                <a:cubicBezTo>
                  <a:pt x="1610022" y="467916"/>
                  <a:pt x="1609129" y="468809"/>
                  <a:pt x="1607343" y="468809"/>
                </a:cubicBezTo>
                <a:lnTo>
                  <a:pt x="1585912" y="468809"/>
                </a:lnTo>
                <a:cubicBezTo>
                  <a:pt x="1584126" y="468809"/>
                  <a:pt x="1583233" y="467916"/>
                  <a:pt x="1583233" y="466130"/>
                </a:cubicBezTo>
                <a:lnTo>
                  <a:pt x="1583233" y="444699"/>
                </a:lnTo>
                <a:cubicBezTo>
                  <a:pt x="1583456" y="442913"/>
                  <a:pt x="1584349" y="442020"/>
                  <a:pt x="1585912" y="442020"/>
                </a:cubicBezTo>
                <a:close/>
                <a:moveTo>
                  <a:pt x="1545729" y="442020"/>
                </a:moveTo>
                <a:lnTo>
                  <a:pt x="1567160" y="442020"/>
                </a:lnTo>
                <a:cubicBezTo>
                  <a:pt x="1568946" y="442243"/>
                  <a:pt x="1569839" y="443136"/>
                  <a:pt x="1569839" y="444699"/>
                </a:cubicBezTo>
                <a:lnTo>
                  <a:pt x="1569839" y="466130"/>
                </a:lnTo>
                <a:cubicBezTo>
                  <a:pt x="1569839" y="467916"/>
                  <a:pt x="1568946" y="468809"/>
                  <a:pt x="1567160" y="468809"/>
                </a:cubicBezTo>
                <a:lnTo>
                  <a:pt x="1545729" y="468809"/>
                </a:lnTo>
                <a:cubicBezTo>
                  <a:pt x="1543943" y="468809"/>
                  <a:pt x="1543050" y="467916"/>
                  <a:pt x="1543050" y="466130"/>
                </a:cubicBezTo>
                <a:lnTo>
                  <a:pt x="1543050" y="444699"/>
                </a:lnTo>
                <a:cubicBezTo>
                  <a:pt x="1543273" y="442913"/>
                  <a:pt x="1544166" y="442020"/>
                  <a:pt x="1545729" y="442020"/>
                </a:cubicBezTo>
                <a:close/>
                <a:moveTo>
                  <a:pt x="1473398" y="442020"/>
                </a:moveTo>
                <a:lnTo>
                  <a:pt x="1494829" y="442020"/>
                </a:lnTo>
                <a:cubicBezTo>
                  <a:pt x="1496615" y="442243"/>
                  <a:pt x="1497508" y="443136"/>
                  <a:pt x="1497508" y="444699"/>
                </a:cubicBezTo>
                <a:lnTo>
                  <a:pt x="1497508" y="466130"/>
                </a:lnTo>
                <a:cubicBezTo>
                  <a:pt x="1497508" y="467916"/>
                  <a:pt x="1496615" y="468809"/>
                  <a:pt x="1494829" y="468809"/>
                </a:cubicBezTo>
                <a:lnTo>
                  <a:pt x="1473398" y="468809"/>
                </a:lnTo>
                <a:cubicBezTo>
                  <a:pt x="1471612" y="468809"/>
                  <a:pt x="1470719" y="467916"/>
                  <a:pt x="1470719" y="466130"/>
                </a:cubicBezTo>
                <a:lnTo>
                  <a:pt x="1470719" y="444699"/>
                </a:lnTo>
                <a:cubicBezTo>
                  <a:pt x="1470942" y="442913"/>
                  <a:pt x="1471835" y="442020"/>
                  <a:pt x="1473398" y="442020"/>
                </a:cubicBezTo>
                <a:close/>
                <a:moveTo>
                  <a:pt x="1433215" y="442020"/>
                </a:moveTo>
                <a:lnTo>
                  <a:pt x="1454646" y="442020"/>
                </a:lnTo>
                <a:cubicBezTo>
                  <a:pt x="1456432" y="442243"/>
                  <a:pt x="1457325" y="443136"/>
                  <a:pt x="1457325" y="444699"/>
                </a:cubicBezTo>
                <a:lnTo>
                  <a:pt x="1457325" y="466130"/>
                </a:lnTo>
                <a:cubicBezTo>
                  <a:pt x="1457325" y="467916"/>
                  <a:pt x="1456432" y="468809"/>
                  <a:pt x="1454646" y="468809"/>
                </a:cubicBezTo>
                <a:lnTo>
                  <a:pt x="1433215" y="468809"/>
                </a:lnTo>
                <a:cubicBezTo>
                  <a:pt x="1431429" y="468809"/>
                  <a:pt x="1430536" y="467916"/>
                  <a:pt x="1430536" y="466130"/>
                </a:cubicBezTo>
                <a:lnTo>
                  <a:pt x="1430536" y="444699"/>
                </a:lnTo>
                <a:cubicBezTo>
                  <a:pt x="1430759" y="442913"/>
                  <a:pt x="1431652" y="442020"/>
                  <a:pt x="1433215" y="442020"/>
                </a:cubicBezTo>
                <a:close/>
                <a:moveTo>
                  <a:pt x="1393031" y="442020"/>
                </a:moveTo>
                <a:lnTo>
                  <a:pt x="1414462" y="442020"/>
                </a:lnTo>
                <a:cubicBezTo>
                  <a:pt x="1416248" y="442243"/>
                  <a:pt x="1417141" y="443136"/>
                  <a:pt x="1417141" y="444699"/>
                </a:cubicBezTo>
                <a:lnTo>
                  <a:pt x="1417141" y="466130"/>
                </a:lnTo>
                <a:cubicBezTo>
                  <a:pt x="1417141" y="467916"/>
                  <a:pt x="1416248" y="468809"/>
                  <a:pt x="1414462" y="468809"/>
                </a:cubicBezTo>
                <a:lnTo>
                  <a:pt x="1393031" y="468809"/>
                </a:lnTo>
                <a:cubicBezTo>
                  <a:pt x="1391245" y="468809"/>
                  <a:pt x="1390352" y="467916"/>
                  <a:pt x="1390352" y="466130"/>
                </a:cubicBezTo>
                <a:lnTo>
                  <a:pt x="1390352" y="444699"/>
                </a:lnTo>
                <a:cubicBezTo>
                  <a:pt x="1390575" y="442913"/>
                  <a:pt x="1391468" y="442020"/>
                  <a:pt x="1393031" y="442020"/>
                </a:cubicBezTo>
                <a:close/>
                <a:moveTo>
                  <a:pt x="1352847" y="442020"/>
                </a:moveTo>
                <a:lnTo>
                  <a:pt x="1374279" y="442020"/>
                </a:lnTo>
                <a:cubicBezTo>
                  <a:pt x="1376065" y="442243"/>
                  <a:pt x="1376957" y="443136"/>
                  <a:pt x="1376957" y="444699"/>
                </a:cubicBezTo>
                <a:lnTo>
                  <a:pt x="1376957" y="466130"/>
                </a:lnTo>
                <a:cubicBezTo>
                  <a:pt x="1376957" y="467916"/>
                  <a:pt x="1376065" y="468809"/>
                  <a:pt x="1374279" y="468809"/>
                </a:cubicBezTo>
                <a:lnTo>
                  <a:pt x="1352847" y="468809"/>
                </a:lnTo>
                <a:cubicBezTo>
                  <a:pt x="1351061" y="468809"/>
                  <a:pt x="1350169" y="467916"/>
                  <a:pt x="1350169" y="466130"/>
                </a:cubicBezTo>
                <a:lnTo>
                  <a:pt x="1350169" y="444699"/>
                </a:lnTo>
                <a:cubicBezTo>
                  <a:pt x="1350392" y="442913"/>
                  <a:pt x="1351285" y="442020"/>
                  <a:pt x="1352847" y="442020"/>
                </a:cubicBezTo>
                <a:close/>
                <a:moveTo>
                  <a:pt x="1151929" y="442020"/>
                </a:moveTo>
                <a:lnTo>
                  <a:pt x="1173361" y="442020"/>
                </a:lnTo>
                <a:cubicBezTo>
                  <a:pt x="1175147" y="442243"/>
                  <a:pt x="1176040" y="443136"/>
                  <a:pt x="1176040" y="444699"/>
                </a:cubicBezTo>
                <a:lnTo>
                  <a:pt x="1176040" y="466130"/>
                </a:lnTo>
                <a:cubicBezTo>
                  <a:pt x="1176040" y="467916"/>
                  <a:pt x="1175147" y="468809"/>
                  <a:pt x="1173361" y="468809"/>
                </a:cubicBezTo>
                <a:lnTo>
                  <a:pt x="1151929" y="468809"/>
                </a:lnTo>
                <a:cubicBezTo>
                  <a:pt x="1150144" y="468809"/>
                  <a:pt x="1149251" y="467916"/>
                  <a:pt x="1149251" y="466130"/>
                </a:cubicBezTo>
                <a:lnTo>
                  <a:pt x="1149251" y="444699"/>
                </a:lnTo>
                <a:cubicBezTo>
                  <a:pt x="1149474" y="442913"/>
                  <a:pt x="1150367" y="442020"/>
                  <a:pt x="1151929" y="442020"/>
                </a:cubicBezTo>
                <a:close/>
                <a:moveTo>
                  <a:pt x="1111746" y="442020"/>
                </a:moveTo>
                <a:lnTo>
                  <a:pt x="1133177" y="442020"/>
                </a:lnTo>
                <a:cubicBezTo>
                  <a:pt x="1134963" y="442243"/>
                  <a:pt x="1135856" y="443136"/>
                  <a:pt x="1135856" y="444699"/>
                </a:cubicBezTo>
                <a:lnTo>
                  <a:pt x="1135856" y="466130"/>
                </a:lnTo>
                <a:cubicBezTo>
                  <a:pt x="1135856" y="467916"/>
                  <a:pt x="1134963" y="468809"/>
                  <a:pt x="1133177" y="468809"/>
                </a:cubicBezTo>
                <a:lnTo>
                  <a:pt x="1111746" y="468809"/>
                </a:lnTo>
                <a:cubicBezTo>
                  <a:pt x="1109960" y="468809"/>
                  <a:pt x="1109067" y="467916"/>
                  <a:pt x="1109067" y="466130"/>
                </a:cubicBezTo>
                <a:lnTo>
                  <a:pt x="1109067" y="444699"/>
                </a:lnTo>
                <a:cubicBezTo>
                  <a:pt x="1109290" y="442913"/>
                  <a:pt x="1110183" y="442020"/>
                  <a:pt x="1111746" y="442020"/>
                </a:cubicBezTo>
                <a:close/>
                <a:moveTo>
                  <a:pt x="1071562" y="442020"/>
                </a:moveTo>
                <a:lnTo>
                  <a:pt x="1092994" y="442020"/>
                </a:lnTo>
                <a:cubicBezTo>
                  <a:pt x="1094780" y="442243"/>
                  <a:pt x="1095673" y="443136"/>
                  <a:pt x="1095673" y="444699"/>
                </a:cubicBezTo>
                <a:lnTo>
                  <a:pt x="1095673" y="466130"/>
                </a:lnTo>
                <a:cubicBezTo>
                  <a:pt x="1095673" y="467916"/>
                  <a:pt x="1094780" y="468809"/>
                  <a:pt x="1092994" y="468809"/>
                </a:cubicBezTo>
                <a:lnTo>
                  <a:pt x="1071562" y="468809"/>
                </a:lnTo>
                <a:cubicBezTo>
                  <a:pt x="1069776" y="468809"/>
                  <a:pt x="1068883" y="467916"/>
                  <a:pt x="1068883" y="466130"/>
                </a:cubicBezTo>
                <a:lnTo>
                  <a:pt x="1068883" y="444699"/>
                </a:lnTo>
                <a:cubicBezTo>
                  <a:pt x="1069106" y="442913"/>
                  <a:pt x="1070000" y="442020"/>
                  <a:pt x="1071562" y="442020"/>
                </a:cubicBezTo>
                <a:close/>
                <a:moveTo>
                  <a:pt x="1031379" y="442020"/>
                </a:moveTo>
                <a:lnTo>
                  <a:pt x="1052810" y="442020"/>
                </a:lnTo>
                <a:cubicBezTo>
                  <a:pt x="1054596" y="442243"/>
                  <a:pt x="1055489" y="443136"/>
                  <a:pt x="1055489" y="444699"/>
                </a:cubicBezTo>
                <a:lnTo>
                  <a:pt x="1055489" y="466130"/>
                </a:lnTo>
                <a:cubicBezTo>
                  <a:pt x="1055489" y="467916"/>
                  <a:pt x="1054596" y="468809"/>
                  <a:pt x="1052810" y="468809"/>
                </a:cubicBezTo>
                <a:lnTo>
                  <a:pt x="1031379" y="468809"/>
                </a:lnTo>
                <a:cubicBezTo>
                  <a:pt x="1029593" y="468809"/>
                  <a:pt x="1028700" y="467916"/>
                  <a:pt x="1028700" y="466130"/>
                </a:cubicBezTo>
                <a:lnTo>
                  <a:pt x="1028700" y="444699"/>
                </a:lnTo>
                <a:cubicBezTo>
                  <a:pt x="1028923" y="442913"/>
                  <a:pt x="1029816" y="442020"/>
                  <a:pt x="1031379" y="442020"/>
                </a:cubicBezTo>
                <a:close/>
                <a:moveTo>
                  <a:pt x="798314" y="442020"/>
                </a:moveTo>
                <a:lnTo>
                  <a:pt x="819745" y="442020"/>
                </a:lnTo>
                <a:cubicBezTo>
                  <a:pt x="821531" y="442243"/>
                  <a:pt x="822424" y="443136"/>
                  <a:pt x="822424" y="444699"/>
                </a:cubicBezTo>
                <a:lnTo>
                  <a:pt x="822424" y="466130"/>
                </a:lnTo>
                <a:cubicBezTo>
                  <a:pt x="822424" y="467916"/>
                  <a:pt x="821531" y="468809"/>
                  <a:pt x="819745" y="468809"/>
                </a:cubicBezTo>
                <a:lnTo>
                  <a:pt x="798314" y="468809"/>
                </a:lnTo>
                <a:cubicBezTo>
                  <a:pt x="796528" y="468809"/>
                  <a:pt x="795635" y="467916"/>
                  <a:pt x="795635" y="466130"/>
                </a:cubicBezTo>
                <a:lnTo>
                  <a:pt x="795635" y="444699"/>
                </a:lnTo>
                <a:cubicBezTo>
                  <a:pt x="795858" y="442913"/>
                  <a:pt x="796751" y="442020"/>
                  <a:pt x="798314" y="442020"/>
                </a:cubicBezTo>
                <a:close/>
                <a:moveTo>
                  <a:pt x="758130" y="442020"/>
                </a:moveTo>
                <a:lnTo>
                  <a:pt x="779562" y="442020"/>
                </a:lnTo>
                <a:cubicBezTo>
                  <a:pt x="781347" y="442243"/>
                  <a:pt x="782241" y="443136"/>
                  <a:pt x="782241" y="444699"/>
                </a:cubicBezTo>
                <a:lnTo>
                  <a:pt x="782241" y="466130"/>
                </a:lnTo>
                <a:cubicBezTo>
                  <a:pt x="782241" y="467916"/>
                  <a:pt x="781347" y="468809"/>
                  <a:pt x="779562" y="468809"/>
                </a:cubicBezTo>
                <a:lnTo>
                  <a:pt x="758130" y="468809"/>
                </a:lnTo>
                <a:cubicBezTo>
                  <a:pt x="756344" y="468809"/>
                  <a:pt x="755451" y="467916"/>
                  <a:pt x="755451" y="466130"/>
                </a:cubicBezTo>
                <a:lnTo>
                  <a:pt x="755451" y="444699"/>
                </a:lnTo>
                <a:cubicBezTo>
                  <a:pt x="755675" y="442913"/>
                  <a:pt x="756568" y="442020"/>
                  <a:pt x="758130" y="442020"/>
                </a:cubicBezTo>
                <a:close/>
                <a:moveTo>
                  <a:pt x="717947" y="442020"/>
                </a:moveTo>
                <a:lnTo>
                  <a:pt x="739378" y="442020"/>
                </a:lnTo>
                <a:cubicBezTo>
                  <a:pt x="741164" y="442243"/>
                  <a:pt x="742057" y="443136"/>
                  <a:pt x="742057" y="444699"/>
                </a:cubicBezTo>
                <a:lnTo>
                  <a:pt x="742057" y="466130"/>
                </a:lnTo>
                <a:cubicBezTo>
                  <a:pt x="742057" y="467916"/>
                  <a:pt x="741164" y="468809"/>
                  <a:pt x="739378" y="468809"/>
                </a:cubicBezTo>
                <a:lnTo>
                  <a:pt x="717947" y="468809"/>
                </a:lnTo>
                <a:cubicBezTo>
                  <a:pt x="716161" y="468809"/>
                  <a:pt x="715268" y="467916"/>
                  <a:pt x="715268" y="466130"/>
                </a:cubicBezTo>
                <a:lnTo>
                  <a:pt x="715268" y="444699"/>
                </a:lnTo>
                <a:cubicBezTo>
                  <a:pt x="715491" y="442913"/>
                  <a:pt x="716384" y="442020"/>
                  <a:pt x="717947" y="442020"/>
                </a:cubicBezTo>
                <a:close/>
                <a:moveTo>
                  <a:pt x="677763" y="442020"/>
                </a:moveTo>
                <a:lnTo>
                  <a:pt x="699194" y="442020"/>
                </a:lnTo>
                <a:cubicBezTo>
                  <a:pt x="700980" y="442243"/>
                  <a:pt x="701873" y="443136"/>
                  <a:pt x="701873" y="444699"/>
                </a:cubicBezTo>
                <a:lnTo>
                  <a:pt x="701873" y="466130"/>
                </a:lnTo>
                <a:cubicBezTo>
                  <a:pt x="701873" y="467916"/>
                  <a:pt x="700980" y="468809"/>
                  <a:pt x="699194" y="468809"/>
                </a:cubicBezTo>
                <a:lnTo>
                  <a:pt x="677763" y="468809"/>
                </a:lnTo>
                <a:cubicBezTo>
                  <a:pt x="675977" y="468809"/>
                  <a:pt x="675084" y="467916"/>
                  <a:pt x="675084" y="466130"/>
                </a:cubicBezTo>
                <a:lnTo>
                  <a:pt x="675084" y="444699"/>
                </a:lnTo>
                <a:cubicBezTo>
                  <a:pt x="675307" y="442913"/>
                  <a:pt x="676200" y="442020"/>
                  <a:pt x="677763" y="442020"/>
                </a:cubicBezTo>
                <a:close/>
                <a:moveTo>
                  <a:pt x="444698" y="442020"/>
                </a:moveTo>
                <a:lnTo>
                  <a:pt x="466130" y="442020"/>
                </a:lnTo>
                <a:cubicBezTo>
                  <a:pt x="467916" y="442243"/>
                  <a:pt x="468808" y="443136"/>
                  <a:pt x="468808" y="444699"/>
                </a:cubicBezTo>
                <a:lnTo>
                  <a:pt x="468808" y="466130"/>
                </a:lnTo>
                <a:cubicBezTo>
                  <a:pt x="468808" y="467916"/>
                  <a:pt x="467916" y="468809"/>
                  <a:pt x="466130" y="468809"/>
                </a:cubicBezTo>
                <a:lnTo>
                  <a:pt x="444698" y="468809"/>
                </a:lnTo>
                <a:cubicBezTo>
                  <a:pt x="442912" y="468809"/>
                  <a:pt x="442019" y="467916"/>
                  <a:pt x="442019" y="466130"/>
                </a:cubicBezTo>
                <a:lnTo>
                  <a:pt x="442019" y="444699"/>
                </a:lnTo>
                <a:cubicBezTo>
                  <a:pt x="442243" y="442913"/>
                  <a:pt x="443136" y="442020"/>
                  <a:pt x="444698" y="442020"/>
                </a:cubicBezTo>
                <a:close/>
                <a:moveTo>
                  <a:pt x="404515" y="442020"/>
                </a:moveTo>
                <a:lnTo>
                  <a:pt x="425946" y="442020"/>
                </a:lnTo>
                <a:cubicBezTo>
                  <a:pt x="427732" y="442243"/>
                  <a:pt x="428625" y="443136"/>
                  <a:pt x="428625" y="444699"/>
                </a:cubicBezTo>
                <a:lnTo>
                  <a:pt x="428625" y="466130"/>
                </a:lnTo>
                <a:cubicBezTo>
                  <a:pt x="428625" y="467916"/>
                  <a:pt x="427732" y="468809"/>
                  <a:pt x="425946" y="468809"/>
                </a:cubicBezTo>
                <a:lnTo>
                  <a:pt x="404515" y="468809"/>
                </a:lnTo>
                <a:cubicBezTo>
                  <a:pt x="402729" y="468809"/>
                  <a:pt x="401836" y="467916"/>
                  <a:pt x="401836" y="466130"/>
                </a:cubicBezTo>
                <a:lnTo>
                  <a:pt x="401836" y="444699"/>
                </a:lnTo>
                <a:cubicBezTo>
                  <a:pt x="402059" y="442913"/>
                  <a:pt x="402952" y="442020"/>
                  <a:pt x="404515" y="442020"/>
                </a:cubicBezTo>
                <a:close/>
                <a:moveTo>
                  <a:pt x="364331" y="442020"/>
                </a:moveTo>
                <a:lnTo>
                  <a:pt x="385763" y="442020"/>
                </a:lnTo>
                <a:cubicBezTo>
                  <a:pt x="387549" y="442243"/>
                  <a:pt x="388441" y="443136"/>
                  <a:pt x="388441" y="444699"/>
                </a:cubicBezTo>
                <a:lnTo>
                  <a:pt x="388441" y="466130"/>
                </a:lnTo>
                <a:cubicBezTo>
                  <a:pt x="388441" y="467916"/>
                  <a:pt x="387549" y="468809"/>
                  <a:pt x="385763" y="468809"/>
                </a:cubicBezTo>
                <a:lnTo>
                  <a:pt x="364331" y="468809"/>
                </a:lnTo>
                <a:cubicBezTo>
                  <a:pt x="362546" y="468809"/>
                  <a:pt x="361652" y="467916"/>
                  <a:pt x="361652" y="466130"/>
                </a:cubicBezTo>
                <a:lnTo>
                  <a:pt x="361652" y="444699"/>
                </a:lnTo>
                <a:cubicBezTo>
                  <a:pt x="361875" y="442913"/>
                  <a:pt x="362768" y="442020"/>
                  <a:pt x="364331" y="442020"/>
                </a:cubicBezTo>
                <a:close/>
                <a:moveTo>
                  <a:pt x="324148" y="442020"/>
                </a:moveTo>
                <a:lnTo>
                  <a:pt x="345579" y="442020"/>
                </a:lnTo>
                <a:cubicBezTo>
                  <a:pt x="347365" y="442243"/>
                  <a:pt x="348258" y="443136"/>
                  <a:pt x="348258" y="444699"/>
                </a:cubicBezTo>
                <a:lnTo>
                  <a:pt x="348258" y="466130"/>
                </a:lnTo>
                <a:cubicBezTo>
                  <a:pt x="348258" y="467916"/>
                  <a:pt x="347365" y="468809"/>
                  <a:pt x="345579" y="468809"/>
                </a:cubicBezTo>
                <a:lnTo>
                  <a:pt x="324148" y="468809"/>
                </a:lnTo>
                <a:cubicBezTo>
                  <a:pt x="322362" y="468809"/>
                  <a:pt x="321469" y="467916"/>
                  <a:pt x="321469" y="466130"/>
                </a:cubicBezTo>
                <a:lnTo>
                  <a:pt x="321469" y="444699"/>
                </a:lnTo>
                <a:cubicBezTo>
                  <a:pt x="321692" y="442913"/>
                  <a:pt x="322585" y="442020"/>
                  <a:pt x="324148" y="442020"/>
                </a:cubicBezTo>
                <a:close/>
                <a:moveTo>
                  <a:pt x="6304954" y="401836"/>
                </a:moveTo>
                <a:lnTo>
                  <a:pt x="6326386" y="401836"/>
                </a:lnTo>
                <a:cubicBezTo>
                  <a:pt x="6328172" y="402059"/>
                  <a:pt x="6329064" y="402952"/>
                  <a:pt x="6329064" y="404515"/>
                </a:cubicBezTo>
                <a:lnTo>
                  <a:pt x="6329064" y="425946"/>
                </a:lnTo>
                <a:cubicBezTo>
                  <a:pt x="6329064" y="427732"/>
                  <a:pt x="6328172" y="428625"/>
                  <a:pt x="6326386" y="428625"/>
                </a:cubicBezTo>
                <a:lnTo>
                  <a:pt x="6304954" y="428625"/>
                </a:lnTo>
                <a:cubicBezTo>
                  <a:pt x="6303168" y="428625"/>
                  <a:pt x="6302276" y="427732"/>
                  <a:pt x="6302276" y="425946"/>
                </a:cubicBezTo>
                <a:lnTo>
                  <a:pt x="6302276" y="404515"/>
                </a:lnTo>
                <a:cubicBezTo>
                  <a:pt x="6302498" y="402729"/>
                  <a:pt x="6303392" y="401836"/>
                  <a:pt x="6304954" y="401836"/>
                </a:cubicBezTo>
                <a:close/>
                <a:moveTo>
                  <a:pt x="6264770" y="401836"/>
                </a:moveTo>
                <a:lnTo>
                  <a:pt x="6286202" y="401836"/>
                </a:lnTo>
                <a:cubicBezTo>
                  <a:pt x="6287988" y="402059"/>
                  <a:pt x="6288881" y="402952"/>
                  <a:pt x="6288881" y="404515"/>
                </a:cubicBezTo>
                <a:lnTo>
                  <a:pt x="6288881" y="425946"/>
                </a:lnTo>
                <a:cubicBezTo>
                  <a:pt x="6288881" y="427732"/>
                  <a:pt x="6287988" y="428625"/>
                  <a:pt x="6286202" y="428625"/>
                </a:cubicBezTo>
                <a:lnTo>
                  <a:pt x="6264770" y="428625"/>
                </a:lnTo>
                <a:cubicBezTo>
                  <a:pt x="6262985" y="428625"/>
                  <a:pt x="6262092" y="427732"/>
                  <a:pt x="6262092" y="425946"/>
                </a:cubicBezTo>
                <a:lnTo>
                  <a:pt x="6262092" y="404515"/>
                </a:lnTo>
                <a:cubicBezTo>
                  <a:pt x="6262315" y="402729"/>
                  <a:pt x="6263208" y="401836"/>
                  <a:pt x="6264770" y="401836"/>
                </a:cubicBezTo>
                <a:close/>
                <a:moveTo>
                  <a:pt x="6224587" y="401836"/>
                </a:moveTo>
                <a:lnTo>
                  <a:pt x="6246018" y="401836"/>
                </a:lnTo>
                <a:cubicBezTo>
                  <a:pt x="6247804" y="402059"/>
                  <a:pt x="6248698" y="402952"/>
                  <a:pt x="6248698" y="404515"/>
                </a:cubicBezTo>
                <a:lnTo>
                  <a:pt x="6248698" y="425946"/>
                </a:lnTo>
                <a:cubicBezTo>
                  <a:pt x="6248698" y="427732"/>
                  <a:pt x="6247804" y="428625"/>
                  <a:pt x="6246018" y="428625"/>
                </a:cubicBezTo>
                <a:lnTo>
                  <a:pt x="6224587" y="428625"/>
                </a:lnTo>
                <a:cubicBezTo>
                  <a:pt x="6222801" y="428625"/>
                  <a:pt x="6221908" y="427732"/>
                  <a:pt x="6221908" y="425946"/>
                </a:cubicBezTo>
                <a:lnTo>
                  <a:pt x="6221908" y="404515"/>
                </a:lnTo>
                <a:cubicBezTo>
                  <a:pt x="6222132" y="402729"/>
                  <a:pt x="6223024" y="401836"/>
                  <a:pt x="6224587" y="401836"/>
                </a:cubicBezTo>
                <a:close/>
                <a:moveTo>
                  <a:pt x="6184404" y="401836"/>
                </a:moveTo>
                <a:lnTo>
                  <a:pt x="6205835" y="401836"/>
                </a:lnTo>
                <a:cubicBezTo>
                  <a:pt x="6207620" y="402059"/>
                  <a:pt x="6208514" y="402952"/>
                  <a:pt x="6208514" y="404515"/>
                </a:cubicBezTo>
                <a:lnTo>
                  <a:pt x="6208514" y="425946"/>
                </a:lnTo>
                <a:cubicBezTo>
                  <a:pt x="6208514" y="427732"/>
                  <a:pt x="6207620" y="428625"/>
                  <a:pt x="6205835" y="428625"/>
                </a:cubicBezTo>
                <a:lnTo>
                  <a:pt x="6184404" y="428625"/>
                </a:lnTo>
                <a:cubicBezTo>
                  <a:pt x="6182618" y="428625"/>
                  <a:pt x="6181724" y="427732"/>
                  <a:pt x="6181724" y="425946"/>
                </a:cubicBezTo>
                <a:lnTo>
                  <a:pt x="6181724" y="404515"/>
                </a:lnTo>
                <a:cubicBezTo>
                  <a:pt x="6181948" y="402729"/>
                  <a:pt x="6182841" y="401836"/>
                  <a:pt x="6184404" y="401836"/>
                </a:cubicBezTo>
                <a:close/>
                <a:moveTo>
                  <a:pt x="6112073" y="401836"/>
                </a:moveTo>
                <a:lnTo>
                  <a:pt x="6133504" y="401836"/>
                </a:lnTo>
                <a:cubicBezTo>
                  <a:pt x="6135290" y="402059"/>
                  <a:pt x="6136183" y="402952"/>
                  <a:pt x="6136183" y="404515"/>
                </a:cubicBezTo>
                <a:lnTo>
                  <a:pt x="6136183" y="425946"/>
                </a:lnTo>
                <a:cubicBezTo>
                  <a:pt x="6136183" y="427732"/>
                  <a:pt x="6135290" y="428625"/>
                  <a:pt x="6133504" y="428625"/>
                </a:cubicBezTo>
                <a:lnTo>
                  <a:pt x="6112073" y="428625"/>
                </a:lnTo>
                <a:cubicBezTo>
                  <a:pt x="6110287" y="428625"/>
                  <a:pt x="6109394" y="427732"/>
                  <a:pt x="6109394" y="425946"/>
                </a:cubicBezTo>
                <a:lnTo>
                  <a:pt x="6109394" y="404515"/>
                </a:lnTo>
                <a:cubicBezTo>
                  <a:pt x="6109618" y="402729"/>
                  <a:pt x="6110510" y="401836"/>
                  <a:pt x="6112073" y="401836"/>
                </a:cubicBezTo>
                <a:close/>
                <a:moveTo>
                  <a:pt x="6071890" y="401836"/>
                </a:moveTo>
                <a:lnTo>
                  <a:pt x="6093320" y="401836"/>
                </a:lnTo>
                <a:cubicBezTo>
                  <a:pt x="6095106" y="402059"/>
                  <a:pt x="6096000" y="402952"/>
                  <a:pt x="6096000" y="404515"/>
                </a:cubicBezTo>
                <a:lnTo>
                  <a:pt x="6096000" y="425946"/>
                </a:lnTo>
                <a:cubicBezTo>
                  <a:pt x="6096000" y="427732"/>
                  <a:pt x="6095106" y="428625"/>
                  <a:pt x="6093320" y="428625"/>
                </a:cubicBezTo>
                <a:lnTo>
                  <a:pt x="6071890" y="428625"/>
                </a:lnTo>
                <a:cubicBezTo>
                  <a:pt x="6070104" y="428625"/>
                  <a:pt x="6069210" y="427732"/>
                  <a:pt x="6069210" y="425946"/>
                </a:cubicBezTo>
                <a:lnTo>
                  <a:pt x="6069210" y="404515"/>
                </a:lnTo>
                <a:cubicBezTo>
                  <a:pt x="6069434" y="402729"/>
                  <a:pt x="6070327" y="401836"/>
                  <a:pt x="6071890" y="401836"/>
                </a:cubicBezTo>
                <a:close/>
                <a:moveTo>
                  <a:pt x="6031706" y="401836"/>
                </a:moveTo>
                <a:lnTo>
                  <a:pt x="6053137" y="401836"/>
                </a:lnTo>
                <a:cubicBezTo>
                  <a:pt x="6054923" y="402059"/>
                  <a:pt x="6055816" y="402952"/>
                  <a:pt x="6055816" y="404515"/>
                </a:cubicBezTo>
                <a:lnTo>
                  <a:pt x="6055816" y="425946"/>
                </a:lnTo>
                <a:cubicBezTo>
                  <a:pt x="6055816" y="427732"/>
                  <a:pt x="6054923" y="428625"/>
                  <a:pt x="6053137" y="428625"/>
                </a:cubicBezTo>
                <a:lnTo>
                  <a:pt x="6031706" y="428625"/>
                </a:lnTo>
                <a:cubicBezTo>
                  <a:pt x="6029920" y="428625"/>
                  <a:pt x="6029027" y="427732"/>
                  <a:pt x="6029027" y="425946"/>
                </a:cubicBezTo>
                <a:lnTo>
                  <a:pt x="6029027" y="404515"/>
                </a:lnTo>
                <a:cubicBezTo>
                  <a:pt x="6029250" y="402729"/>
                  <a:pt x="6030143" y="401836"/>
                  <a:pt x="6031706" y="401836"/>
                </a:cubicBezTo>
                <a:close/>
                <a:moveTo>
                  <a:pt x="5991522" y="401836"/>
                </a:moveTo>
                <a:lnTo>
                  <a:pt x="6012954" y="401836"/>
                </a:lnTo>
                <a:cubicBezTo>
                  <a:pt x="6014740" y="402059"/>
                  <a:pt x="6015632" y="402952"/>
                  <a:pt x="6015632" y="404515"/>
                </a:cubicBezTo>
                <a:lnTo>
                  <a:pt x="6015632" y="425946"/>
                </a:lnTo>
                <a:cubicBezTo>
                  <a:pt x="6015632" y="427732"/>
                  <a:pt x="6014740" y="428625"/>
                  <a:pt x="6012954" y="428625"/>
                </a:cubicBezTo>
                <a:lnTo>
                  <a:pt x="5991522" y="428625"/>
                </a:lnTo>
                <a:cubicBezTo>
                  <a:pt x="5989736" y="428625"/>
                  <a:pt x="5988844" y="427732"/>
                  <a:pt x="5988844" y="425946"/>
                </a:cubicBezTo>
                <a:lnTo>
                  <a:pt x="5988844" y="404515"/>
                </a:lnTo>
                <a:cubicBezTo>
                  <a:pt x="5989066" y="402729"/>
                  <a:pt x="5989960" y="401836"/>
                  <a:pt x="5991522" y="401836"/>
                </a:cubicBezTo>
                <a:close/>
                <a:moveTo>
                  <a:pt x="5790604" y="401836"/>
                </a:moveTo>
                <a:lnTo>
                  <a:pt x="5812036" y="401836"/>
                </a:lnTo>
                <a:cubicBezTo>
                  <a:pt x="5813822" y="402059"/>
                  <a:pt x="5814714" y="402952"/>
                  <a:pt x="5814714" y="404515"/>
                </a:cubicBezTo>
                <a:lnTo>
                  <a:pt x="5814714" y="425946"/>
                </a:lnTo>
                <a:cubicBezTo>
                  <a:pt x="5814714" y="427732"/>
                  <a:pt x="5813822" y="428625"/>
                  <a:pt x="5812036" y="428625"/>
                </a:cubicBezTo>
                <a:lnTo>
                  <a:pt x="5790604" y="428625"/>
                </a:lnTo>
                <a:cubicBezTo>
                  <a:pt x="5788818" y="428625"/>
                  <a:pt x="5787926" y="427732"/>
                  <a:pt x="5787926" y="425946"/>
                </a:cubicBezTo>
                <a:lnTo>
                  <a:pt x="5787926" y="404515"/>
                </a:lnTo>
                <a:cubicBezTo>
                  <a:pt x="5788148" y="402729"/>
                  <a:pt x="5789042" y="401836"/>
                  <a:pt x="5790604" y="401836"/>
                </a:cubicBezTo>
                <a:close/>
                <a:moveTo>
                  <a:pt x="5750420" y="401836"/>
                </a:moveTo>
                <a:lnTo>
                  <a:pt x="5771852" y="401836"/>
                </a:lnTo>
                <a:cubicBezTo>
                  <a:pt x="5773638" y="402059"/>
                  <a:pt x="5774531" y="402952"/>
                  <a:pt x="5774531" y="404515"/>
                </a:cubicBezTo>
                <a:lnTo>
                  <a:pt x="5774531" y="425946"/>
                </a:lnTo>
                <a:cubicBezTo>
                  <a:pt x="5774531" y="427732"/>
                  <a:pt x="5773638" y="428625"/>
                  <a:pt x="5771852" y="428625"/>
                </a:cubicBezTo>
                <a:lnTo>
                  <a:pt x="5750420" y="428625"/>
                </a:lnTo>
                <a:cubicBezTo>
                  <a:pt x="5748635" y="428625"/>
                  <a:pt x="5747742" y="427732"/>
                  <a:pt x="5747742" y="425946"/>
                </a:cubicBezTo>
                <a:lnTo>
                  <a:pt x="5747742" y="404515"/>
                </a:lnTo>
                <a:cubicBezTo>
                  <a:pt x="5747965" y="402729"/>
                  <a:pt x="5748858" y="401836"/>
                  <a:pt x="5750420" y="401836"/>
                </a:cubicBezTo>
                <a:close/>
                <a:moveTo>
                  <a:pt x="5710237" y="401836"/>
                </a:moveTo>
                <a:lnTo>
                  <a:pt x="5731668" y="401836"/>
                </a:lnTo>
                <a:cubicBezTo>
                  <a:pt x="5733454" y="402059"/>
                  <a:pt x="5734348" y="402952"/>
                  <a:pt x="5734348" y="404515"/>
                </a:cubicBezTo>
                <a:lnTo>
                  <a:pt x="5734348" y="425946"/>
                </a:lnTo>
                <a:cubicBezTo>
                  <a:pt x="5734348" y="427732"/>
                  <a:pt x="5733454" y="428625"/>
                  <a:pt x="5731668" y="428625"/>
                </a:cubicBezTo>
                <a:lnTo>
                  <a:pt x="5710237" y="428625"/>
                </a:lnTo>
                <a:cubicBezTo>
                  <a:pt x="5708451" y="428625"/>
                  <a:pt x="5707558" y="427732"/>
                  <a:pt x="5707558" y="425946"/>
                </a:cubicBezTo>
                <a:lnTo>
                  <a:pt x="5707558" y="404515"/>
                </a:lnTo>
                <a:cubicBezTo>
                  <a:pt x="5707782" y="402729"/>
                  <a:pt x="5708674" y="401836"/>
                  <a:pt x="5710237" y="401836"/>
                </a:cubicBezTo>
                <a:close/>
                <a:moveTo>
                  <a:pt x="5670054" y="401836"/>
                </a:moveTo>
                <a:lnTo>
                  <a:pt x="5691485" y="401836"/>
                </a:lnTo>
                <a:cubicBezTo>
                  <a:pt x="5693270" y="402059"/>
                  <a:pt x="5694164" y="402952"/>
                  <a:pt x="5694164" y="404515"/>
                </a:cubicBezTo>
                <a:lnTo>
                  <a:pt x="5694164" y="425946"/>
                </a:lnTo>
                <a:cubicBezTo>
                  <a:pt x="5694164" y="427732"/>
                  <a:pt x="5693270" y="428625"/>
                  <a:pt x="5691485" y="428625"/>
                </a:cubicBezTo>
                <a:lnTo>
                  <a:pt x="5670054" y="428625"/>
                </a:lnTo>
                <a:cubicBezTo>
                  <a:pt x="5668268" y="428625"/>
                  <a:pt x="5667374" y="427732"/>
                  <a:pt x="5667374" y="425946"/>
                </a:cubicBezTo>
                <a:lnTo>
                  <a:pt x="5667374" y="404515"/>
                </a:lnTo>
                <a:cubicBezTo>
                  <a:pt x="5667598" y="402729"/>
                  <a:pt x="5668491" y="401836"/>
                  <a:pt x="5670054" y="401836"/>
                </a:cubicBezTo>
                <a:close/>
                <a:moveTo>
                  <a:pt x="5427464" y="401836"/>
                </a:moveTo>
                <a:lnTo>
                  <a:pt x="5448895" y="401836"/>
                </a:lnTo>
                <a:cubicBezTo>
                  <a:pt x="5450681" y="402059"/>
                  <a:pt x="5451574" y="402952"/>
                  <a:pt x="5451574" y="404515"/>
                </a:cubicBezTo>
                <a:lnTo>
                  <a:pt x="5451574" y="425946"/>
                </a:lnTo>
                <a:cubicBezTo>
                  <a:pt x="5451574" y="427732"/>
                  <a:pt x="5450681" y="428625"/>
                  <a:pt x="5448895" y="428625"/>
                </a:cubicBezTo>
                <a:lnTo>
                  <a:pt x="5427464" y="428625"/>
                </a:lnTo>
                <a:cubicBezTo>
                  <a:pt x="5425678" y="428625"/>
                  <a:pt x="5424785" y="427732"/>
                  <a:pt x="5424785" y="425946"/>
                </a:cubicBezTo>
                <a:lnTo>
                  <a:pt x="5424785" y="404515"/>
                </a:lnTo>
                <a:cubicBezTo>
                  <a:pt x="5425008" y="402729"/>
                  <a:pt x="5425901" y="401836"/>
                  <a:pt x="5427464" y="401836"/>
                </a:cubicBezTo>
                <a:close/>
                <a:moveTo>
                  <a:pt x="5387280" y="401836"/>
                </a:moveTo>
                <a:lnTo>
                  <a:pt x="5408712" y="401836"/>
                </a:lnTo>
                <a:cubicBezTo>
                  <a:pt x="5410498" y="402059"/>
                  <a:pt x="5411390" y="402952"/>
                  <a:pt x="5411390" y="404515"/>
                </a:cubicBezTo>
                <a:lnTo>
                  <a:pt x="5411390" y="425946"/>
                </a:lnTo>
                <a:cubicBezTo>
                  <a:pt x="5411390" y="427732"/>
                  <a:pt x="5410498" y="428625"/>
                  <a:pt x="5408712" y="428625"/>
                </a:cubicBezTo>
                <a:lnTo>
                  <a:pt x="5387280" y="428625"/>
                </a:lnTo>
                <a:cubicBezTo>
                  <a:pt x="5385494" y="428625"/>
                  <a:pt x="5384601" y="427732"/>
                  <a:pt x="5384601" y="425946"/>
                </a:cubicBezTo>
                <a:lnTo>
                  <a:pt x="5384601" y="404515"/>
                </a:lnTo>
                <a:cubicBezTo>
                  <a:pt x="5384825" y="402729"/>
                  <a:pt x="5385718" y="401836"/>
                  <a:pt x="5387280" y="401836"/>
                </a:cubicBezTo>
                <a:close/>
                <a:moveTo>
                  <a:pt x="5347097" y="401836"/>
                </a:moveTo>
                <a:lnTo>
                  <a:pt x="5368528" y="401836"/>
                </a:lnTo>
                <a:cubicBezTo>
                  <a:pt x="5370314" y="402059"/>
                  <a:pt x="5371207" y="402952"/>
                  <a:pt x="5371207" y="404515"/>
                </a:cubicBezTo>
                <a:lnTo>
                  <a:pt x="5371207" y="425946"/>
                </a:lnTo>
                <a:cubicBezTo>
                  <a:pt x="5371207" y="427732"/>
                  <a:pt x="5370314" y="428625"/>
                  <a:pt x="5368528" y="428625"/>
                </a:cubicBezTo>
                <a:lnTo>
                  <a:pt x="5347097" y="428625"/>
                </a:lnTo>
                <a:cubicBezTo>
                  <a:pt x="5345311" y="428625"/>
                  <a:pt x="5344418" y="427732"/>
                  <a:pt x="5344418" y="425946"/>
                </a:cubicBezTo>
                <a:lnTo>
                  <a:pt x="5344418" y="404515"/>
                </a:lnTo>
                <a:cubicBezTo>
                  <a:pt x="5344641" y="402729"/>
                  <a:pt x="5345534" y="401836"/>
                  <a:pt x="5347097" y="401836"/>
                </a:cubicBezTo>
                <a:close/>
                <a:moveTo>
                  <a:pt x="5306913" y="401836"/>
                </a:moveTo>
                <a:lnTo>
                  <a:pt x="5328344" y="401836"/>
                </a:lnTo>
                <a:cubicBezTo>
                  <a:pt x="5330130" y="402059"/>
                  <a:pt x="5331023" y="402952"/>
                  <a:pt x="5331023" y="404515"/>
                </a:cubicBezTo>
                <a:lnTo>
                  <a:pt x="5331023" y="425946"/>
                </a:lnTo>
                <a:cubicBezTo>
                  <a:pt x="5331023" y="427732"/>
                  <a:pt x="5330130" y="428625"/>
                  <a:pt x="5328344" y="428625"/>
                </a:cubicBezTo>
                <a:lnTo>
                  <a:pt x="5306913" y="428625"/>
                </a:lnTo>
                <a:cubicBezTo>
                  <a:pt x="5305127" y="428625"/>
                  <a:pt x="5304234" y="427732"/>
                  <a:pt x="5304234" y="425946"/>
                </a:cubicBezTo>
                <a:lnTo>
                  <a:pt x="5304234" y="404515"/>
                </a:lnTo>
                <a:cubicBezTo>
                  <a:pt x="5304457" y="402729"/>
                  <a:pt x="5305350" y="401836"/>
                  <a:pt x="5306913" y="401836"/>
                </a:cubicBezTo>
                <a:close/>
                <a:moveTo>
                  <a:pt x="5073848" y="401836"/>
                </a:moveTo>
                <a:lnTo>
                  <a:pt x="5095280" y="401836"/>
                </a:lnTo>
                <a:cubicBezTo>
                  <a:pt x="5097065" y="402059"/>
                  <a:pt x="5097958" y="402952"/>
                  <a:pt x="5097958" y="404515"/>
                </a:cubicBezTo>
                <a:lnTo>
                  <a:pt x="5097958" y="425946"/>
                </a:lnTo>
                <a:cubicBezTo>
                  <a:pt x="5097958" y="427732"/>
                  <a:pt x="5097065" y="428625"/>
                  <a:pt x="5095280" y="428625"/>
                </a:cubicBezTo>
                <a:lnTo>
                  <a:pt x="5073848" y="428625"/>
                </a:lnTo>
                <a:cubicBezTo>
                  <a:pt x="5072062" y="428625"/>
                  <a:pt x="5071169" y="427732"/>
                  <a:pt x="5071169" y="425946"/>
                </a:cubicBezTo>
                <a:lnTo>
                  <a:pt x="5071169" y="404515"/>
                </a:lnTo>
                <a:cubicBezTo>
                  <a:pt x="5071393" y="402729"/>
                  <a:pt x="5072286" y="401836"/>
                  <a:pt x="5073848" y="401836"/>
                </a:cubicBezTo>
                <a:close/>
                <a:moveTo>
                  <a:pt x="5033665" y="401836"/>
                </a:moveTo>
                <a:lnTo>
                  <a:pt x="5055096" y="401836"/>
                </a:lnTo>
                <a:cubicBezTo>
                  <a:pt x="5056882" y="402059"/>
                  <a:pt x="5057775" y="402952"/>
                  <a:pt x="5057775" y="404515"/>
                </a:cubicBezTo>
                <a:lnTo>
                  <a:pt x="5057775" y="425946"/>
                </a:lnTo>
                <a:cubicBezTo>
                  <a:pt x="5057775" y="427732"/>
                  <a:pt x="5056882" y="428625"/>
                  <a:pt x="5055096" y="428625"/>
                </a:cubicBezTo>
                <a:lnTo>
                  <a:pt x="5033665" y="428625"/>
                </a:lnTo>
                <a:cubicBezTo>
                  <a:pt x="5031879" y="428625"/>
                  <a:pt x="5030986" y="427732"/>
                  <a:pt x="5030986" y="425946"/>
                </a:cubicBezTo>
                <a:lnTo>
                  <a:pt x="5030986" y="404515"/>
                </a:lnTo>
                <a:cubicBezTo>
                  <a:pt x="5031209" y="402729"/>
                  <a:pt x="5032102" y="401836"/>
                  <a:pt x="5033665" y="401836"/>
                </a:cubicBezTo>
                <a:close/>
                <a:moveTo>
                  <a:pt x="4993481" y="401836"/>
                </a:moveTo>
                <a:lnTo>
                  <a:pt x="5014912" y="401836"/>
                </a:lnTo>
                <a:cubicBezTo>
                  <a:pt x="5016698" y="402059"/>
                  <a:pt x="5017591" y="402952"/>
                  <a:pt x="5017591" y="404515"/>
                </a:cubicBezTo>
                <a:lnTo>
                  <a:pt x="5017591" y="425946"/>
                </a:lnTo>
                <a:cubicBezTo>
                  <a:pt x="5017591" y="427732"/>
                  <a:pt x="5016698" y="428625"/>
                  <a:pt x="5014912" y="428625"/>
                </a:cubicBezTo>
                <a:lnTo>
                  <a:pt x="4993481" y="428625"/>
                </a:lnTo>
                <a:cubicBezTo>
                  <a:pt x="4991695" y="428625"/>
                  <a:pt x="4990802" y="427732"/>
                  <a:pt x="4990802" y="425946"/>
                </a:cubicBezTo>
                <a:lnTo>
                  <a:pt x="4990802" y="404515"/>
                </a:lnTo>
                <a:cubicBezTo>
                  <a:pt x="4991025" y="402729"/>
                  <a:pt x="4991918" y="401836"/>
                  <a:pt x="4993481" y="401836"/>
                </a:cubicBezTo>
                <a:close/>
                <a:moveTo>
                  <a:pt x="4953298" y="401836"/>
                </a:moveTo>
                <a:lnTo>
                  <a:pt x="4974729" y="401836"/>
                </a:lnTo>
                <a:cubicBezTo>
                  <a:pt x="4976515" y="402059"/>
                  <a:pt x="4977408" y="402952"/>
                  <a:pt x="4977408" y="404515"/>
                </a:cubicBezTo>
                <a:lnTo>
                  <a:pt x="4977408" y="425946"/>
                </a:lnTo>
                <a:cubicBezTo>
                  <a:pt x="4977408" y="427732"/>
                  <a:pt x="4976515" y="428625"/>
                  <a:pt x="4974729" y="428625"/>
                </a:cubicBezTo>
                <a:lnTo>
                  <a:pt x="4953298" y="428625"/>
                </a:lnTo>
                <a:cubicBezTo>
                  <a:pt x="4951512" y="428625"/>
                  <a:pt x="4950619" y="427732"/>
                  <a:pt x="4950619" y="425946"/>
                </a:cubicBezTo>
                <a:lnTo>
                  <a:pt x="4950619" y="404515"/>
                </a:lnTo>
                <a:cubicBezTo>
                  <a:pt x="4950842" y="402729"/>
                  <a:pt x="4951735" y="401836"/>
                  <a:pt x="4953298" y="401836"/>
                </a:cubicBezTo>
                <a:close/>
                <a:moveTo>
                  <a:pt x="4752380" y="401836"/>
                </a:moveTo>
                <a:lnTo>
                  <a:pt x="4773811" y="401836"/>
                </a:lnTo>
                <a:cubicBezTo>
                  <a:pt x="4775597" y="402059"/>
                  <a:pt x="4776490" y="402952"/>
                  <a:pt x="4776490" y="404515"/>
                </a:cubicBezTo>
                <a:lnTo>
                  <a:pt x="4776490" y="425946"/>
                </a:lnTo>
                <a:cubicBezTo>
                  <a:pt x="4776490" y="427732"/>
                  <a:pt x="4775597" y="428625"/>
                  <a:pt x="4773811" y="428625"/>
                </a:cubicBezTo>
                <a:lnTo>
                  <a:pt x="4752380" y="428625"/>
                </a:lnTo>
                <a:cubicBezTo>
                  <a:pt x="4750594" y="428625"/>
                  <a:pt x="4749701" y="427732"/>
                  <a:pt x="4749701" y="425946"/>
                </a:cubicBezTo>
                <a:lnTo>
                  <a:pt x="4749701" y="404515"/>
                </a:lnTo>
                <a:cubicBezTo>
                  <a:pt x="4749924" y="402729"/>
                  <a:pt x="4750817" y="401836"/>
                  <a:pt x="4752380" y="401836"/>
                </a:cubicBezTo>
                <a:close/>
                <a:moveTo>
                  <a:pt x="4712196" y="401836"/>
                </a:moveTo>
                <a:lnTo>
                  <a:pt x="4733627" y="401836"/>
                </a:lnTo>
                <a:cubicBezTo>
                  <a:pt x="4735413" y="402059"/>
                  <a:pt x="4736306" y="402952"/>
                  <a:pt x="4736306" y="404515"/>
                </a:cubicBezTo>
                <a:lnTo>
                  <a:pt x="4736306" y="425946"/>
                </a:lnTo>
                <a:cubicBezTo>
                  <a:pt x="4736306" y="427732"/>
                  <a:pt x="4735413" y="428625"/>
                  <a:pt x="4733627" y="428625"/>
                </a:cubicBezTo>
                <a:lnTo>
                  <a:pt x="4712196" y="428625"/>
                </a:lnTo>
                <a:cubicBezTo>
                  <a:pt x="4710410" y="428625"/>
                  <a:pt x="4709517" y="427732"/>
                  <a:pt x="4709517" y="425946"/>
                </a:cubicBezTo>
                <a:lnTo>
                  <a:pt x="4709517" y="404515"/>
                </a:lnTo>
                <a:cubicBezTo>
                  <a:pt x="4709740" y="402729"/>
                  <a:pt x="4710633" y="401836"/>
                  <a:pt x="4712196" y="401836"/>
                </a:cubicBezTo>
                <a:close/>
                <a:moveTo>
                  <a:pt x="4672012" y="401836"/>
                </a:moveTo>
                <a:lnTo>
                  <a:pt x="4693444" y="401836"/>
                </a:lnTo>
                <a:cubicBezTo>
                  <a:pt x="4695230" y="402059"/>
                  <a:pt x="4696123" y="402952"/>
                  <a:pt x="4696123" y="404515"/>
                </a:cubicBezTo>
                <a:lnTo>
                  <a:pt x="4696123" y="425946"/>
                </a:lnTo>
                <a:cubicBezTo>
                  <a:pt x="4696123" y="427732"/>
                  <a:pt x="4695230" y="428625"/>
                  <a:pt x="4693444" y="428625"/>
                </a:cubicBezTo>
                <a:lnTo>
                  <a:pt x="4672012" y="428625"/>
                </a:lnTo>
                <a:cubicBezTo>
                  <a:pt x="4670226" y="428625"/>
                  <a:pt x="4669333" y="427732"/>
                  <a:pt x="4669333" y="425946"/>
                </a:cubicBezTo>
                <a:lnTo>
                  <a:pt x="4669333" y="404515"/>
                </a:lnTo>
                <a:cubicBezTo>
                  <a:pt x="4669557" y="402729"/>
                  <a:pt x="4670450" y="401836"/>
                  <a:pt x="4672012" y="401836"/>
                </a:cubicBezTo>
                <a:close/>
                <a:moveTo>
                  <a:pt x="4631829" y="401836"/>
                </a:moveTo>
                <a:lnTo>
                  <a:pt x="4653260" y="401836"/>
                </a:lnTo>
                <a:cubicBezTo>
                  <a:pt x="4655046" y="402059"/>
                  <a:pt x="4655939" y="402952"/>
                  <a:pt x="4655939" y="404515"/>
                </a:cubicBezTo>
                <a:lnTo>
                  <a:pt x="4655939" y="425946"/>
                </a:lnTo>
                <a:cubicBezTo>
                  <a:pt x="4655939" y="427732"/>
                  <a:pt x="4655046" y="428625"/>
                  <a:pt x="4653260" y="428625"/>
                </a:cubicBezTo>
                <a:lnTo>
                  <a:pt x="4631829" y="428625"/>
                </a:lnTo>
                <a:cubicBezTo>
                  <a:pt x="4630043" y="428625"/>
                  <a:pt x="4629150" y="427732"/>
                  <a:pt x="4629150" y="425946"/>
                </a:cubicBezTo>
                <a:lnTo>
                  <a:pt x="4629150" y="404515"/>
                </a:lnTo>
                <a:cubicBezTo>
                  <a:pt x="4629373" y="402729"/>
                  <a:pt x="4630266" y="401836"/>
                  <a:pt x="4631829" y="401836"/>
                </a:cubicBezTo>
                <a:close/>
                <a:moveTo>
                  <a:pt x="4559498" y="401836"/>
                </a:moveTo>
                <a:lnTo>
                  <a:pt x="4580930" y="401836"/>
                </a:lnTo>
                <a:cubicBezTo>
                  <a:pt x="4582715" y="402059"/>
                  <a:pt x="4583608" y="402952"/>
                  <a:pt x="4583608" y="404515"/>
                </a:cubicBezTo>
                <a:lnTo>
                  <a:pt x="4583608" y="425946"/>
                </a:lnTo>
                <a:cubicBezTo>
                  <a:pt x="4583608" y="427732"/>
                  <a:pt x="4582715" y="428625"/>
                  <a:pt x="4580930" y="428625"/>
                </a:cubicBezTo>
                <a:lnTo>
                  <a:pt x="4559498" y="428625"/>
                </a:lnTo>
                <a:cubicBezTo>
                  <a:pt x="4557712" y="428625"/>
                  <a:pt x="4556819" y="427732"/>
                  <a:pt x="4556819" y="425946"/>
                </a:cubicBezTo>
                <a:lnTo>
                  <a:pt x="4556819" y="404515"/>
                </a:lnTo>
                <a:cubicBezTo>
                  <a:pt x="4557043" y="402729"/>
                  <a:pt x="4557936" y="401836"/>
                  <a:pt x="4559498" y="401836"/>
                </a:cubicBezTo>
                <a:close/>
                <a:moveTo>
                  <a:pt x="4519315" y="401836"/>
                </a:moveTo>
                <a:lnTo>
                  <a:pt x="4540746" y="401836"/>
                </a:lnTo>
                <a:cubicBezTo>
                  <a:pt x="4542532" y="402059"/>
                  <a:pt x="4543425" y="402952"/>
                  <a:pt x="4543425" y="404515"/>
                </a:cubicBezTo>
                <a:lnTo>
                  <a:pt x="4543425" y="425946"/>
                </a:lnTo>
                <a:cubicBezTo>
                  <a:pt x="4543425" y="427732"/>
                  <a:pt x="4542532" y="428625"/>
                  <a:pt x="4540746" y="428625"/>
                </a:cubicBezTo>
                <a:lnTo>
                  <a:pt x="4519315" y="428625"/>
                </a:lnTo>
                <a:cubicBezTo>
                  <a:pt x="4517529" y="428625"/>
                  <a:pt x="4516636" y="427732"/>
                  <a:pt x="4516636" y="425946"/>
                </a:cubicBezTo>
                <a:lnTo>
                  <a:pt x="4516636" y="404515"/>
                </a:lnTo>
                <a:cubicBezTo>
                  <a:pt x="4516859" y="402729"/>
                  <a:pt x="4517752" y="401836"/>
                  <a:pt x="4519315" y="401836"/>
                </a:cubicBezTo>
                <a:close/>
                <a:moveTo>
                  <a:pt x="4479131" y="401836"/>
                </a:moveTo>
                <a:lnTo>
                  <a:pt x="4500562" y="401836"/>
                </a:lnTo>
                <a:cubicBezTo>
                  <a:pt x="4502348" y="402059"/>
                  <a:pt x="4503241" y="402952"/>
                  <a:pt x="4503241" y="404515"/>
                </a:cubicBezTo>
                <a:lnTo>
                  <a:pt x="4503241" y="425946"/>
                </a:lnTo>
                <a:cubicBezTo>
                  <a:pt x="4503241" y="427732"/>
                  <a:pt x="4502348" y="428625"/>
                  <a:pt x="4500562" y="428625"/>
                </a:cubicBezTo>
                <a:lnTo>
                  <a:pt x="4479131" y="428625"/>
                </a:lnTo>
                <a:cubicBezTo>
                  <a:pt x="4477345" y="428625"/>
                  <a:pt x="4476452" y="427732"/>
                  <a:pt x="4476452" y="425946"/>
                </a:cubicBezTo>
                <a:lnTo>
                  <a:pt x="4476452" y="404515"/>
                </a:lnTo>
                <a:cubicBezTo>
                  <a:pt x="4476675" y="402729"/>
                  <a:pt x="4477568" y="401836"/>
                  <a:pt x="4479131" y="401836"/>
                </a:cubicBezTo>
                <a:close/>
                <a:moveTo>
                  <a:pt x="4438948" y="401836"/>
                </a:moveTo>
                <a:lnTo>
                  <a:pt x="4460379" y="401836"/>
                </a:lnTo>
                <a:cubicBezTo>
                  <a:pt x="4462165" y="402059"/>
                  <a:pt x="4463058" y="402952"/>
                  <a:pt x="4463058" y="404515"/>
                </a:cubicBezTo>
                <a:lnTo>
                  <a:pt x="4463058" y="425946"/>
                </a:lnTo>
                <a:cubicBezTo>
                  <a:pt x="4463058" y="427732"/>
                  <a:pt x="4462165" y="428625"/>
                  <a:pt x="4460379" y="428625"/>
                </a:cubicBezTo>
                <a:lnTo>
                  <a:pt x="4438948" y="428625"/>
                </a:lnTo>
                <a:cubicBezTo>
                  <a:pt x="4437162" y="428625"/>
                  <a:pt x="4436269" y="427732"/>
                  <a:pt x="4436269" y="425946"/>
                </a:cubicBezTo>
                <a:lnTo>
                  <a:pt x="4436269" y="404515"/>
                </a:lnTo>
                <a:cubicBezTo>
                  <a:pt x="4436492" y="402729"/>
                  <a:pt x="4437385" y="401836"/>
                  <a:pt x="4438948" y="401836"/>
                </a:cubicBezTo>
                <a:close/>
                <a:moveTo>
                  <a:pt x="4238030" y="401836"/>
                </a:moveTo>
                <a:lnTo>
                  <a:pt x="4259461" y="401836"/>
                </a:lnTo>
                <a:cubicBezTo>
                  <a:pt x="4261247" y="402059"/>
                  <a:pt x="4262140" y="402952"/>
                  <a:pt x="4262140" y="404515"/>
                </a:cubicBezTo>
                <a:lnTo>
                  <a:pt x="4262140" y="425946"/>
                </a:lnTo>
                <a:cubicBezTo>
                  <a:pt x="4262140" y="427732"/>
                  <a:pt x="4261247" y="428625"/>
                  <a:pt x="4259461" y="428625"/>
                </a:cubicBezTo>
                <a:lnTo>
                  <a:pt x="4238030" y="428625"/>
                </a:lnTo>
                <a:cubicBezTo>
                  <a:pt x="4236244" y="428625"/>
                  <a:pt x="4235351" y="427732"/>
                  <a:pt x="4235351" y="425946"/>
                </a:cubicBezTo>
                <a:lnTo>
                  <a:pt x="4235351" y="404515"/>
                </a:lnTo>
                <a:cubicBezTo>
                  <a:pt x="4235574" y="402729"/>
                  <a:pt x="4236467" y="401836"/>
                  <a:pt x="4238030" y="401836"/>
                </a:cubicBezTo>
                <a:close/>
                <a:moveTo>
                  <a:pt x="4197846" y="401836"/>
                </a:moveTo>
                <a:lnTo>
                  <a:pt x="4219277" y="401836"/>
                </a:lnTo>
                <a:cubicBezTo>
                  <a:pt x="4221063" y="402059"/>
                  <a:pt x="4221956" y="402952"/>
                  <a:pt x="4221956" y="404515"/>
                </a:cubicBezTo>
                <a:lnTo>
                  <a:pt x="4221956" y="425946"/>
                </a:lnTo>
                <a:cubicBezTo>
                  <a:pt x="4221956" y="427732"/>
                  <a:pt x="4221063" y="428625"/>
                  <a:pt x="4219277" y="428625"/>
                </a:cubicBezTo>
                <a:lnTo>
                  <a:pt x="4197846" y="428625"/>
                </a:lnTo>
                <a:cubicBezTo>
                  <a:pt x="4196060" y="428625"/>
                  <a:pt x="4195167" y="427732"/>
                  <a:pt x="4195167" y="425946"/>
                </a:cubicBezTo>
                <a:lnTo>
                  <a:pt x="4195167" y="404515"/>
                </a:lnTo>
                <a:cubicBezTo>
                  <a:pt x="4195390" y="402729"/>
                  <a:pt x="4196283" y="401836"/>
                  <a:pt x="4197846" y="401836"/>
                </a:cubicBezTo>
                <a:close/>
                <a:moveTo>
                  <a:pt x="4157662" y="401836"/>
                </a:moveTo>
                <a:lnTo>
                  <a:pt x="4179094" y="401836"/>
                </a:lnTo>
                <a:cubicBezTo>
                  <a:pt x="4180880" y="402059"/>
                  <a:pt x="4181773" y="402952"/>
                  <a:pt x="4181773" y="404515"/>
                </a:cubicBezTo>
                <a:lnTo>
                  <a:pt x="4181773" y="425946"/>
                </a:lnTo>
                <a:cubicBezTo>
                  <a:pt x="4181773" y="427732"/>
                  <a:pt x="4180880" y="428625"/>
                  <a:pt x="4179094" y="428625"/>
                </a:cubicBezTo>
                <a:lnTo>
                  <a:pt x="4157662" y="428625"/>
                </a:lnTo>
                <a:cubicBezTo>
                  <a:pt x="4155876" y="428625"/>
                  <a:pt x="4154983" y="427732"/>
                  <a:pt x="4154983" y="425946"/>
                </a:cubicBezTo>
                <a:lnTo>
                  <a:pt x="4154983" y="404515"/>
                </a:lnTo>
                <a:cubicBezTo>
                  <a:pt x="4155207" y="402729"/>
                  <a:pt x="4156100" y="401836"/>
                  <a:pt x="4157662" y="401836"/>
                </a:cubicBezTo>
                <a:close/>
                <a:moveTo>
                  <a:pt x="4117479" y="401836"/>
                </a:moveTo>
                <a:lnTo>
                  <a:pt x="4138910" y="401836"/>
                </a:lnTo>
                <a:cubicBezTo>
                  <a:pt x="4140696" y="402059"/>
                  <a:pt x="4141589" y="402952"/>
                  <a:pt x="4141589" y="404515"/>
                </a:cubicBezTo>
                <a:lnTo>
                  <a:pt x="4141589" y="425946"/>
                </a:lnTo>
                <a:cubicBezTo>
                  <a:pt x="4141589" y="427732"/>
                  <a:pt x="4140696" y="428625"/>
                  <a:pt x="4138910" y="428625"/>
                </a:cubicBezTo>
                <a:lnTo>
                  <a:pt x="4117479" y="428625"/>
                </a:lnTo>
                <a:cubicBezTo>
                  <a:pt x="4115693" y="428625"/>
                  <a:pt x="4114800" y="427732"/>
                  <a:pt x="4114800" y="425946"/>
                </a:cubicBezTo>
                <a:lnTo>
                  <a:pt x="4114800" y="404515"/>
                </a:lnTo>
                <a:cubicBezTo>
                  <a:pt x="4115023" y="402729"/>
                  <a:pt x="4115916" y="401836"/>
                  <a:pt x="4117479" y="401836"/>
                </a:cubicBezTo>
                <a:close/>
                <a:moveTo>
                  <a:pt x="3723679" y="401836"/>
                </a:moveTo>
                <a:lnTo>
                  <a:pt x="3745111" y="401836"/>
                </a:lnTo>
                <a:cubicBezTo>
                  <a:pt x="3746897" y="402059"/>
                  <a:pt x="3747790" y="402952"/>
                  <a:pt x="3747790" y="404515"/>
                </a:cubicBezTo>
                <a:lnTo>
                  <a:pt x="3747790" y="425946"/>
                </a:lnTo>
                <a:cubicBezTo>
                  <a:pt x="3747790" y="427732"/>
                  <a:pt x="3746897" y="428625"/>
                  <a:pt x="3745111" y="428625"/>
                </a:cubicBezTo>
                <a:lnTo>
                  <a:pt x="3723679" y="428625"/>
                </a:lnTo>
                <a:cubicBezTo>
                  <a:pt x="3721893" y="428625"/>
                  <a:pt x="3721001" y="427732"/>
                  <a:pt x="3721001" y="425946"/>
                </a:cubicBezTo>
                <a:lnTo>
                  <a:pt x="3721001" y="404515"/>
                </a:lnTo>
                <a:cubicBezTo>
                  <a:pt x="3721224" y="402729"/>
                  <a:pt x="3722117" y="401836"/>
                  <a:pt x="3723679" y="401836"/>
                </a:cubicBezTo>
                <a:close/>
                <a:moveTo>
                  <a:pt x="3683496" y="401836"/>
                </a:moveTo>
                <a:lnTo>
                  <a:pt x="3704927" y="401836"/>
                </a:lnTo>
                <a:cubicBezTo>
                  <a:pt x="3706713" y="402059"/>
                  <a:pt x="3707606" y="402952"/>
                  <a:pt x="3707606" y="404515"/>
                </a:cubicBezTo>
                <a:lnTo>
                  <a:pt x="3707606" y="425946"/>
                </a:lnTo>
                <a:cubicBezTo>
                  <a:pt x="3707606" y="427732"/>
                  <a:pt x="3706713" y="428625"/>
                  <a:pt x="3704927" y="428625"/>
                </a:cubicBezTo>
                <a:lnTo>
                  <a:pt x="3683496" y="428625"/>
                </a:lnTo>
                <a:cubicBezTo>
                  <a:pt x="3681710" y="428625"/>
                  <a:pt x="3680817" y="427732"/>
                  <a:pt x="3680817" y="425946"/>
                </a:cubicBezTo>
                <a:lnTo>
                  <a:pt x="3680817" y="404515"/>
                </a:lnTo>
                <a:cubicBezTo>
                  <a:pt x="3681040" y="402729"/>
                  <a:pt x="3681933" y="401836"/>
                  <a:pt x="3683496" y="401836"/>
                </a:cubicBezTo>
                <a:close/>
                <a:moveTo>
                  <a:pt x="3643312" y="401836"/>
                </a:moveTo>
                <a:lnTo>
                  <a:pt x="3664743" y="401836"/>
                </a:lnTo>
                <a:cubicBezTo>
                  <a:pt x="3666529" y="402059"/>
                  <a:pt x="3667422" y="402952"/>
                  <a:pt x="3667422" y="404515"/>
                </a:cubicBezTo>
                <a:lnTo>
                  <a:pt x="3667422" y="425946"/>
                </a:lnTo>
                <a:cubicBezTo>
                  <a:pt x="3667422" y="427732"/>
                  <a:pt x="3666529" y="428625"/>
                  <a:pt x="3664743" y="428625"/>
                </a:cubicBezTo>
                <a:lnTo>
                  <a:pt x="3643312" y="428625"/>
                </a:lnTo>
                <a:cubicBezTo>
                  <a:pt x="3641526" y="428625"/>
                  <a:pt x="3640633" y="427732"/>
                  <a:pt x="3640633" y="425946"/>
                </a:cubicBezTo>
                <a:lnTo>
                  <a:pt x="3640633" y="404515"/>
                </a:lnTo>
                <a:cubicBezTo>
                  <a:pt x="3640857" y="402729"/>
                  <a:pt x="3641750" y="401836"/>
                  <a:pt x="3643312" y="401836"/>
                </a:cubicBezTo>
                <a:close/>
                <a:moveTo>
                  <a:pt x="3603129" y="401836"/>
                </a:moveTo>
                <a:lnTo>
                  <a:pt x="3624560" y="401836"/>
                </a:lnTo>
                <a:cubicBezTo>
                  <a:pt x="3626346" y="402059"/>
                  <a:pt x="3627239" y="402952"/>
                  <a:pt x="3627239" y="404515"/>
                </a:cubicBezTo>
                <a:lnTo>
                  <a:pt x="3627239" y="425946"/>
                </a:lnTo>
                <a:cubicBezTo>
                  <a:pt x="3627239" y="427732"/>
                  <a:pt x="3626346" y="428625"/>
                  <a:pt x="3624560" y="428625"/>
                </a:cubicBezTo>
                <a:lnTo>
                  <a:pt x="3603129" y="428625"/>
                </a:lnTo>
                <a:cubicBezTo>
                  <a:pt x="3601343" y="428625"/>
                  <a:pt x="3600450" y="427732"/>
                  <a:pt x="3600450" y="425946"/>
                </a:cubicBezTo>
                <a:lnTo>
                  <a:pt x="3600450" y="404515"/>
                </a:lnTo>
                <a:cubicBezTo>
                  <a:pt x="3600673" y="402729"/>
                  <a:pt x="3601566" y="401836"/>
                  <a:pt x="3603129" y="401836"/>
                </a:cubicBezTo>
                <a:close/>
                <a:moveTo>
                  <a:pt x="2694979" y="401836"/>
                </a:moveTo>
                <a:lnTo>
                  <a:pt x="2716411" y="401836"/>
                </a:lnTo>
                <a:cubicBezTo>
                  <a:pt x="2718197" y="402059"/>
                  <a:pt x="2719090" y="402952"/>
                  <a:pt x="2719090" y="404515"/>
                </a:cubicBezTo>
                <a:lnTo>
                  <a:pt x="2719090" y="425946"/>
                </a:lnTo>
                <a:cubicBezTo>
                  <a:pt x="2719090" y="427732"/>
                  <a:pt x="2718197" y="428625"/>
                  <a:pt x="2716411" y="428625"/>
                </a:cubicBezTo>
                <a:lnTo>
                  <a:pt x="2694979" y="428625"/>
                </a:lnTo>
                <a:cubicBezTo>
                  <a:pt x="2693193" y="428625"/>
                  <a:pt x="2692301" y="427732"/>
                  <a:pt x="2692301" y="425946"/>
                </a:cubicBezTo>
                <a:lnTo>
                  <a:pt x="2692301" y="404515"/>
                </a:lnTo>
                <a:cubicBezTo>
                  <a:pt x="2692524" y="402729"/>
                  <a:pt x="2693417" y="401836"/>
                  <a:pt x="2694979" y="401836"/>
                </a:cubicBezTo>
                <a:close/>
                <a:moveTo>
                  <a:pt x="2654796" y="401836"/>
                </a:moveTo>
                <a:lnTo>
                  <a:pt x="2676227" y="401836"/>
                </a:lnTo>
                <a:cubicBezTo>
                  <a:pt x="2678013" y="402059"/>
                  <a:pt x="2678906" y="402952"/>
                  <a:pt x="2678906" y="404515"/>
                </a:cubicBezTo>
                <a:lnTo>
                  <a:pt x="2678906" y="425946"/>
                </a:lnTo>
                <a:cubicBezTo>
                  <a:pt x="2678906" y="427732"/>
                  <a:pt x="2678013" y="428625"/>
                  <a:pt x="2676227" y="428625"/>
                </a:cubicBezTo>
                <a:lnTo>
                  <a:pt x="2654796" y="428625"/>
                </a:lnTo>
                <a:cubicBezTo>
                  <a:pt x="2653010" y="428625"/>
                  <a:pt x="2652117" y="427732"/>
                  <a:pt x="2652117" y="425946"/>
                </a:cubicBezTo>
                <a:lnTo>
                  <a:pt x="2652117" y="404515"/>
                </a:lnTo>
                <a:cubicBezTo>
                  <a:pt x="2652340" y="402729"/>
                  <a:pt x="2653233" y="401836"/>
                  <a:pt x="2654796" y="401836"/>
                </a:cubicBezTo>
                <a:close/>
                <a:moveTo>
                  <a:pt x="2614612" y="401836"/>
                </a:moveTo>
                <a:lnTo>
                  <a:pt x="2636043" y="401836"/>
                </a:lnTo>
                <a:cubicBezTo>
                  <a:pt x="2637829" y="402059"/>
                  <a:pt x="2638722" y="402952"/>
                  <a:pt x="2638722" y="404515"/>
                </a:cubicBezTo>
                <a:lnTo>
                  <a:pt x="2638722" y="425946"/>
                </a:lnTo>
                <a:cubicBezTo>
                  <a:pt x="2638722" y="427732"/>
                  <a:pt x="2637829" y="428625"/>
                  <a:pt x="2636043" y="428625"/>
                </a:cubicBezTo>
                <a:lnTo>
                  <a:pt x="2614612" y="428625"/>
                </a:lnTo>
                <a:cubicBezTo>
                  <a:pt x="2612826" y="428625"/>
                  <a:pt x="2611933" y="427732"/>
                  <a:pt x="2611933" y="425946"/>
                </a:cubicBezTo>
                <a:lnTo>
                  <a:pt x="2611933" y="404515"/>
                </a:lnTo>
                <a:cubicBezTo>
                  <a:pt x="2612157" y="402729"/>
                  <a:pt x="2613050" y="401836"/>
                  <a:pt x="2614612" y="401836"/>
                </a:cubicBezTo>
                <a:close/>
                <a:moveTo>
                  <a:pt x="2574429" y="401836"/>
                </a:moveTo>
                <a:lnTo>
                  <a:pt x="2595860" y="401836"/>
                </a:lnTo>
                <a:cubicBezTo>
                  <a:pt x="2597646" y="402059"/>
                  <a:pt x="2598539" y="402952"/>
                  <a:pt x="2598539" y="404515"/>
                </a:cubicBezTo>
                <a:lnTo>
                  <a:pt x="2598539" y="425946"/>
                </a:lnTo>
                <a:cubicBezTo>
                  <a:pt x="2598539" y="427732"/>
                  <a:pt x="2597646" y="428625"/>
                  <a:pt x="2595860" y="428625"/>
                </a:cubicBezTo>
                <a:lnTo>
                  <a:pt x="2574429" y="428625"/>
                </a:lnTo>
                <a:cubicBezTo>
                  <a:pt x="2572643" y="428625"/>
                  <a:pt x="2571750" y="427732"/>
                  <a:pt x="2571750" y="425946"/>
                </a:cubicBezTo>
                <a:lnTo>
                  <a:pt x="2571750" y="404515"/>
                </a:lnTo>
                <a:cubicBezTo>
                  <a:pt x="2571973" y="402729"/>
                  <a:pt x="2572866" y="401836"/>
                  <a:pt x="2574429" y="401836"/>
                </a:cubicBezTo>
                <a:close/>
                <a:moveTo>
                  <a:pt x="2180629" y="401836"/>
                </a:moveTo>
                <a:lnTo>
                  <a:pt x="2202061" y="401836"/>
                </a:lnTo>
                <a:cubicBezTo>
                  <a:pt x="2203847" y="402059"/>
                  <a:pt x="2204740" y="402952"/>
                  <a:pt x="2204740" y="404515"/>
                </a:cubicBezTo>
                <a:lnTo>
                  <a:pt x="2204740" y="425946"/>
                </a:lnTo>
                <a:cubicBezTo>
                  <a:pt x="2204740" y="427732"/>
                  <a:pt x="2203847" y="428625"/>
                  <a:pt x="2202061" y="428625"/>
                </a:cubicBezTo>
                <a:lnTo>
                  <a:pt x="2180629" y="428625"/>
                </a:lnTo>
                <a:cubicBezTo>
                  <a:pt x="2178843" y="428625"/>
                  <a:pt x="2177951" y="427732"/>
                  <a:pt x="2177951" y="425946"/>
                </a:cubicBezTo>
                <a:lnTo>
                  <a:pt x="2177951" y="404515"/>
                </a:lnTo>
                <a:cubicBezTo>
                  <a:pt x="2178174" y="402729"/>
                  <a:pt x="2179067" y="401836"/>
                  <a:pt x="2180629" y="401836"/>
                </a:cubicBezTo>
                <a:close/>
                <a:moveTo>
                  <a:pt x="2140446" y="401836"/>
                </a:moveTo>
                <a:lnTo>
                  <a:pt x="2161877" y="401836"/>
                </a:lnTo>
                <a:cubicBezTo>
                  <a:pt x="2163663" y="402059"/>
                  <a:pt x="2164556" y="402952"/>
                  <a:pt x="2164556" y="404515"/>
                </a:cubicBezTo>
                <a:lnTo>
                  <a:pt x="2164556" y="425946"/>
                </a:lnTo>
                <a:cubicBezTo>
                  <a:pt x="2164556" y="427732"/>
                  <a:pt x="2163663" y="428625"/>
                  <a:pt x="2161877" y="428625"/>
                </a:cubicBezTo>
                <a:lnTo>
                  <a:pt x="2140446" y="428625"/>
                </a:lnTo>
                <a:cubicBezTo>
                  <a:pt x="2138660" y="428625"/>
                  <a:pt x="2137767" y="427732"/>
                  <a:pt x="2137767" y="425946"/>
                </a:cubicBezTo>
                <a:lnTo>
                  <a:pt x="2137767" y="404515"/>
                </a:lnTo>
                <a:cubicBezTo>
                  <a:pt x="2137990" y="402729"/>
                  <a:pt x="2138883" y="401836"/>
                  <a:pt x="2140446" y="401836"/>
                </a:cubicBezTo>
                <a:close/>
                <a:moveTo>
                  <a:pt x="2100262" y="401836"/>
                </a:moveTo>
                <a:lnTo>
                  <a:pt x="2121693" y="401836"/>
                </a:lnTo>
                <a:cubicBezTo>
                  <a:pt x="2123479" y="402059"/>
                  <a:pt x="2124372" y="402952"/>
                  <a:pt x="2124372" y="404515"/>
                </a:cubicBezTo>
                <a:lnTo>
                  <a:pt x="2124372" y="425946"/>
                </a:lnTo>
                <a:cubicBezTo>
                  <a:pt x="2124372" y="427732"/>
                  <a:pt x="2123479" y="428625"/>
                  <a:pt x="2121693" y="428625"/>
                </a:cubicBezTo>
                <a:lnTo>
                  <a:pt x="2100262" y="428625"/>
                </a:lnTo>
                <a:cubicBezTo>
                  <a:pt x="2098476" y="428625"/>
                  <a:pt x="2097583" y="427732"/>
                  <a:pt x="2097583" y="425946"/>
                </a:cubicBezTo>
                <a:lnTo>
                  <a:pt x="2097583" y="404515"/>
                </a:lnTo>
                <a:cubicBezTo>
                  <a:pt x="2097807" y="402729"/>
                  <a:pt x="2098700" y="401836"/>
                  <a:pt x="2100262" y="401836"/>
                </a:cubicBezTo>
                <a:close/>
                <a:moveTo>
                  <a:pt x="2060079" y="401836"/>
                </a:moveTo>
                <a:lnTo>
                  <a:pt x="2081510" y="401836"/>
                </a:lnTo>
                <a:cubicBezTo>
                  <a:pt x="2083296" y="402059"/>
                  <a:pt x="2084189" y="402952"/>
                  <a:pt x="2084189" y="404515"/>
                </a:cubicBezTo>
                <a:lnTo>
                  <a:pt x="2084189" y="425946"/>
                </a:lnTo>
                <a:cubicBezTo>
                  <a:pt x="2084189" y="427732"/>
                  <a:pt x="2083296" y="428625"/>
                  <a:pt x="2081510" y="428625"/>
                </a:cubicBezTo>
                <a:lnTo>
                  <a:pt x="2060079" y="428625"/>
                </a:lnTo>
                <a:cubicBezTo>
                  <a:pt x="2058293" y="428625"/>
                  <a:pt x="2057400" y="427732"/>
                  <a:pt x="2057400" y="425946"/>
                </a:cubicBezTo>
                <a:lnTo>
                  <a:pt x="2057400" y="404515"/>
                </a:lnTo>
                <a:cubicBezTo>
                  <a:pt x="2057623" y="402729"/>
                  <a:pt x="2058516" y="401836"/>
                  <a:pt x="2060079" y="401836"/>
                </a:cubicBezTo>
                <a:close/>
                <a:moveTo>
                  <a:pt x="1987748" y="401836"/>
                </a:moveTo>
                <a:lnTo>
                  <a:pt x="2009179" y="401836"/>
                </a:lnTo>
                <a:cubicBezTo>
                  <a:pt x="2010965" y="402059"/>
                  <a:pt x="2011858" y="402952"/>
                  <a:pt x="2011858" y="404515"/>
                </a:cubicBezTo>
                <a:lnTo>
                  <a:pt x="2011858" y="425946"/>
                </a:lnTo>
                <a:cubicBezTo>
                  <a:pt x="2011858" y="427732"/>
                  <a:pt x="2010965" y="428625"/>
                  <a:pt x="2009179" y="428625"/>
                </a:cubicBezTo>
                <a:lnTo>
                  <a:pt x="1987748" y="428625"/>
                </a:lnTo>
                <a:cubicBezTo>
                  <a:pt x="1985962" y="428625"/>
                  <a:pt x="1985069" y="427732"/>
                  <a:pt x="1985069" y="425946"/>
                </a:cubicBezTo>
                <a:lnTo>
                  <a:pt x="1985069" y="404515"/>
                </a:lnTo>
                <a:cubicBezTo>
                  <a:pt x="1985292" y="402729"/>
                  <a:pt x="1986185" y="401836"/>
                  <a:pt x="1987748" y="401836"/>
                </a:cubicBezTo>
                <a:close/>
                <a:moveTo>
                  <a:pt x="1947564" y="401836"/>
                </a:moveTo>
                <a:lnTo>
                  <a:pt x="1968996" y="401836"/>
                </a:lnTo>
                <a:cubicBezTo>
                  <a:pt x="1970782" y="402059"/>
                  <a:pt x="1971675" y="402952"/>
                  <a:pt x="1971675" y="404515"/>
                </a:cubicBezTo>
                <a:lnTo>
                  <a:pt x="1971675" y="425946"/>
                </a:lnTo>
                <a:cubicBezTo>
                  <a:pt x="1971675" y="427732"/>
                  <a:pt x="1970782" y="428625"/>
                  <a:pt x="1968996" y="428625"/>
                </a:cubicBezTo>
                <a:lnTo>
                  <a:pt x="1947564" y="428625"/>
                </a:lnTo>
                <a:cubicBezTo>
                  <a:pt x="1945779" y="428625"/>
                  <a:pt x="1944886" y="427732"/>
                  <a:pt x="1944886" y="425946"/>
                </a:cubicBezTo>
                <a:lnTo>
                  <a:pt x="1944886" y="404515"/>
                </a:lnTo>
                <a:cubicBezTo>
                  <a:pt x="1945109" y="402729"/>
                  <a:pt x="1946002" y="401836"/>
                  <a:pt x="1947564" y="401836"/>
                </a:cubicBezTo>
                <a:close/>
                <a:moveTo>
                  <a:pt x="1907381" y="401836"/>
                </a:moveTo>
                <a:lnTo>
                  <a:pt x="1928812" y="401836"/>
                </a:lnTo>
                <a:cubicBezTo>
                  <a:pt x="1930598" y="402059"/>
                  <a:pt x="1931491" y="402952"/>
                  <a:pt x="1931491" y="404515"/>
                </a:cubicBezTo>
                <a:lnTo>
                  <a:pt x="1931491" y="425946"/>
                </a:lnTo>
                <a:cubicBezTo>
                  <a:pt x="1931491" y="427732"/>
                  <a:pt x="1930598" y="428625"/>
                  <a:pt x="1928812" y="428625"/>
                </a:cubicBezTo>
                <a:lnTo>
                  <a:pt x="1907381" y="428625"/>
                </a:lnTo>
                <a:cubicBezTo>
                  <a:pt x="1905595" y="428625"/>
                  <a:pt x="1904702" y="427732"/>
                  <a:pt x="1904702" y="425946"/>
                </a:cubicBezTo>
                <a:lnTo>
                  <a:pt x="1904702" y="404515"/>
                </a:lnTo>
                <a:cubicBezTo>
                  <a:pt x="1904925" y="402729"/>
                  <a:pt x="1905818" y="401836"/>
                  <a:pt x="1907381" y="401836"/>
                </a:cubicBezTo>
                <a:close/>
                <a:moveTo>
                  <a:pt x="1867197" y="401836"/>
                </a:moveTo>
                <a:lnTo>
                  <a:pt x="1888629" y="401836"/>
                </a:lnTo>
                <a:cubicBezTo>
                  <a:pt x="1890414" y="402059"/>
                  <a:pt x="1891307" y="402952"/>
                  <a:pt x="1891307" y="404515"/>
                </a:cubicBezTo>
                <a:lnTo>
                  <a:pt x="1891307" y="425946"/>
                </a:lnTo>
                <a:cubicBezTo>
                  <a:pt x="1891307" y="427732"/>
                  <a:pt x="1890414" y="428625"/>
                  <a:pt x="1888629" y="428625"/>
                </a:cubicBezTo>
                <a:lnTo>
                  <a:pt x="1867197" y="428625"/>
                </a:lnTo>
                <a:cubicBezTo>
                  <a:pt x="1865411" y="428625"/>
                  <a:pt x="1864518" y="427732"/>
                  <a:pt x="1864518" y="425946"/>
                </a:cubicBezTo>
                <a:lnTo>
                  <a:pt x="1864518" y="404515"/>
                </a:lnTo>
                <a:cubicBezTo>
                  <a:pt x="1864742" y="402729"/>
                  <a:pt x="1865635" y="401836"/>
                  <a:pt x="1867197" y="401836"/>
                </a:cubicBezTo>
                <a:close/>
                <a:moveTo>
                  <a:pt x="1666279" y="401836"/>
                </a:moveTo>
                <a:lnTo>
                  <a:pt x="1687711" y="401836"/>
                </a:lnTo>
                <a:cubicBezTo>
                  <a:pt x="1689497" y="402059"/>
                  <a:pt x="1690390" y="402952"/>
                  <a:pt x="1690390" y="404515"/>
                </a:cubicBezTo>
                <a:lnTo>
                  <a:pt x="1690390" y="425946"/>
                </a:lnTo>
                <a:cubicBezTo>
                  <a:pt x="1690390" y="427732"/>
                  <a:pt x="1689497" y="428625"/>
                  <a:pt x="1687711" y="428625"/>
                </a:cubicBezTo>
                <a:lnTo>
                  <a:pt x="1666279" y="428625"/>
                </a:lnTo>
                <a:cubicBezTo>
                  <a:pt x="1664493" y="428625"/>
                  <a:pt x="1663600" y="427732"/>
                  <a:pt x="1663600" y="425946"/>
                </a:cubicBezTo>
                <a:lnTo>
                  <a:pt x="1663600" y="404515"/>
                </a:lnTo>
                <a:cubicBezTo>
                  <a:pt x="1663824" y="402729"/>
                  <a:pt x="1664717" y="401836"/>
                  <a:pt x="1666279" y="401836"/>
                </a:cubicBezTo>
                <a:close/>
                <a:moveTo>
                  <a:pt x="1626096" y="401836"/>
                </a:moveTo>
                <a:lnTo>
                  <a:pt x="1647527" y="401836"/>
                </a:lnTo>
                <a:cubicBezTo>
                  <a:pt x="1649313" y="402059"/>
                  <a:pt x="1650206" y="402952"/>
                  <a:pt x="1650206" y="404515"/>
                </a:cubicBezTo>
                <a:lnTo>
                  <a:pt x="1650206" y="425946"/>
                </a:lnTo>
                <a:cubicBezTo>
                  <a:pt x="1650206" y="427732"/>
                  <a:pt x="1649313" y="428625"/>
                  <a:pt x="1647527" y="428625"/>
                </a:cubicBezTo>
                <a:lnTo>
                  <a:pt x="1626096" y="428625"/>
                </a:lnTo>
                <a:cubicBezTo>
                  <a:pt x="1624310" y="428625"/>
                  <a:pt x="1623417" y="427732"/>
                  <a:pt x="1623417" y="425946"/>
                </a:cubicBezTo>
                <a:lnTo>
                  <a:pt x="1623417" y="404515"/>
                </a:lnTo>
                <a:cubicBezTo>
                  <a:pt x="1623640" y="402729"/>
                  <a:pt x="1624533" y="401836"/>
                  <a:pt x="1626096" y="401836"/>
                </a:cubicBezTo>
                <a:close/>
                <a:moveTo>
                  <a:pt x="1585912" y="401836"/>
                </a:moveTo>
                <a:lnTo>
                  <a:pt x="1607343" y="401836"/>
                </a:lnTo>
                <a:cubicBezTo>
                  <a:pt x="1609129" y="402059"/>
                  <a:pt x="1610022" y="402952"/>
                  <a:pt x="1610022" y="404515"/>
                </a:cubicBezTo>
                <a:lnTo>
                  <a:pt x="1610022" y="425946"/>
                </a:lnTo>
                <a:cubicBezTo>
                  <a:pt x="1610022" y="427732"/>
                  <a:pt x="1609129" y="428625"/>
                  <a:pt x="1607343" y="428625"/>
                </a:cubicBezTo>
                <a:lnTo>
                  <a:pt x="1585912" y="428625"/>
                </a:lnTo>
                <a:cubicBezTo>
                  <a:pt x="1584126" y="428625"/>
                  <a:pt x="1583233" y="427732"/>
                  <a:pt x="1583233" y="425946"/>
                </a:cubicBezTo>
                <a:lnTo>
                  <a:pt x="1583233" y="404515"/>
                </a:lnTo>
                <a:cubicBezTo>
                  <a:pt x="1583456" y="402729"/>
                  <a:pt x="1584349" y="401836"/>
                  <a:pt x="1585912" y="401836"/>
                </a:cubicBezTo>
                <a:close/>
                <a:moveTo>
                  <a:pt x="1545729" y="401836"/>
                </a:moveTo>
                <a:lnTo>
                  <a:pt x="1567160" y="401836"/>
                </a:lnTo>
                <a:cubicBezTo>
                  <a:pt x="1568946" y="402059"/>
                  <a:pt x="1569839" y="402952"/>
                  <a:pt x="1569839" y="404515"/>
                </a:cubicBezTo>
                <a:lnTo>
                  <a:pt x="1569839" y="425946"/>
                </a:lnTo>
                <a:cubicBezTo>
                  <a:pt x="1569839" y="427732"/>
                  <a:pt x="1568946" y="428625"/>
                  <a:pt x="1567160" y="428625"/>
                </a:cubicBezTo>
                <a:lnTo>
                  <a:pt x="1545729" y="428625"/>
                </a:lnTo>
                <a:cubicBezTo>
                  <a:pt x="1543943" y="428625"/>
                  <a:pt x="1543050" y="427732"/>
                  <a:pt x="1543050" y="425946"/>
                </a:cubicBezTo>
                <a:lnTo>
                  <a:pt x="1543050" y="404515"/>
                </a:lnTo>
                <a:cubicBezTo>
                  <a:pt x="1543273" y="402729"/>
                  <a:pt x="1544166" y="401836"/>
                  <a:pt x="1545729" y="401836"/>
                </a:cubicBezTo>
                <a:close/>
                <a:moveTo>
                  <a:pt x="1473398" y="401836"/>
                </a:moveTo>
                <a:lnTo>
                  <a:pt x="1494829" y="401836"/>
                </a:lnTo>
                <a:cubicBezTo>
                  <a:pt x="1496615" y="402059"/>
                  <a:pt x="1497508" y="402952"/>
                  <a:pt x="1497508" y="404515"/>
                </a:cubicBezTo>
                <a:lnTo>
                  <a:pt x="1497508" y="425946"/>
                </a:lnTo>
                <a:cubicBezTo>
                  <a:pt x="1497508" y="427732"/>
                  <a:pt x="1496615" y="428625"/>
                  <a:pt x="1494829" y="428625"/>
                </a:cubicBezTo>
                <a:lnTo>
                  <a:pt x="1473398" y="428625"/>
                </a:lnTo>
                <a:cubicBezTo>
                  <a:pt x="1471612" y="428625"/>
                  <a:pt x="1470719" y="427732"/>
                  <a:pt x="1470719" y="425946"/>
                </a:cubicBezTo>
                <a:lnTo>
                  <a:pt x="1470719" y="404515"/>
                </a:lnTo>
                <a:cubicBezTo>
                  <a:pt x="1470942" y="402729"/>
                  <a:pt x="1471835" y="401836"/>
                  <a:pt x="1473398" y="401836"/>
                </a:cubicBezTo>
                <a:close/>
                <a:moveTo>
                  <a:pt x="1433215" y="401836"/>
                </a:moveTo>
                <a:lnTo>
                  <a:pt x="1454646" y="401836"/>
                </a:lnTo>
                <a:cubicBezTo>
                  <a:pt x="1456432" y="402059"/>
                  <a:pt x="1457325" y="402952"/>
                  <a:pt x="1457325" y="404515"/>
                </a:cubicBezTo>
                <a:lnTo>
                  <a:pt x="1457325" y="425946"/>
                </a:lnTo>
                <a:cubicBezTo>
                  <a:pt x="1457325" y="427732"/>
                  <a:pt x="1456432" y="428625"/>
                  <a:pt x="1454646" y="428625"/>
                </a:cubicBezTo>
                <a:lnTo>
                  <a:pt x="1433215" y="428625"/>
                </a:lnTo>
                <a:cubicBezTo>
                  <a:pt x="1431429" y="428625"/>
                  <a:pt x="1430536" y="427732"/>
                  <a:pt x="1430536" y="425946"/>
                </a:cubicBezTo>
                <a:lnTo>
                  <a:pt x="1430536" y="404515"/>
                </a:lnTo>
                <a:cubicBezTo>
                  <a:pt x="1430759" y="402729"/>
                  <a:pt x="1431652" y="401836"/>
                  <a:pt x="1433215" y="401836"/>
                </a:cubicBezTo>
                <a:close/>
                <a:moveTo>
                  <a:pt x="1393031" y="401836"/>
                </a:moveTo>
                <a:lnTo>
                  <a:pt x="1414462" y="401836"/>
                </a:lnTo>
                <a:cubicBezTo>
                  <a:pt x="1416248" y="402059"/>
                  <a:pt x="1417141" y="402952"/>
                  <a:pt x="1417141" y="404515"/>
                </a:cubicBezTo>
                <a:lnTo>
                  <a:pt x="1417141" y="425946"/>
                </a:lnTo>
                <a:cubicBezTo>
                  <a:pt x="1417141" y="427732"/>
                  <a:pt x="1416248" y="428625"/>
                  <a:pt x="1414462" y="428625"/>
                </a:cubicBezTo>
                <a:lnTo>
                  <a:pt x="1393031" y="428625"/>
                </a:lnTo>
                <a:cubicBezTo>
                  <a:pt x="1391245" y="428625"/>
                  <a:pt x="1390352" y="427732"/>
                  <a:pt x="1390352" y="425946"/>
                </a:cubicBezTo>
                <a:lnTo>
                  <a:pt x="1390352" y="404515"/>
                </a:lnTo>
                <a:cubicBezTo>
                  <a:pt x="1390575" y="402729"/>
                  <a:pt x="1391468" y="401836"/>
                  <a:pt x="1393031" y="401836"/>
                </a:cubicBezTo>
                <a:close/>
                <a:moveTo>
                  <a:pt x="1352847" y="401836"/>
                </a:moveTo>
                <a:lnTo>
                  <a:pt x="1374279" y="401836"/>
                </a:lnTo>
                <a:cubicBezTo>
                  <a:pt x="1376065" y="402059"/>
                  <a:pt x="1376957" y="402952"/>
                  <a:pt x="1376957" y="404515"/>
                </a:cubicBezTo>
                <a:lnTo>
                  <a:pt x="1376957" y="425946"/>
                </a:lnTo>
                <a:cubicBezTo>
                  <a:pt x="1376957" y="427732"/>
                  <a:pt x="1376065" y="428625"/>
                  <a:pt x="1374279" y="428625"/>
                </a:cubicBezTo>
                <a:lnTo>
                  <a:pt x="1352847" y="428625"/>
                </a:lnTo>
                <a:cubicBezTo>
                  <a:pt x="1351061" y="428625"/>
                  <a:pt x="1350169" y="427732"/>
                  <a:pt x="1350169" y="425946"/>
                </a:cubicBezTo>
                <a:lnTo>
                  <a:pt x="1350169" y="404515"/>
                </a:lnTo>
                <a:cubicBezTo>
                  <a:pt x="1350392" y="402729"/>
                  <a:pt x="1351285" y="401836"/>
                  <a:pt x="1352847" y="401836"/>
                </a:cubicBezTo>
                <a:close/>
                <a:moveTo>
                  <a:pt x="1151929" y="401836"/>
                </a:moveTo>
                <a:lnTo>
                  <a:pt x="1173361" y="401836"/>
                </a:lnTo>
                <a:cubicBezTo>
                  <a:pt x="1175147" y="402059"/>
                  <a:pt x="1176040" y="402952"/>
                  <a:pt x="1176040" y="404515"/>
                </a:cubicBezTo>
                <a:lnTo>
                  <a:pt x="1176040" y="425946"/>
                </a:lnTo>
                <a:cubicBezTo>
                  <a:pt x="1176040" y="427732"/>
                  <a:pt x="1175147" y="428625"/>
                  <a:pt x="1173361" y="428625"/>
                </a:cubicBezTo>
                <a:lnTo>
                  <a:pt x="1151929" y="428625"/>
                </a:lnTo>
                <a:cubicBezTo>
                  <a:pt x="1150144" y="428625"/>
                  <a:pt x="1149251" y="427732"/>
                  <a:pt x="1149251" y="425946"/>
                </a:cubicBezTo>
                <a:lnTo>
                  <a:pt x="1149251" y="404515"/>
                </a:lnTo>
                <a:cubicBezTo>
                  <a:pt x="1149474" y="402729"/>
                  <a:pt x="1150367" y="401836"/>
                  <a:pt x="1151929" y="401836"/>
                </a:cubicBezTo>
                <a:close/>
                <a:moveTo>
                  <a:pt x="1111746" y="401836"/>
                </a:moveTo>
                <a:lnTo>
                  <a:pt x="1133177" y="401836"/>
                </a:lnTo>
                <a:cubicBezTo>
                  <a:pt x="1134963" y="402059"/>
                  <a:pt x="1135856" y="402952"/>
                  <a:pt x="1135856" y="404515"/>
                </a:cubicBezTo>
                <a:lnTo>
                  <a:pt x="1135856" y="425946"/>
                </a:lnTo>
                <a:cubicBezTo>
                  <a:pt x="1135856" y="427732"/>
                  <a:pt x="1134963" y="428625"/>
                  <a:pt x="1133177" y="428625"/>
                </a:cubicBezTo>
                <a:lnTo>
                  <a:pt x="1111746" y="428625"/>
                </a:lnTo>
                <a:cubicBezTo>
                  <a:pt x="1109960" y="428625"/>
                  <a:pt x="1109067" y="427732"/>
                  <a:pt x="1109067" y="425946"/>
                </a:cubicBezTo>
                <a:lnTo>
                  <a:pt x="1109067" y="404515"/>
                </a:lnTo>
                <a:cubicBezTo>
                  <a:pt x="1109290" y="402729"/>
                  <a:pt x="1110183" y="401836"/>
                  <a:pt x="1111746" y="401836"/>
                </a:cubicBezTo>
                <a:close/>
                <a:moveTo>
                  <a:pt x="1071562" y="401836"/>
                </a:moveTo>
                <a:lnTo>
                  <a:pt x="1092994" y="401836"/>
                </a:lnTo>
                <a:cubicBezTo>
                  <a:pt x="1094780" y="402059"/>
                  <a:pt x="1095673" y="402952"/>
                  <a:pt x="1095673" y="404515"/>
                </a:cubicBezTo>
                <a:lnTo>
                  <a:pt x="1095673" y="425946"/>
                </a:lnTo>
                <a:cubicBezTo>
                  <a:pt x="1095673" y="427732"/>
                  <a:pt x="1094780" y="428625"/>
                  <a:pt x="1092994" y="428625"/>
                </a:cubicBezTo>
                <a:lnTo>
                  <a:pt x="1071562" y="428625"/>
                </a:lnTo>
                <a:cubicBezTo>
                  <a:pt x="1069776" y="428625"/>
                  <a:pt x="1068883" y="427732"/>
                  <a:pt x="1068883" y="425946"/>
                </a:cubicBezTo>
                <a:lnTo>
                  <a:pt x="1068883" y="404515"/>
                </a:lnTo>
                <a:cubicBezTo>
                  <a:pt x="1069106" y="402729"/>
                  <a:pt x="1070000" y="401836"/>
                  <a:pt x="1071562" y="401836"/>
                </a:cubicBezTo>
                <a:close/>
                <a:moveTo>
                  <a:pt x="1031379" y="401836"/>
                </a:moveTo>
                <a:lnTo>
                  <a:pt x="1052810" y="401836"/>
                </a:lnTo>
                <a:cubicBezTo>
                  <a:pt x="1054596" y="402059"/>
                  <a:pt x="1055489" y="402952"/>
                  <a:pt x="1055489" y="404515"/>
                </a:cubicBezTo>
                <a:lnTo>
                  <a:pt x="1055489" y="425946"/>
                </a:lnTo>
                <a:cubicBezTo>
                  <a:pt x="1055489" y="427732"/>
                  <a:pt x="1054596" y="428625"/>
                  <a:pt x="1052810" y="428625"/>
                </a:cubicBezTo>
                <a:lnTo>
                  <a:pt x="1031379" y="428625"/>
                </a:lnTo>
                <a:cubicBezTo>
                  <a:pt x="1029593" y="428625"/>
                  <a:pt x="1028700" y="427732"/>
                  <a:pt x="1028700" y="425946"/>
                </a:cubicBezTo>
                <a:lnTo>
                  <a:pt x="1028700" y="404515"/>
                </a:lnTo>
                <a:cubicBezTo>
                  <a:pt x="1028923" y="402729"/>
                  <a:pt x="1029816" y="401836"/>
                  <a:pt x="1031379" y="401836"/>
                </a:cubicBezTo>
                <a:close/>
                <a:moveTo>
                  <a:pt x="798314" y="401836"/>
                </a:moveTo>
                <a:lnTo>
                  <a:pt x="819745" y="401836"/>
                </a:lnTo>
                <a:cubicBezTo>
                  <a:pt x="821531" y="402059"/>
                  <a:pt x="822424" y="402952"/>
                  <a:pt x="822424" y="404515"/>
                </a:cubicBezTo>
                <a:lnTo>
                  <a:pt x="822424" y="425946"/>
                </a:lnTo>
                <a:cubicBezTo>
                  <a:pt x="822424" y="427732"/>
                  <a:pt x="821531" y="428625"/>
                  <a:pt x="819745" y="428625"/>
                </a:cubicBezTo>
                <a:lnTo>
                  <a:pt x="798314" y="428625"/>
                </a:lnTo>
                <a:cubicBezTo>
                  <a:pt x="796528" y="428625"/>
                  <a:pt x="795635" y="427732"/>
                  <a:pt x="795635" y="425946"/>
                </a:cubicBezTo>
                <a:lnTo>
                  <a:pt x="795635" y="404515"/>
                </a:lnTo>
                <a:cubicBezTo>
                  <a:pt x="795858" y="402729"/>
                  <a:pt x="796751" y="401836"/>
                  <a:pt x="798314" y="401836"/>
                </a:cubicBezTo>
                <a:close/>
                <a:moveTo>
                  <a:pt x="758130" y="401836"/>
                </a:moveTo>
                <a:lnTo>
                  <a:pt x="779562" y="401836"/>
                </a:lnTo>
                <a:cubicBezTo>
                  <a:pt x="781347" y="402059"/>
                  <a:pt x="782241" y="402952"/>
                  <a:pt x="782241" y="404515"/>
                </a:cubicBezTo>
                <a:lnTo>
                  <a:pt x="782241" y="425946"/>
                </a:lnTo>
                <a:cubicBezTo>
                  <a:pt x="782241" y="427732"/>
                  <a:pt x="781347" y="428625"/>
                  <a:pt x="779562" y="428625"/>
                </a:cubicBezTo>
                <a:lnTo>
                  <a:pt x="758130" y="428625"/>
                </a:lnTo>
                <a:cubicBezTo>
                  <a:pt x="756344" y="428625"/>
                  <a:pt x="755451" y="427732"/>
                  <a:pt x="755451" y="425946"/>
                </a:cubicBezTo>
                <a:lnTo>
                  <a:pt x="755451" y="404515"/>
                </a:lnTo>
                <a:cubicBezTo>
                  <a:pt x="755675" y="402729"/>
                  <a:pt x="756568" y="401836"/>
                  <a:pt x="758130" y="401836"/>
                </a:cubicBezTo>
                <a:close/>
                <a:moveTo>
                  <a:pt x="717947" y="401836"/>
                </a:moveTo>
                <a:lnTo>
                  <a:pt x="739378" y="401836"/>
                </a:lnTo>
                <a:cubicBezTo>
                  <a:pt x="741164" y="402059"/>
                  <a:pt x="742057" y="402952"/>
                  <a:pt x="742057" y="404515"/>
                </a:cubicBezTo>
                <a:lnTo>
                  <a:pt x="742057" y="425946"/>
                </a:lnTo>
                <a:cubicBezTo>
                  <a:pt x="742057" y="427732"/>
                  <a:pt x="741164" y="428625"/>
                  <a:pt x="739378" y="428625"/>
                </a:cubicBezTo>
                <a:lnTo>
                  <a:pt x="717947" y="428625"/>
                </a:lnTo>
                <a:cubicBezTo>
                  <a:pt x="716161" y="428625"/>
                  <a:pt x="715268" y="427732"/>
                  <a:pt x="715268" y="425946"/>
                </a:cubicBezTo>
                <a:lnTo>
                  <a:pt x="715268" y="404515"/>
                </a:lnTo>
                <a:cubicBezTo>
                  <a:pt x="715491" y="402729"/>
                  <a:pt x="716384" y="401836"/>
                  <a:pt x="717947" y="401836"/>
                </a:cubicBezTo>
                <a:close/>
                <a:moveTo>
                  <a:pt x="677763" y="401836"/>
                </a:moveTo>
                <a:lnTo>
                  <a:pt x="699194" y="401836"/>
                </a:lnTo>
                <a:cubicBezTo>
                  <a:pt x="700980" y="402059"/>
                  <a:pt x="701873" y="402952"/>
                  <a:pt x="701873" y="404515"/>
                </a:cubicBezTo>
                <a:lnTo>
                  <a:pt x="701873" y="425946"/>
                </a:lnTo>
                <a:cubicBezTo>
                  <a:pt x="701873" y="427732"/>
                  <a:pt x="700980" y="428625"/>
                  <a:pt x="699194" y="428625"/>
                </a:cubicBezTo>
                <a:lnTo>
                  <a:pt x="677763" y="428625"/>
                </a:lnTo>
                <a:cubicBezTo>
                  <a:pt x="675977" y="428625"/>
                  <a:pt x="675084" y="427732"/>
                  <a:pt x="675084" y="425946"/>
                </a:cubicBezTo>
                <a:lnTo>
                  <a:pt x="675084" y="404515"/>
                </a:lnTo>
                <a:cubicBezTo>
                  <a:pt x="675307" y="402729"/>
                  <a:pt x="676200" y="401836"/>
                  <a:pt x="677763" y="401836"/>
                </a:cubicBezTo>
                <a:close/>
                <a:moveTo>
                  <a:pt x="444698" y="401836"/>
                </a:moveTo>
                <a:lnTo>
                  <a:pt x="466130" y="401836"/>
                </a:lnTo>
                <a:cubicBezTo>
                  <a:pt x="467916" y="402059"/>
                  <a:pt x="468808" y="402952"/>
                  <a:pt x="468808" y="404515"/>
                </a:cubicBezTo>
                <a:lnTo>
                  <a:pt x="468808" y="425946"/>
                </a:lnTo>
                <a:cubicBezTo>
                  <a:pt x="468808" y="427732"/>
                  <a:pt x="467916" y="428625"/>
                  <a:pt x="466130" y="428625"/>
                </a:cubicBezTo>
                <a:lnTo>
                  <a:pt x="444698" y="428625"/>
                </a:lnTo>
                <a:cubicBezTo>
                  <a:pt x="442912" y="428625"/>
                  <a:pt x="442019" y="427732"/>
                  <a:pt x="442019" y="425946"/>
                </a:cubicBezTo>
                <a:lnTo>
                  <a:pt x="442019" y="404515"/>
                </a:lnTo>
                <a:cubicBezTo>
                  <a:pt x="442243" y="402729"/>
                  <a:pt x="443136" y="401836"/>
                  <a:pt x="444698" y="401836"/>
                </a:cubicBezTo>
                <a:close/>
                <a:moveTo>
                  <a:pt x="404515" y="401836"/>
                </a:moveTo>
                <a:lnTo>
                  <a:pt x="425946" y="401836"/>
                </a:lnTo>
                <a:cubicBezTo>
                  <a:pt x="427732" y="402059"/>
                  <a:pt x="428625" y="402952"/>
                  <a:pt x="428625" y="404515"/>
                </a:cubicBezTo>
                <a:lnTo>
                  <a:pt x="428625" y="425946"/>
                </a:lnTo>
                <a:cubicBezTo>
                  <a:pt x="428625" y="427732"/>
                  <a:pt x="427732" y="428625"/>
                  <a:pt x="425946" y="428625"/>
                </a:cubicBezTo>
                <a:lnTo>
                  <a:pt x="404515" y="428625"/>
                </a:lnTo>
                <a:cubicBezTo>
                  <a:pt x="402729" y="428625"/>
                  <a:pt x="401836" y="427732"/>
                  <a:pt x="401836" y="425946"/>
                </a:cubicBezTo>
                <a:lnTo>
                  <a:pt x="401836" y="404515"/>
                </a:lnTo>
                <a:cubicBezTo>
                  <a:pt x="402059" y="402729"/>
                  <a:pt x="402952" y="401836"/>
                  <a:pt x="404515" y="401836"/>
                </a:cubicBezTo>
                <a:close/>
                <a:moveTo>
                  <a:pt x="364331" y="401836"/>
                </a:moveTo>
                <a:lnTo>
                  <a:pt x="385763" y="401836"/>
                </a:lnTo>
                <a:cubicBezTo>
                  <a:pt x="387549" y="402059"/>
                  <a:pt x="388441" y="402952"/>
                  <a:pt x="388441" y="404515"/>
                </a:cubicBezTo>
                <a:lnTo>
                  <a:pt x="388441" y="425946"/>
                </a:lnTo>
                <a:cubicBezTo>
                  <a:pt x="388441" y="427732"/>
                  <a:pt x="387549" y="428625"/>
                  <a:pt x="385763" y="428625"/>
                </a:cubicBezTo>
                <a:lnTo>
                  <a:pt x="364331" y="428625"/>
                </a:lnTo>
                <a:cubicBezTo>
                  <a:pt x="362546" y="428625"/>
                  <a:pt x="361652" y="427732"/>
                  <a:pt x="361652" y="425946"/>
                </a:cubicBezTo>
                <a:lnTo>
                  <a:pt x="361652" y="404515"/>
                </a:lnTo>
                <a:cubicBezTo>
                  <a:pt x="361875" y="402729"/>
                  <a:pt x="362768" y="401836"/>
                  <a:pt x="364331" y="401836"/>
                </a:cubicBezTo>
                <a:close/>
                <a:moveTo>
                  <a:pt x="324148" y="401836"/>
                </a:moveTo>
                <a:lnTo>
                  <a:pt x="345579" y="401836"/>
                </a:lnTo>
                <a:cubicBezTo>
                  <a:pt x="347365" y="402059"/>
                  <a:pt x="348258" y="402952"/>
                  <a:pt x="348258" y="404515"/>
                </a:cubicBezTo>
                <a:lnTo>
                  <a:pt x="348258" y="425946"/>
                </a:lnTo>
                <a:cubicBezTo>
                  <a:pt x="348258" y="427732"/>
                  <a:pt x="347365" y="428625"/>
                  <a:pt x="345579" y="428625"/>
                </a:cubicBezTo>
                <a:lnTo>
                  <a:pt x="324148" y="428625"/>
                </a:lnTo>
                <a:cubicBezTo>
                  <a:pt x="322362" y="428625"/>
                  <a:pt x="321469" y="427732"/>
                  <a:pt x="321469" y="425946"/>
                </a:cubicBezTo>
                <a:lnTo>
                  <a:pt x="321469" y="404515"/>
                </a:lnTo>
                <a:cubicBezTo>
                  <a:pt x="321692" y="402729"/>
                  <a:pt x="322585" y="401836"/>
                  <a:pt x="324148" y="401836"/>
                </a:cubicBezTo>
                <a:close/>
                <a:moveTo>
                  <a:pt x="6626423" y="361653"/>
                </a:moveTo>
                <a:lnTo>
                  <a:pt x="6647854" y="361653"/>
                </a:lnTo>
                <a:cubicBezTo>
                  <a:pt x="6649640" y="361876"/>
                  <a:pt x="6650533" y="362769"/>
                  <a:pt x="6650533" y="364331"/>
                </a:cubicBezTo>
                <a:lnTo>
                  <a:pt x="6650533" y="385763"/>
                </a:lnTo>
                <a:cubicBezTo>
                  <a:pt x="6650533" y="387549"/>
                  <a:pt x="6649640" y="388442"/>
                  <a:pt x="6647854" y="388442"/>
                </a:cubicBezTo>
                <a:lnTo>
                  <a:pt x="6626423" y="388442"/>
                </a:lnTo>
                <a:cubicBezTo>
                  <a:pt x="6624637" y="388442"/>
                  <a:pt x="6623744" y="387549"/>
                  <a:pt x="6623744" y="385763"/>
                </a:cubicBezTo>
                <a:lnTo>
                  <a:pt x="6623744" y="364331"/>
                </a:lnTo>
                <a:cubicBezTo>
                  <a:pt x="6623968" y="362545"/>
                  <a:pt x="6624860" y="361653"/>
                  <a:pt x="6626423" y="361653"/>
                </a:cubicBezTo>
                <a:close/>
                <a:moveTo>
                  <a:pt x="6586240" y="361653"/>
                </a:moveTo>
                <a:lnTo>
                  <a:pt x="6607670" y="361653"/>
                </a:lnTo>
                <a:cubicBezTo>
                  <a:pt x="6609456" y="361876"/>
                  <a:pt x="6610350" y="362769"/>
                  <a:pt x="6610350" y="364331"/>
                </a:cubicBezTo>
                <a:lnTo>
                  <a:pt x="6610350" y="385763"/>
                </a:lnTo>
                <a:cubicBezTo>
                  <a:pt x="6610350" y="387549"/>
                  <a:pt x="6609456" y="388442"/>
                  <a:pt x="6607670" y="388442"/>
                </a:cubicBezTo>
                <a:lnTo>
                  <a:pt x="6586240" y="388442"/>
                </a:lnTo>
                <a:cubicBezTo>
                  <a:pt x="6584454" y="388442"/>
                  <a:pt x="6583560" y="387549"/>
                  <a:pt x="6583560" y="385763"/>
                </a:cubicBezTo>
                <a:lnTo>
                  <a:pt x="6583560" y="364331"/>
                </a:lnTo>
                <a:cubicBezTo>
                  <a:pt x="6583784" y="362545"/>
                  <a:pt x="6584677" y="361653"/>
                  <a:pt x="6586240" y="361653"/>
                </a:cubicBezTo>
                <a:close/>
                <a:moveTo>
                  <a:pt x="6546056" y="361653"/>
                </a:moveTo>
                <a:lnTo>
                  <a:pt x="6567487" y="361653"/>
                </a:lnTo>
                <a:cubicBezTo>
                  <a:pt x="6569273" y="361876"/>
                  <a:pt x="6570166" y="362769"/>
                  <a:pt x="6570166" y="364331"/>
                </a:cubicBezTo>
                <a:lnTo>
                  <a:pt x="6570166" y="385763"/>
                </a:lnTo>
                <a:cubicBezTo>
                  <a:pt x="6570166" y="387549"/>
                  <a:pt x="6569273" y="388442"/>
                  <a:pt x="6567487" y="388442"/>
                </a:cubicBezTo>
                <a:lnTo>
                  <a:pt x="6546056" y="388442"/>
                </a:lnTo>
                <a:cubicBezTo>
                  <a:pt x="6544270" y="388442"/>
                  <a:pt x="6543377" y="387549"/>
                  <a:pt x="6543377" y="385763"/>
                </a:cubicBezTo>
                <a:lnTo>
                  <a:pt x="6543377" y="364331"/>
                </a:lnTo>
                <a:cubicBezTo>
                  <a:pt x="6543600" y="362545"/>
                  <a:pt x="6544493" y="361653"/>
                  <a:pt x="6546056" y="361653"/>
                </a:cubicBezTo>
                <a:close/>
                <a:moveTo>
                  <a:pt x="6505872" y="361653"/>
                </a:moveTo>
                <a:lnTo>
                  <a:pt x="6527304" y="361653"/>
                </a:lnTo>
                <a:cubicBezTo>
                  <a:pt x="6529090" y="361876"/>
                  <a:pt x="6529982" y="362769"/>
                  <a:pt x="6529982" y="364331"/>
                </a:cubicBezTo>
                <a:lnTo>
                  <a:pt x="6529982" y="385763"/>
                </a:lnTo>
                <a:cubicBezTo>
                  <a:pt x="6529982" y="387549"/>
                  <a:pt x="6529090" y="388442"/>
                  <a:pt x="6527304" y="388442"/>
                </a:cubicBezTo>
                <a:lnTo>
                  <a:pt x="6505872" y="388442"/>
                </a:lnTo>
                <a:cubicBezTo>
                  <a:pt x="6504086" y="388442"/>
                  <a:pt x="6503194" y="387549"/>
                  <a:pt x="6503194" y="385763"/>
                </a:cubicBezTo>
                <a:lnTo>
                  <a:pt x="6503194" y="364331"/>
                </a:lnTo>
                <a:cubicBezTo>
                  <a:pt x="6503416" y="362545"/>
                  <a:pt x="6504310" y="361653"/>
                  <a:pt x="6505872" y="361653"/>
                </a:cubicBezTo>
                <a:close/>
                <a:moveTo>
                  <a:pt x="6465688" y="361653"/>
                </a:moveTo>
                <a:lnTo>
                  <a:pt x="6487120" y="361653"/>
                </a:lnTo>
                <a:cubicBezTo>
                  <a:pt x="6488906" y="361876"/>
                  <a:pt x="6489799" y="362769"/>
                  <a:pt x="6489799" y="364331"/>
                </a:cubicBezTo>
                <a:lnTo>
                  <a:pt x="6489799" y="385763"/>
                </a:lnTo>
                <a:cubicBezTo>
                  <a:pt x="6489799" y="387549"/>
                  <a:pt x="6488906" y="388442"/>
                  <a:pt x="6487120" y="388442"/>
                </a:cubicBezTo>
                <a:lnTo>
                  <a:pt x="6465688" y="388442"/>
                </a:lnTo>
                <a:cubicBezTo>
                  <a:pt x="6463902" y="388442"/>
                  <a:pt x="6463010" y="387549"/>
                  <a:pt x="6463010" y="385763"/>
                </a:cubicBezTo>
                <a:lnTo>
                  <a:pt x="6463010" y="364331"/>
                </a:lnTo>
                <a:cubicBezTo>
                  <a:pt x="6463233" y="362545"/>
                  <a:pt x="6464126" y="361653"/>
                  <a:pt x="6465688" y="361653"/>
                </a:cubicBezTo>
                <a:close/>
                <a:moveTo>
                  <a:pt x="6425505" y="361653"/>
                </a:moveTo>
                <a:lnTo>
                  <a:pt x="6446936" y="361653"/>
                </a:lnTo>
                <a:cubicBezTo>
                  <a:pt x="6448722" y="361876"/>
                  <a:pt x="6449615" y="362769"/>
                  <a:pt x="6449615" y="364331"/>
                </a:cubicBezTo>
                <a:lnTo>
                  <a:pt x="6449615" y="385763"/>
                </a:lnTo>
                <a:cubicBezTo>
                  <a:pt x="6449615" y="387549"/>
                  <a:pt x="6448722" y="388442"/>
                  <a:pt x="6446936" y="388442"/>
                </a:cubicBezTo>
                <a:lnTo>
                  <a:pt x="6425505" y="388442"/>
                </a:lnTo>
                <a:cubicBezTo>
                  <a:pt x="6423719" y="388442"/>
                  <a:pt x="6422826" y="387549"/>
                  <a:pt x="6422826" y="385763"/>
                </a:cubicBezTo>
                <a:lnTo>
                  <a:pt x="6422826" y="364331"/>
                </a:lnTo>
                <a:cubicBezTo>
                  <a:pt x="6423050" y="362545"/>
                  <a:pt x="6423942" y="361653"/>
                  <a:pt x="6425505" y="361653"/>
                </a:cubicBezTo>
                <a:close/>
                <a:moveTo>
                  <a:pt x="6385322" y="361653"/>
                </a:moveTo>
                <a:lnTo>
                  <a:pt x="6406752" y="361653"/>
                </a:lnTo>
                <a:cubicBezTo>
                  <a:pt x="6408538" y="361876"/>
                  <a:pt x="6409432" y="362769"/>
                  <a:pt x="6409432" y="364331"/>
                </a:cubicBezTo>
                <a:lnTo>
                  <a:pt x="6409432" y="385763"/>
                </a:lnTo>
                <a:cubicBezTo>
                  <a:pt x="6409432" y="387549"/>
                  <a:pt x="6408538" y="388442"/>
                  <a:pt x="6406752" y="388442"/>
                </a:cubicBezTo>
                <a:lnTo>
                  <a:pt x="6385322" y="388442"/>
                </a:lnTo>
                <a:cubicBezTo>
                  <a:pt x="6383536" y="388442"/>
                  <a:pt x="6382642" y="387549"/>
                  <a:pt x="6382642" y="385763"/>
                </a:cubicBezTo>
                <a:lnTo>
                  <a:pt x="6382642" y="364331"/>
                </a:lnTo>
                <a:cubicBezTo>
                  <a:pt x="6382866" y="362545"/>
                  <a:pt x="6383759" y="361653"/>
                  <a:pt x="6385322" y="361653"/>
                </a:cubicBezTo>
                <a:close/>
                <a:moveTo>
                  <a:pt x="6345138" y="361653"/>
                </a:moveTo>
                <a:lnTo>
                  <a:pt x="6366569" y="361653"/>
                </a:lnTo>
                <a:cubicBezTo>
                  <a:pt x="6368355" y="361876"/>
                  <a:pt x="6369248" y="362769"/>
                  <a:pt x="6369248" y="364331"/>
                </a:cubicBezTo>
                <a:lnTo>
                  <a:pt x="6369248" y="385763"/>
                </a:lnTo>
                <a:cubicBezTo>
                  <a:pt x="6369248" y="387549"/>
                  <a:pt x="6368355" y="388442"/>
                  <a:pt x="6366569" y="388442"/>
                </a:cubicBezTo>
                <a:lnTo>
                  <a:pt x="6345138" y="388442"/>
                </a:lnTo>
                <a:cubicBezTo>
                  <a:pt x="6343352" y="388442"/>
                  <a:pt x="6342459" y="387549"/>
                  <a:pt x="6342459" y="385763"/>
                </a:cubicBezTo>
                <a:lnTo>
                  <a:pt x="6342459" y="364331"/>
                </a:lnTo>
                <a:cubicBezTo>
                  <a:pt x="6342682" y="362545"/>
                  <a:pt x="6343575" y="361653"/>
                  <a:pt x="6345138" y="361653"/>
                </a:cubicBezTo>
                <a:close/>
                <a:moveTo>
                  <a:pt x="6304954" y="361653"/>
                </a:moveTo>
                <a:lnTo>
                  <a:pt x="6326386" y="361653"/>
                </a:lnTo>
                <a:cubicBezTo>
                  <a:pt x="6328172" y="361876"/>
                  <a:pt x="6329064" y="362769"/>
                  <a:pt x="6329064" y="364331"/>
                </a:cubicBezTo>
                <a:lnTo>
                  <a:pt x="6329064" y="385763"/>
                </a:lnTo>
                <a:cubicBezTo>
                  <a:pt x="6329064" y="387549"/>
                  <a:pt x="6328172" y="388442"/>
                  <a:pt x="6326386" y="388442"/>
                </a:cubicBezTo>
                <a:lnTo>
                  <a:pt x="6304954" y="388442"/>
                </a:lnTo>
                <a:cubicBezTo>
                  <a:pt x="6303168" y="388442"/>
                  <a:pt x="6302276" y="387549"/>
                  <a:pt x="6302276" y="385763"/>
                </a:cubicBezTo>
                <a:lnTo>
                  <a:pt x="6302276" y="364331"/>
                </a:lnTo>
                <a:cubicBezTo>
                  <a:pt x="6302498" y="362545"/>
                  <a:pt x="6303392" y="361653"/>
                  <a:pt x="6304954" y="361653"/>
                </a:cubicBezTo>
                <a:close/>
                <a:moveTo>
                  <a:pt x="6264770" y="361653"/>
                </a:moveTo>
                <a:lnTo>
                  <a:pt x="6286202" y="361653"/>
                </a:lnTo>
                <a:cubicBezTo>
                  <a:pt x="6287988" y="361876"/>
                  <a:pt x="6288881" y="362769"/>
                  <a:pt x="6288881" y="364331"/>
                </a:cubicBezTo>
                <a:lnTo>
                  <a:pt x="6288881" y="385763"/>
                </a:lnTo>
                <a:cubicBezTo>
                  <a:pt x="6288881" y="387549"/>
                  <a:pt x="6287988" y="388442"/>
                  <a:pt x="6286202" y="388442"/>
                </a:cubicBezTo>
                <a:lnTo>
                  <a:pt x="6264770" y="388442"/>
                </a:lnTo>
                <a:cubicBezTo>
                  <a:pt x="6262985" y="388442"/>
                  <a:pt x="6262092" y="387549"/>
                  <a:pt x="6262092" y="385763"/>
                </a:cubicBezTo>
                <a:lnTo>
                  <a:pt x="6262092" y="364331"/>
                </a:lnTo>
                <a:cubicBezTo>
                  <a:pt x="6262315" y="362545"/>
                  <a:pt x="6263208" y="361653"/>
                  <a:pt x="6264770" y="361653"/>
                </a:cubicBezTo>
                <a:close/>
                <a:moveTo>
                  <a:pt x="6224587" y="361653"/>
                </a:moveTo>
                <a:lnTo>
                  <a:pt x="6246018" y="361653"/>
                </a:lnTo>
                <a:cubicBezTo>
                  <a:pt x="6247804" y="361876"/>
                  <a:pt x="6248698" y="362769"/>
                  <a:pt x="6248698" y="364331"/>
                </a:cubicBezTo>
                <a:lnTo>
                  <a:pt x="6248698" y="385763"/>
                </a:lnTo>
                <a:cubicBezTo>
                  <a:pt x="6248698" y="387549"/>
                  <a:pt x="6247804" y="388442"/>
                  <a:pt x="6246018" y="388442"/>
                </a:cubicBezTo>
                <a:lnTo>
                  <a:pt x="6224587" y="388442"/>
                </a:lnTo>
                <a:cubicBezTo>
                  <a:pt x="6222801" y="388442"/>
                  <a:pt x="6221908" y="387549"/>
                  <a:pt x="6221908" y="385763"/>
                </a:cubicBezTo>
                <a:lnTo>
                  <a:pt x="6221908" y="364331"/>
                </a:lnTo>
                <a:cubicBezTo>
                  <a:pt x="6222132" y="362545"/>
                  <a:pt x="6223024" y="361653"/>
                  <a:pt x="6224587" y="361653"/>
                </a:cubicBezTo>
                <a:close/>
                <a:moveTo>
                  <a:pt x="6184404" y="361653"/>
                </a:moveTo>
                <a:lnTo>
                  <a:pt x="6205835" y="361653"/>
                </a:lnTo>
                <a:cubicBezTo>
                  <a:pt x="6207620" y="361876"/>
                  <a:pt x="6208514" y="362769"/>
                  <a:pt x="6208514" y="364331"/>
                </a:cubicBezTo>
                <a:lnTo>
                  <a:pt x="6208514" y="385763"/>
                </a:lnTo>
                <a:cubicBezTo>
                  <a:pt x="6208514" y="387549"/>
                  <a:pt x="6207620" y="388442"/>
                  <a:pt x="6205835" y="388442"/>
                </a:cubicBezTo>
                <a:lnTo>
                  <a:pt x="6184404" y="388442"/>
                </a:lnTo>
                <a:cubicBezTo>
                  <a:pt x="6182618" y="388442"/>
                  <a:pt x="6181724" y="387549"/>
                  <a:pt x="6181724" y="385763"/>
                </a:cubicBezTo>
                <a:lnTo>
                  <a:pt x="6181724" y="364331"/>
                </a:lnTo>
                <a:cubicBezTo>
                  <a:pt x="6181948" y="362545"/>
                  <a:pt x="6182841" y="361653"/>
                  <a:pt x="6184404" y="361653"/>
                </a:cubicBezTo>
                <a:close/>
                <a:moveTo>
                  <a:pt x="6112073" y="361653"/>
                </a:moveTo>
                <a:lnTo>
                  <a:pt x="6133504" y="361653"/>
                </a:lnTo>
                <a:cubicBezTo>
                  <a:pt x="6135290" y="361876"/>
                  <a:pt x="6136183" y="362769"/>
                  <a:pt x="6136183" y="364331"/>
                </a:cubicBezTo>
                <a:lnTo>
                  <a:pt x="6136183" y="385763"/>
                </a:lnTo>
                <a:cubicBezTo>
                  <a:pt x="6136183" y="387549"/>
                  <a:pt x="6135290" y="388442"/>
                  <a:pt x="6133504" y="388442"/>
                </a:cubicBezTo>
                <a:lnTo>
                  <a:pt x="6112073" y="388442"/>
                </a:lnTo>
                <a:cubicBezTo>
                  <a:pt x="6110287" y="388442"/>
                  <a:pt x="6109394" y="387549"/>
                  <a:pt x="6109394" y="385763"/>
                </a:cubicBezTo>
                <a:lnTo>
                  <a:pt x="6109394" y="364331"/>
                </a:lnTo>
                <a:cubicBezTo>
                  <a:pt x="6109618" y="362545"/>
                  <a:pt x="6110510" y="361653"/>
                  <a:pt x="6112073" y="361653"/>
                </a:cubicBezTo>
                <a:close/>
                <a:moveTo>
                  <a:pt x="6071890" y="361653"/>
                </a:moveTo>
                <a:lnTo>
                  <a:pt x="6093320" y="361653"/>
                </a:lnTo>
                <a:cubicBezTo>
                  <a:pt x="6095106" y="361876"/>
                  <a:pt x="6096000" y="362769"/>
                  <a:pt x="6096000" y="364331"/>
                </a:cubicBezTo>
                <a:lnTo>
                  <a:pt x="6096000" y="385763"/>
                </a:lnTo>
                <a:cubicBezTo>
                  <a:pt x="6096000" y="387549"/>
                  <a:pt x="6095106" y="388442"/>
                  <a:pt x="6093320" y="388442"/>
                </a:cubicBezTo>
                <a:lnTo>
                  <a:pt x="6071890" y="388442"/>
                </a:lnTo>
                <a:cubicBezTo>
                  <a:pt x="6070104" y="388442"/>
                  <a:pt x="6069210" y="387549"/>
                  <a:pt x="6069210" y="385763"/>
                </a:cubicBezTo>
                <a:lnTo>
                  <a:pt x="6069210" y="364331"/>
                </a:lnTo>
                <a:cubicBezTo>
                  <a:pt x="6069434" y="362545"/>
                  <a:pt x="6070327" y="361653"/>
                  <a:pt x="6071890" y="361653"/>
                </a:cubicBezTo>
                <a:close/>
                <a:moveTo>
                  <a:pt x="6031706" y="361653"/>
                </a:moveTo>
                <a:lnTo>
                  <a:pt x="6053137" y="361653"/>
                </a:lnTo>
                <a:cubicBezTo>
                  <a:pt x="6054923" y="361876"/>
                  <a:pt x="6055816" y="362769"/>
                  <a:pt x="6055816" y="364331"/>
                </a:cubicBezTo>
                <a:lnTo>
                  <a:pt x="6055816" y="385763"/>
                </a:lnTo>
                <a:cubicBezTo>
                  <a:pt x="6055816" y="387549"/>
                  <a:pt x="6054923" y="388442"/>
                  <a:pt x="6053137" y="388442"/>
                </a:cubicBezTo>
                <a:lnTo>
                  <a:pt x="6031706" y="388442"/>
                </a:lnTo>
                <a:cubicBezTo>
                  <a:pt x="6029920" y="388442"/>
                  <a:pt x="6029027" y="387549"/>
                  <a:pt x="6029027" y="385763"/>
                </a:cubicBezTo>
                <a:lnTo>
                  <a:pt x="6029027" y="364331"/>
                </a:lnTo>
                <a:cubicBezTo>
                  <a:pt x="6029250" y="362545"/>
                  <a:pt x="6030143" y="361653"/>
                  <a:pt x="6031706" y="361653"/>
                </a:cubicBezTo>
                <a:close/>
                <a:moveTo>
                  <a:pt x="5991522" y="361653"/>
                </a:moveTo>
                <a:lnTo>
                  <a:pt x="6012954" y="361653"/>
                </a:lnTo>
                <a:cubicBezTo>
                  <a:pt x="6014740" y="361876"/>
                  <a:pt x="6015632" y="362769"/>
                  <a:pt x="6015632" y="364331"/>
                </a:cubicBezTo>
                <a:lnTo>
                  <a:pt x="6015632" y="385763"/>
                </a:lnTo>
                <a:cubicBezTo>
                  <a:pt x="6015632" y="387549"/>
                  <a:pt x="6014740" y="388442"/>
                  <a:pt x="6012954" y="388442"/>
                </a:cubicBezTo>
                <a:lnTo>
                  <a:pt x="5991522" y="388442"/>
                </a:lnTo>
                <a:cubicBezTo>
                  <a:pt x="5989736" y="388442"/>
                  <a:pt x="5988844" y="387549"/>
                  <a:pt x="5988844" y="385763"/>
                </a:cubicBezTo>
                <a:lnTo>
                  <a:pt x="5988844" y="364331"/>
                </a:lnTo>
                <a:cubicBezTo>
                  <a:pt x="5989066" y="362545"/>
                  <a:pt x="5989960" y="361653"/>
                  <a:pt x="5991522" y="361653"/>
                </a:cubicBezTo>
                <a:close/>
                <a:moveTo>
                  <a:pt x="5790604" y="361653"/>
                </a:moveTo>
                <a:lnTo>
                  <a:pt x="5812036" y="361653"/>
                </a:lnTo>
                <a:cubicBezTo>
                  <a:pt x="5813822" y="361876"/>
                  <a:pt x="5814714" y="362769"/>
                  <a:pt x="5814714" y="364331"/>
                </a:cubicBezTo>
                <a:lnTo>
                  <a:pt x="5814714" y="385763"/>
                </a:lnTo>
                <a:cubicBezTo>
                  <a:pt x="5814714" y="387549"/>
                  <a:pt x="5813822" y="388442"/>
                  <a:pt x="5812036" y="388442"/>
                </a:cubicBezTo>
                <a:lnTo>
                  <a:pt x="5790604" y="388442"/>
                </a:lnTo>
                <a:cubicBezTo>
                  <a:pt x="5788818" y="388442"/>
                  <a:pt x="5787926" y="387549"/>
                  <a:pt x="5787926" y="385763"/>
                </a:cubicBezTo>
                <a:lnTo>
                  <a:pt x="5787926" y="364331"/>
                </a:lnTo>
                <a:cubicBezTo>
                  <a:pt x="5788148" y="362545"/>
                  <a:pt x="5789042" y="361653"/>
                  <a:pt x="5790604" y="361653"/>
                </a:cubicBezTo>
                <a:close/>
                <a:moveTo>
                  <a:pt x="5750420" y="361653"/>
                </a:moveTo>
                <a:lnTo>
                  <a:pt x="5771852" y="361653"/>
                </a:lnTo>
                <a:cubicBezTo>
                  <a:pt x="5773638" y="361876"/>
                  <a:pt x="5774531" y="362769"/>
                  <a:pt x="5774531" y="364331"/>
                </a:cubicBezTo>
                <a:lnTo>
                  <a:pt x="5774531" y="385763"/>
                </a:lnTo>
                <a:cubicBezTo>
                  <a:pt x="5774531" y="387549"/>
                  <a:pt x="5773638" y="388442"/>
                  <a:pt x="5771852" y="388442"/>
                </a:cubicBezTo>
                <a:lnTo>
                  <a:pt x="5750420" y="388442"/>
                </a:lnTo>
                <a:cubicBezTo>
                  <a:pt x="5748635" y="388442"/>
                  <a:pt x="5747742" y="387549"/>
                  <a:pt x="5747742" y="385763"/>
                </a:cubicBezTo>
                <a:lnTo>
                  <a:pt x="5747742" y="364331"/>
                </a:lnTo>
                <a:cubicBezTo>
                  <a:pt x="5747965" y="362545"/>
                  <a:pt x="5748858" y="361653"/>
                  <a:pt x="5750420" y="361653"/>
                </a:cubicBezTo>
                <a:close/>
                <a:moveTo>
                  <a:pt x="5710237" y="361653"/>
                </a:moveTo>
                <a:lnTo>
                  <a:pt x="5731668" y="361653"/>
                </a:lnTo>
                <a:cubicBezTo>
                  <a:pt x="5733454" y="361876"/>
                  <a:pt x="5734348" y="362769"/>
                  <a:pt x="5734348" y="364331"/>
                </a:cubicBezTo>
                <a:lnTo>
                  <a:pt x="5734348" y="385763"/>
                </a:lnTo>
                <a:cubicBezTo>
                  <a:pt x="5734348" y="387549"/>
                  <a:pt x="5733454" y="388442"/>
                  <a:pt x="5731668" y="388442"/>
                </a:cubicBezTo>
                <a:lnTo>
                  <a:pt x="5710237" y="388442"/>
                </a:lnTo>
                <a:cubicBezTo>
                  <a:pt x="5708451" y="388442"/>
                  <a:pt x="5707558" y="387549"/>
                  <a:pt x="5707558" y="385763"/>
                </a:cubicBezTo>
                <a:lnTo>
                  <a:pt x="5707558" y="364331"/>
                </a:lnTo>
                <a:cubicBezTo>
                  <a:pt x="5707782" y="362545"/>
                  <a:pt x="5708674" y="361653"/>
                  <a:pt x="5710237" y="361653"/>
                </a:cubicBezTo>
                <a:close/>
                <a:moveTo>
                  <a:pt x="5670054" y="361653"/>
                </a:moveTo>
                <a:lnTo>
                  <a:pt x="5691485" y="361653"/>
                </a:lnTo>
                <a:cubicBezTo>
                  <a:pt x="5693270" y="361876"/>
                  <a:pt x="5694164" y="362769"/>
                  <a:pt x="5694164" y="364331"/>
                </a:cubicBezTo>
                <a:lnTo>
                  <a:pt x="5694164" y="385763"/>
                </a:lnTo>
                <a:cubicBezTo>
                  <a:pt x="5694164" y="387549"/>
                  <a:pt x="5693270" y="388442"/>
                  <a:pt x="5691485" y="388442"/>
                </a:cubicBezTo>
                <a:lnTo>
                  <a:pt x="5670054" y="388442"/>
                </a:lnTo>
                <a:cubicBezTo>
                  <a:pt x="5668268" y="388442"/>
                  <a:pt x="5667374" y="387549"/>
                  <a:pt x="5667374" y="385763"/>
                </a:cubicBezTo>
                <a:lnTo>
                  <a:pt x="5667374" y="364331"/>
                </a:lnTo>
                <a:cubicBezTo>
                  <a:pt x="5667598" y="362545"/>
                  <a:pt x="5668491" y="361653"/>
                  <a:pt x="5670054" y="361653"/>
                </a:cubicBezTo>
                <a:close/>
                <a:moveTo>
                  <a:pt x="5427464" y="361653"/>
                </a:moveTo>
                <a:lnTo>
                  <a:pt x="5448895" y="361653"/>
                </a:lnTo>
                <a:cubicBezTo>
                  <a:pt x="5450681" y="361876"/>
                  <a:pt x="5451574" y="362769"/>
                  <a:pt x="5451574" y="364331"/>
                </a:cubicBezTo>
                <a:lnTo>
                  <a:pt x="5451574" y="385763"/>
                </a:lnTo>
                <a:cubicBezTo>
                  <a:pt x="5451574" y="387549"/>
                  <a:pt x="5450681" y="388442"/>
                  <a:pt x="5448895" y="388442"/>
                </a:cubicBezTo>
                <a:lnTo>
                  <a:pt x="5427464" y="388442"/>
                </a:lnTo>
                <a:cubicBezTo>
                  <a:pt x="5425678" y="388442"/>
                  <a:pt x="5424785" y="387549"/>
                  <a:pt x="5424785" y="385763"/>
                </a:cubicBezTo>
                <a:lnTo>
                  <a:pt x="5424785" y="364331"/>
                </a:lnTo>
                <a:cubicBezTo>
                  <a:pt x="5425008" y="362545"/>
                  <a:pt x="5425901" y="361653"/>
                  <a:pt x="5427464" y="361653"/>
                </a:cubicBezTo>
                <a:close/>
                <a:moveTo>
                  <a:pt x="5387280" y="361653"/>
                </a:moveTo>
                <a:lnTo>
                  <a:pt x="5408712" y="361653"/>
                </a:lnTo>
                <a:cubicBezTo>
                  <a:pt x="5410498" y="361876"/>
                  <a:pt x="5411390" y="362769"/>
                  <a:pt x="5411390" y="364331"/>
                </a:cubicBezTo>
                <a:lnTo>
                  <a:pt x="5411390" y="385763"/>
                </a:lnTo>
                <a:cubicBezTo>
                  <a:pt x="5411390" y="387549"/>
                  <a:pt x="5410498" y="388442"/>
                  <a:pt x="5408712" y="388442"/>
                </a:cubicBezTo>
                <a:lnTo>
                  <a:pt x="5387280" y="388442"/>
                </a:lnTo>
                <a:cubicBezTo>
                  <a:pt x="5385494" y="388442"/>
                  <a:pt x="5384601" y="387549"/>
                  <a:pt x="5384601" y="385763"/>
                </a:cubicBezTo>
                <a:lnTo>
                  <a:pt x="5384601" y="364331"/>
                </a:lnTo>
                <a:cubicBezTo>
                  <a:pt x="5384825" y="362545"/>
                  <a:pt x="5385718" y="361653"/>
                  <a:pt x="5387280" y="361653"/>
                </a:cubicBezTo>
                <a:close/>
                <a:moveTo>
                  <a:pt x="5347097" y="361653"/>
                </a:moveTo>
                <a:lnTo>
                  <a:pt x="5368528" y="361653"/>
                </a:lnTo>
                <a:cubicBezTo>
                  <a:pt x="5370314" y="361876"/>
                  <a:pt x="5371207" y="362769"/>
                  <a:pt x="5371207" y="364331"/>
                </a:cubicBezTo>
                <a:lnTo>
                  <a:pt x="5371207" y="385763"/>
                </a:lnTo>
                <a:cubicBezTo>
                  <a:pt x="5371207" y="387549"/>
                  <a:pt x="5370314" y="388442"/>
                  <a:pt x="5368528" y="388442"/>
                </a:cubicBezTo>
                <a:lnTo>
                  <a:pt x="5347097" y="388442"/>
                </a:lnTo>
                <a:cubicBezTo>
                  <a:pt x="5345311" y="388442"/>
                  <a:pt x="5344418" y="387549"/>
                  <a:pt x="5344418" y="385763"/>
                </a:cubicBezTo>
                <a:lnTo>
                  <a:pt x="5344418" y="364331"/>
                </a:lnTo>
                <a:cubicBezTo>
                  <a:pt x="5344641" y="362545"/>
                  <a:pt x="5345534" y="361653"/>
                  <a:pt x="5347097" y="361653"/>
                </a:cubicBezTo>
                <a:close/>
                <a:moveTo>
                  <a:pt x="5306913" y="361653"/>
                </a:moveTo>
                <a:lnTo>
                  <a:pt x="5328344" y="361653"/>
                </a:lnTo>
                <a:cubicBezTo>
                  <a:pt x="5330130" y="361876"/>
                  <a:pt x="5331023" y="362769"/>
                  <a:pt x="5331023" y="364331"/>
                </a:cubicBezTo>
                <a:lnTo>
                  <a:pt x="5331023" y="385763"/>
                </a:lnTo>
                <a:cubicBezTo>
                  <a:pt x="5331023" y="387549"/>
                  <a:pt x="5330130" y="388442"/>
                  <a:pt x="5328344" y="388442"/>
                </a:cubicBezTo>
                <a:lnTo>
                  <a:pt x="5306913" y="388442"/>
                </a:lnTo>
                <a:cubicBezTo>
                  <a:pt x="5305127" y="388442"/>
                  <a:pt x="5304234" y="387549"/>
                  <a:pt x="5304234" y="385763"/>
                </a:cubicBezTo>
                <a:lnTo>
                  <a:pt x="5304234" y="364331"/>
                </a:lnTo>
                <a:cubicBezTo>
                  <a:pt x="5304457" y="362545"/>
                  <a:pt x="5305350" y="361653"/>
                  <a:pt x="5306913" y="361653"/>
                </a:cubicBezTo>
                <a:close/>
                <a:moveTo>
                  <a:pt x="5073848" y="361653"/>
                </a:moveTo>
                <a:lnTo>
                  <a:pt x="5095280" y="361653"/>
                </a:lnTo>
                <a:cubicBezTo>
                  <a:pt x="5097065" y="361876"/>
                  <a:pt x="5097958" y="362769"/>
                  <a:pt x="5097958" y="364331"/>
                </a:cubicBezTo>
                <a:lnTo>
                  <a:pt x="5097958" y="385763"/>
                </a:lnTo>
                <a:cubicBezTo>
                  <a:pt x="5097958" y="387549"/>
                  <a:pt x="5097065" y="388442"/>
                  <a:pt x="5095280" y="388442"/>
                </a:cubicBezTo>
                <a:lnTo>
                  <a:pt x="5073848" y="388442"/>
                </a:lnTo>
                <a:cubicBezTo>
                  <a:pt x="5072062" y="388442"/>
                  <a:pt x="5071169" y="387549"/>
                  <a:pt x="5071169" y="385763"/>
                </a:cubicBezTo>
                <a:lnTo>
                  <a:pt x="5071169" y="364331"/>
                </a:lnTo>
                <a:cubicBezTo>
                  <a:pt x="5071393" y="362545"/>
                  <a:pt x="5072286" y="361653"/>
                  <a:pt x="5073848" y="361653"/>
                </a:cubicBezTo>
                <a:close/>
                <a:moveTo>
                  <a:pt x="5033665" y="361653"/>
                </a:moveTo>
                <a:lnTo>
                  <a:pt x="5055096" y="361653"/>
                </a:lnTo>
                <a:cubicBezTo>
                  <a:pt x="5056882" y="361876"/>
                  <a:pt x="5057775" y="362769"/>
                  <a:pt x="5057775" y="364331"/>
                </a:cubicBezTo>
                <a:lnTo>
                  <a:pt x="5057775" y="385763"/>
                </a:lnTo>
                <a:cubicBezTo>
                  <a:pt x="5057775" y="387549"/>
                  <a:pt x="5056882" y="388442"/>
                  <a:pt x="5055096" y="388442"/>
                </a:cubicBezTo>
                <a:lnTo>
                  <a:pt x="5033665" y="388442"/>
                </a:lnTo>
                <a:cubicBezTo>
                  <a:pt x="5031879" y="388442"/>
                  <a:pt x="5030986" y="387549"/>
                  <a:pt x="5030986" y="385763"/>
                </a:cubicBezTo>
                <a:lnTo>
                  <a:pt x="5030986" y="364331"/>
                </a:lnTo>
                <a:cubicBezTo>
                  <a:pt x="5031209" y="362545"/>
                  <a:pt x="5032102" y="361653"/>
                  <a:pt x="5033665" y="361653"/>
                </a:cubicBezTo>
                <a:close/>
                <a:moveTo>
                  <a:pt x="4993481" y="361653"/>
                </a:moveTo>
                <a:lnTo>
                  <a:pt x="5014912" y="361653"/>
                </a:lnTo>
                <a:cubicBezTo>
                  <a:pt x="5016698" y="361876"/>
                  <a:pt x="5017591" y="362769"/>
                  <a:pt x="5017591" y="364331"/>
                </a:cubicBezTo>
                <a:lnTo>
                  <a:pt x="5017591" y="385763"/>
                </a:lnTo>
                <a:cubicBezTo>
                  <a:pt x="5017591" y="387549"/>
                  <a:pt x="5016698" y="388442"/>
                  <a:pt x="5014912" y="388442"/>
                </a:cubicBezTo>
                <a:lnTo>
                  <a:pt x="4993481" y="388442"/>
                </a:lnTo>
                <a:cubicBezTo>
                  <a:pt x="4991695" y="388442"/>
                  <a:pt x="4990802" y="387549"/>
                  <a:pt x="4990802" y="385763"/>
                </a:cubicBezTo>
                <a:lnTo>
                  <a:pt x="4990802" y="364331"/>
                </a:lnTo>
                <a:cubicBezTo>
                  <a:pt x="4991025" y="362545"/>
                  <a:pt x="4991918" y="361653"/>
                  <a:pt x="4993481" y="361653"/>
                </a:cubicBezTo>
                <a:close/>
                <a:moveTo>
                  <a:pt x="4953298" y="361653"/>
                </a:moveTo>
                <a:lnTo>
                  <a:pt x="4974729" y="361653"/>
                </a:lnTo>
                <a:cubicBezTo>
                  <a:pt x="4976515" y="361876"/>
                  <a:pt x="4977408" y="362769"/>
                  <a:pt x="4977408" y="364331"/>
                </a:cubicBezTo>
                <a:lnTo>
                  <a:pt x="4977408" y="385763"/>
                </a:lnTo>
                <a:cubicBezTo>
                  <a:pt x="4977408" y="387549"/>
                  <a:pt x="4976515" y="388442"/>
                  <a:pt x="4974729" y="388442"/>
                </a:cubicBezTo>
                <a:lnTo>
                  <a:pt x="4953298" y="388442"/>
                </a:lnTo>
                <a:cubicBezTo>
                  <a:pt x="4951512" y="388442"/>
                  <a:pt x="4950619" y="387549"/>
                  <a:pt x="4950619" y="385763"/>
                </a:cubicBezTo>
                <a:lnTo>
                  <a:pt x="4950619" y="364331"/>
                </a:lnTo>
                <a:cubicBezTo>
                  <a:pt x="4950842" y="362545"/>
                  <a:pt x="4951735" y="361653"/>
                  <a:pt x="4953298" y="361653"/>
                </a:cubicBezTo>
                <a:close/>
                <a:moveTo>
                  <a:pt x="4913114" y="361653"/>
                </a:moveTo>
                <a:lnTo>
                  <a:pt x="4934545" y="361653"/>
                </a:lnTo>
                <a:cubicBezTo>
                  <a:pt x="4936331" y="361876"/>
                  <a:pt x="4937224" y="362769"/>
                  <a:pt x="4937224" y="364331"/>
                </a:cubicBezTo>
                <a:lnTo>
                  <a:pt x="4937224" y="385763"/>
                </a:lnTo>
                <a:cubicBezTo>
                  <a:pt x="4937224" y="387549"/>
                  <a:pt x="4936331" y="388442"/>
                  <a:pt x="4934545" y="388442"/>
                </a:cubicBezTo>
                <a:lnTo>
                  <a:pt x="4913114" y="388442"/>
                </a:lnTo>
                <a:cubicBezTo>
                  <a:pt x="4911328" y="388442"/>
                  <a:pt x="4910435" y="387549"/>
                  <a:pt x="4910435" y="385763"/>
                </a:cubicBezTo>
                <a:lnTo>
                  <a:pt x="4910435" y="364331"/>
                </a:lnTo>
                <a:cubicBezTo>
                  <a:pt x="4910658" y="362545"/>
                  <a:pt x="4911551" y="361653"/>
                  <a:pt x="4913114" y="361653"/>
                </a:cubicBezTo>
                <a:close/>
                <a:moveTo>
                  <a:pt x="4872930" y="361653"/>
                </a:moveTo>
                <a:lnTo>
                  <a:pt x="4894362" y="361653"/>
                </a:lnTo>
                <a:cubicBezTo>
                  <a:pt x="4896148" y="361876"/>
                  <a:pt x="4897040" y="362769"/>
                  <a:pt x="4897040" y="364331"/>
                </a:cubicBezTo>
                <a:lnTo>
                  <a:pt x="4897040" y="385763"/>
                </a:lnTo>
                <a:cubicBezTo>
                  <a:pt x="4897040" y="387549"/>
                  <a:pt x="4896148" y="388442"/>
                  <a:pt x="4894362" y="388442"/>
                </a:cubicBezTo>
                <a:lnTo>
                  <a:pt x="4872930" y="388442"/>
                </a:lnTo>
                <a:cubicBezTo>
                  <a:pt x="4871144" y="388442"/>
                  <a:pt x="4870251" y="387549"/>
                  <a:pt x="4870251" y="385763"/>
                </a:cubicBezTo>
                <a:lnTo>
                  <a:pt x="4870251" y="364331"/>
                </a:lnTo>
                <a:cubicBezTo>
                  <a:pt x="4870475" y="362545"/>
                  <a:pt x="4871368" y="361653"/>
                  <a:pt x="4872930" y="361653"/>
                </a:cubicBezTo>
                <a:close/>
                <a:moveTo>
                  <a:pt x="4752380" y="361653"/>
                </a:moveTo>
                <a:lnTo>
                  <a:pt x="4773811" y="361653"/>
                </a:lnTo>
                <a:cubicBezTo>
                  <a:pt x="4775597" y="361876"/>
                  <a:pt x="4776490" y="362769"/>
                  <a:pt x="4776490" y="364331"/>
                </a:cubicBezTo>
                <a:lnTo>
                  <a:pt x="4776490" y="385763"/>
                </a:lnTo>
                <a:cubicBezTo>
                  <a:pt x="4776490" y="387549"/>
                  <a:pt x="4775597" y="388442"/>
                  <a:pt x="4773811" y="388442"/>
                </a:cubicBezTo>
                <a:lnTo>
                  <a:pt x="4752380" y="388442"/>
                </a:lnTo>
                <a:cubicBezTo>
                  <a:pt x="4750594" y="388442"/>
                  <a:pt x="4749701" y="387549"/>
                  <a:pt x="4749701" y="385763"/>
                </a:cubicBezTo>
                <a:lnTo>
                  <a:pt x="4749701" y="364331"/>
                </a:lnTo>
                <a:cubicBezTo>
                  <a:pt x="4749924" y="362545"/>
                  <a:pt x="4750817" y="361653"/>
                  <a:pt x="4752380" y="361653"/>
                </a:cubicBezTo>
                <a:close/>
                <a:moveTo>
                  <a:pt x="4712196" y="361653"/>
                </a:moveTo>
                <a:lnTo>
                  <a:pt x="4733627" y="361653"/>
                </a:lnTo>
                <a:cubicBezTo>
                  <a:pt x="4735413" y="361876"/>
                  <a:pt x="4736306" y="362769"/>
                  <a:pt x="4736306" y="364331"/>
                </a:cubicBezTo>
                <a:lnTo>
                  <a:pt x="4736306" y="385763"/>
                </a:lnTo>
                <a:cubicBezTo>
                  <a:pt x="4736306" y="387549"/>
                  <a:pt x="4735413" y="388442"/>
                  <a:pt x="4733627" y="388442"/>
                </a:cubicBezTo>
                <a:lnTo>
                  <a:pt x="4712196" y="388442"/>
                </a:lnTo>
                <a:cubicBezTo>
                  <a:pt x="4710410" y="388442"/>
                  <a:pt x="4709517" y="387549"/>
                  <a:pt x="4709517" y="385763"/>
                </a:cubicBezTo>
                <a:lnTo>
                  <a:pt x="4709517" y="364331"/>
                </a:lnTo>
                <a:cubicBezTo>
                  <a:pt x="4709740" y="362545"/>
                  <a:pt x="4710633" y="361653"/>
                  <a:pt x="4712196" y="361653"/>
                </a:cubicBezTo>
                <a:close/>
                <a:moveTo>
                  <a:pt x="4672012" y="361653"/>
                </a:moveTo>
                <a:lnTo>
                  <a:pt x="4693444" y="361653"/>
                </a:lnTo>
                <a:cubicBezTo>
                  <a:pt x="4695230" y="361876"/>
                  <a:pt x="4696123" y="362769"/>
                  <a:pt x="4696123" y="364331"/>
                </a:cubicBezTo>
                <a:lnTo>
                  <a:pt x="4696123" y="385763"/>
                </a:lnTo>
                <a:cubicBezTo>
                  <a:pt x="4696123" y="387549"/>
                  <a:pt x="4695230" y="388442"/>
                  <a:pt x="4693444" y="388442"/>
                </a:cubicBezTo>
                <a:lnTo>
                  <a:pt x="4672012" y="388442"/>
                </a:lnTo>
                <a:cubicBezTo>
                  <a:pt x="4670226" y="388442"/>
                  <a:pt x="4669333" y="387549"/>
                  <a:pt x="4669333" y="385763"/>
                </a:cubicBezTo>
                <a:lnTo>
                  <a:pt x="4669333" y="364331"/>
                </a:lnTo>
                <a:cubicBezTo>
                  <a:pt x="4669557" y="362545"/>
                  <a:pt x="4670450" y="361653"/>
                  <a:pt x="4672012" y="361653"/>
                </a:cubicBezTo>
                <a:close/>
                <a:moveTo>
                  <a:pt x="4631829" y="361653"/>
                </a:moveTo>
                <a:lnTo>
                  <a:pt x="4653260" y="361653"/>
                </a:lnTo>
                <a:cubicBezTo>
                  <a:pt x="4655046" y="361876"/>
                  <a:pt x="4655939" y="362769"/>
                  <a:pt x="4655939" y="364331"/>
                </a:cubicBezTo>
                <a:lnTo>
                  <a:pt x="4655939" y="385763"/>
                </a:lnTo>
                <a:cubicBezTo>
                  <a:pt x="4655939" y="387549"/>
                  <a:pt x="4655046" y="388442"/>
                  <a:pt x="4653260" y="388442"/>
                </a:cubicBezTo>
                <a:lnTo>
                  <a:pt x="4631829" y="388442"/>
                </a:lnTo>
                <a:cubicBezTo>
                  <a:pt x="4630043" y="388442"/>
                  <a:pt x="4629150" y="387549"/>
                  <a:pt x="4629150" y="385763"/>
                </a:cubicBezTo>
                <a:lnTo>
                  <a:pt x="4629150" y="364331"/>
                </a:lnTo>
                <a:cubicBezTo>
                  <a:pt x="4629373" y="362545"/>
                  <a:pt x="4630266" y="361653"/>
                  <a:pt x="4631829" y="361653"/>
                </a:cubicBezTo>
                <a:close/>
                <a:moveTo>
                  <a:pt x="4559498" y="361653"/>
                </a:moveTo>
                <a:lnTo>
                  <a:pt x="4580930" y="361653"/>
                </a:lnTo>
                <a:cubicBezTo>
                  <a:pt x="4582715" y="361876"/>
                  <a:pt x="4583608" y="362769"/>
                  <a:pt x="4583608" y="364331"/>
                </a:cubicBezTo>
                <a:lnTo>
                  <a:pt x="4583608" y="385763"/>
                </a:lnTo>
                <a:cubicBezTo>
                  <a:pt x="4583608" y="387549"/>
                  <a:pt x="4582715" y="388442"/>
                  <a:pt x="4580930" y="388442"/>
                </a:cubicBezTo>
                <a:lnTo>
                  <a:pt x="4559498" y="388442"/>
                </a:lnTo>
                <a:cubicBezTo>
                  <a:pt x="4557712" y="388442"/>
                  <a:pt x="4556819" y="387549"/>
                  <a:pt x="4556819" y="385763"/>
                </a:cubicBezTo>
                <a:lnTo>
                  <a:pt x="4556819" y="364331"/>
                </a:lnTo>
                <a:cubicBezTo>
                  <a:pt x="4557043" y="362545"/>
                  <a:pt x="4557936" y="361653"/>
                  <a:pt x="4559498" y="361653"/>
                </a:cubicBezTo>
                <a:close/>
                <a:moveTo>
                  <a:pt x="4519315" y="361653"/>
                </a:moveTo>
                <a:lnTo>
                  <a:pt x="4540746" y="361653"/>
                </a:lnTo>
                <a:cubicBezTo>
                  <a:pt x="4542532" y="361876"/>
                  <a:pt x="4543425" y="362769"/>
                  <a:pt x="4543425" y="364331"/>
                </a:cubicBezTo>
                <a:lnTo>
                  <a:pt x="4543425" y="385763"/>
                </a:lnTo>
                <a:cubicBezTo>
                  <a:pt x="4543425" y="387549"/>
                  <a:pt x="4542532" y="388442"/>
                  <a:pt x="4540746" y="388442"/>
                </a:cubicBezTo>
                <a:lnTo>
                  <a:pt x="4519315" y="388442"/>
                </a:lnTo>
                <a:cubicBezTo>
                  <a:pt x="4517529" y="388442"/>
                  <a:pt x="4516636" y="387549"/>
                  <a:pt x="4516636" y="385763"/>
                </a:cubicBezTo>
                <a:lnTo>
                  <a:pt x="4516636" y="364331"/>
                </a:lnTo>
                <a:cubicBezTo>
                  <a:pt x="4516859" y="362545"/>
                  <a:pt x="4517752" y="361653"/>
                  <a:pt x="4519315" y="361653"/>
                </a:cubicBezTo>
                <a:close/>
                <a:moveTo>
                  <a:pt x="4479131" y="361653"/>
                </a:moveTo>
                <a:lnTo>
                  <a:pt x="4500562" y="361653"/>
                </a:lnTo>
                <a:cubicBezTo>
                  <a:pt x="4502348" y="361876"/>
                  <a:pt x="4503241" y="362769"/>
                  <a:pt x="4503241" y="364331"/>
                </a:cubicBezTo>
                <a:lnTo>
                  <a:pt x="4503241" y="385763"/>
                </a:lnTo>
                <a:cubicBezTo>
                  <a:pt x="4503241" y="387549"/>
                  <a:pt x="4502348" y="388442"/>
                  <a:pt x="4500562" y="388442"/>
                </a:cubicBezTo>
                <a:lnTo>
                  <a:pt x="4479131" y="388442"/>
                </a:lnTo>
                <a:cubicBezTo>
                  <a:pt x="4477345" y="388442"/>
                  <a:pt x="4476452" y="387549"/>
                  <a:pt x="4476452" y="385763"/>
                </a:cubicBezTo>
                <a:lnTo>
                  <a:pt x="4476452" y="364331"/>
                </a:lnTo>
                <a:cubicBezTo>
                  <a:pt x="4476675" y="362545"/>
                  <a:pt x="4477568" y="361653"/>
                  <a:pt x="4479131" y="361653"/>
                </a:cubicBezTo>
                <a:close/>
                <a:moveTo>
                  <a:pt x="4438948" y="361653"/>
                </a:moveTo>
                <a:lnTo>
                  <a:pt x="4460379" y="361653"/>
                </a:lnTo>
                <a:cubicBezTo>
                  <a:pt x="4462165" y="361876"/>
                  <a:pt x="4463058" y="362769"/>
                  <a:pt x="4463058" y="364331"/>
                </a:cubicBezTo>
                <a:lnTo>
                  <a:pt x="4463058" y="385763"/>
                </a:lnTo>
                <a:cubicBezTo>
                  <a:pt x="4463058" y="387549"/>
                  <a:pt x="4462165" y="388442"/>
                  <a:pt x="4460379" y="388442"/>
                </a:cubicBezTo>
                <a:lnTo>
                  <a:pt x="4438948" y="388442"/>
                </a:lnTo>
                <a:cubicBezTo>
                  <a:pt x="4437162" y="388442"/>
                  <a:pt x="4436269" y="387549"/>
                  <a:pt x="4436269" y="385763"/>
                </a:cubicBezTo>
                <a:lnTo>
                  <a:pt x="4436269" y="364331"/>
                </a:lnTo>
                <a:cubicBezTo>
                  <a:pt x="4436492" y="362545"/>
                  <a:pt x="4437385" y="361653"/>
                  <a:pt x="4438948" y="361653"/>
                </a:cubicBezTo>
                <a:close/>
                <a:moveTo>
                  <a:pt x="4238030" y="361653"/>
                </a:moveTo>
                <a:lnTo>
                  <a:pt x="4259461" y="361653"/>
                </a:lnTo>
                <a:cubicBezTo>
                  <a:pt x="4261247" y="361876"/>
                  <a:pt x="4262140" y="362769"/>
                  <a:pt x="4262140" y="364331"/>
                </a:cubicBezTo>
                <a:lnTo>
                  <a:pt x="4262140" y="385763"/>
                </a:lnTo>
                <a:cubicBezTo>
                  <a:pt x="4262140" y="387549"/>
                  <a:pt x="4261247" y="388442"/>
                  <a:pt x="4259461" y="388442"/>
                </a:cubicBezTo>
                <a:lnTo>
                  <a:pt x="4238030" y="388442"/>
                </a:lnTo>
                <a:cubicBezTo>
                  <a:pt x="4236244" y="388442"/>
                  <a:pt x="4235351" y="387549"/>
                  <a:pt x="4235351" y="385763"/>
                </a:cubicBezTo>
                <a:lnTo>
                  <a:pt x="4235351" y="364331"/>
                </a:lnTo>
                <a:cubicBezTo>
                  <a:pt x="4235574" y="362545"/>
                  <a:pt x="4236467" y="361653"/>
                  <a:pt x="4238030" y="361653"/>
                </a:cubicBezTo>
                <a:close/>
                <a:moveTo>
                  <a:pt x="4197846" y="361653"/>
                </a:moveTo>
                <a:lnTo>
                  <a:pt x="4219277" y="361653"/>
                </a:lnTo>
                <a:cubicBezTo>
                  <a:pt x="4221063" y="361876"/>
                  <a:pt x="4221956" y="362769"/>
                  <a:pt x="4221956" y="364331"/>
                </a:cubicBezTo>
                <a:lnTo>
                  <a:pt x="4221956" y="385763"/>
                </a:lnTo>
                <a:cubicBezTo>
                  <a:pt x="4221956" y="387549"/>
                  <a:pt x="4221063" y="388442"/>
                  <a:pt x="4219277" y="388442"/>
                </a:cubicBezTo>
                <a:lnTo>
                  <a:pt x="4197846" y="388442"/>
                </a:lnTo>
                <a:cubicBezTo>
                  <a:pt x="4196060" y="388442"/>
                  <a:pt x="4195167" y="387549"/>
                  <a:pt x="4195167" y="385763"/>
                </a:cubicBezTo>
                <a:lnTo>
                  <a:pt x="4195167" y="364331"/>
                </a:lnTo>
                <a:cubicBezTo>
                  <a:pt x="4195390" y="362545"/>
                  <a:pt x="4196283" y="361653"/>
                  <a:pt x="4197846" y="361653"/>
                </a:cubicBezTo>
                <a:close/>
                <a:moveTo>
                  <a:pt x="4157662" y="361653"/>
                </a:moveTo>
                <a:lnTo>
                  <a:pt x="4179094" y="361653"/>
                </a:lnTo>
                <a:cubicBezTo>
                  <a:pt x="4180880" y="361876"/>
                  <a:pt x="4181773" y="362769"/>
                  <a:pt x="4181773" y="364331"/>
                </a:cubicBezTo>
                <a:lnTo>
                  <a:pt x="4181773" y="385763"/>
                </a:lnTo>
                <a:cubicBezTo>
                  <a:pt x="4181773" y="387549"/>
                  <a:pt x="4180880" y="388442"/>
                  <a:pt x="4179094" y="388442"/>
                </a:cubicBezTo>
                <a:lnTo>
                  <a:pt x="4157662" y="388442"/>
                </a:lnTo>
                <a:cubicBezTo>
                  <a:pt x="4155876" y="388442"/>
                  <a:pt x="4154983" y="387549"/>
                  <a:pt x="4154983" y="385763"/>
                </a:cubicBezTo>
                <a:lnTo>
                  <a:pt x="4154983" y="364331"/>
                </a:lnTo>
                <a:cubicBezTo>
                  <a:pt x="4155207" y="362545"/>
                  <a:pt x="4156100" y="361653"/>
                  <a:pt x="4157662" y="361653"/>
                </a:cubicBezTo>
                <a:close/>
                <a:moveTo>
                  <a:pt x="4117479" y="361653"/>
                </a:moveTo>
                <a:lnTo>
                  <a:pt x="4138910" y="361653"/>
                </a:lnTo>
                <a:cubicBezTo>
                  <a:pt x="4140696" y="361876"/>
                  <a:pt x="4141589" y="362769"/>
                  <a:pt x="4141589" y="364331"/>
                </a:cubicBezTo>
                <a:lnTo>
                  <a:pt x="4141589" y="385763"/>
                </a:lnTo>
                <a:cubicBezTo>
                  <a:pt x="4141589" y="387549"/>
                  <a:pt x="4140696" y="388442"/>
                  <a:pt x="4138910" y="388442"/>
                </a:cubicBezTo>
                <a:lnTo>
                  <a:pt x="4117479" y="388442"/>
                </a:lnTo>
                <a:cubicBezTo>
                  <a:pt x="4115693" y="388442"/>
                  <a:pt x="4114800" y="387549"/>
                  <a:pt x="4114800" y="385763"/>
                </a:cubicBezTo>
                <a:lnTo>
                  <a:pt x="4114800" y="364331"/>
                </a:lnTo>
                <a:cubicBezTo>
                  <a:pt x="4115023" y="362545"/>
                  <a:pt x="4115916" y="361653"/>
                  <a:pt x="4117479" y="361653"/>
                </a:cubicBezTo>
                <a:close/>
                <a:moveTo>
                  <a:pt x="4045148" y="361653"/>
                </a:moveTo>
                <a:lnTo>
                  <a:pt x="4066580" y="361653"/>
                </a:lnTo>
                <a:cubicBezTo>
                  <a:pt x="4068365" y="361876"/>
                  <a:pt x="4069258" y="362769"/>
                  <a:pt x="4069258" y="364331"/>
                </a:cubicBezTo>
                <a:lnTo>
                  <a:pt x="4069258" y="385763"/>
                </a:lnTo>
                <a:cubicBezTo>
                  <a:pt x="4069258" y="387549"/>
                  <a:pt x="4068365" y="388442"/>
                  <a:pt x="4066580" y="388442"/>
                </a:cubicBezTo>
                <a:lnTo>
                  <a:pt x="4045148" y="388442"/>
                </a:lnTo>
                <a:cubicBezTo>
                  <a:pt x="4043362" y="388442"/>
                  <a:pt x="4042469" y="387549"/>
                  <a:pt x="4042469" y="385763"/>
                </a:cubicBezTo>
                <a:lnTo>
                  <a:pt x="4042469" y="364331"/>
                </a:lnTo>
                <a:cubicBezTo>
                  <a:pt x="4042693" y="362545"/>
                  <a:pt x="4043586" y="361653"/>
                  <a:pt x="4045148" y="361653"/>
                </a:cubicBezTo>
                <a:close/>
                <a:moveTo>
                  <a:pt x="4004965" y="361653"/>
                </a:moveTo>
                <a:lnTo>
                  <a:pt x="4026396" y="361653"/>
                </a:lnTo>
                <a:cubicBezTo>
                  <a:pt x="4028182" y="361876"/>
                  <a:pt x="4029075" y="362769"/>
                  <a:pt x="4029075" y="364331"/>
                </a:cubicBezTo>
                <a:lnTo>
                  <a:pt x="4029075" y="385763"/>
                </a:lnTo>
                <a:cubicBezTo>
                  <a:pt x="4029075" y="387549"/>
                  <a:pt x="4028182" y="388442"/>
                  <a:pt x="4026396" y="388442"/>
                </a:cubicBezTo>
                <a:lnTo>
                  <a:pt x="4004965" y="388442"/>
                </a:lnTo>
                <a:cubicBezTo>
                  <a:pt x="4003179" y="388442"/>
                  <a:pt x="4002286" y="387549"/>
                  <a:pt x="4002286" y="385763"/>
                </a:cubicBezTo>
                <a:lnTo>
                  <a:pt x="4002286" y="364331"/>
                </a:lnTo>
                <a:cubicBezTo>
                  <a:pt x="4002509" y="362545"/>
                  <a:pt x="4003402" y="361653"/>
                  <a:pt x="4004965" y="361653"/>
                </a:cubicBezTo>
                <a:close/>
                <a:moveTo>
                  <a:pt x="3964781" y="361653"/>
                </a:moveTo>
                <a:lnTo>
                  <a:pt x="3986212" y="361653"/>
                </a:lnTo>
                <a:cubicBezTo>
                  <a:pt x="3987998" y="361876"/>
                  <a:pt x="3988891" y="362769"/>
                  <a:pt x="3988891" y="364331"/>
                </a:cubicBezTo>
                <a:lnTo>
                  <a:pt x="3988891" y="385763"/>
                </a:lnTo>
                <a:cubicBezTo>
                  <a:pt x="3988891" y="387549"/>
                  <a:pt x="3987998" y="388442"/>
                  <a:pt x="3986212" y="388442"/>
                </a:cubicBezTo>
                <a:lnTo>
                  <a:pt x="3964781" y="388442"/>
                </a:lnTo>
                <a:cubicBezTo>
                  <a:pt x="3962995" y="388442"/>
                  <a:pt x="3962102" y="387549"/>
                  <a:pt x="3962102" y="385763"/>
                </a:cubicBezTo>
                <a:lnTo>
                  <a:pt x="3962102" y="364331"/>
                </a:lnTo>
                <a:cubicBezTo>
                  <a:pt x="3962325" y="362545"/>
                  <a:pt x="3963218" y="361653"/>
                  <a:pt x="3964781" y="361653"/>
                </a:cubicBezTo>
                <a:close/>
                <a:moveTo>
                  <a:pt x="3924598" y="361653"/>
                </a:moveTo>
                <a:lnTo>
                  <a:pt x="3946029" y="361653"/>
                </a:lnTo>
                <a:cubicBezTo>
                  <a:pt x="3947815" y="361876"/>
                  <a:pt x="3948708" y="362769"/>
                  <a:pt x="3948708" y="364331"/>
                </a:cubicBezTo>
                <a:lnTo>
                  <a:pt x="3948708" y="385763"/>
                </a:lnTo>
                <a:cubicBezTo>
                  <a:pt x="3948708" y="387549"/>
                  <a:pt x="3947815" y="388442"/>
                  <a:pt x="3946029" y="388442"/>
                </a:cubicBezTo>
                <a:lnTo>
                  <a:pt x="3924598" y="388442"/>
                </a:lnTo>
                <a:cubicBezTo>
                  <a:pt x="3922812" y="388442"/>
                  <a:pt x="3921919" y="387549"/>
                  <a:pt x="3921919" y="385763"/>
                </a:cubicBezTo>
                <a:lnTo>
                  <a:pt x="3921919" y="364331"/>
                </a:lnTo>
                <a:cubicBezTo>
                  <a:pt x="3922142" y="362545"/>
                  <a:pt x="3923035" y="361653"/>
                  <a:pt x="3924598" y="361653"/>
                </a:cubicBezTo>
                <a:close/>
                <a:moveTo>
                  <a:pt x="3884414" y="361653"/>
                </a:moveTo>
                <a:lnTo>
                  <a:pt x="3905845" y="361653"/>
                </a:lnTo>
                <a:cubicBezTo>
                  <a:pt x="3907631" y="361876"/>
                  <a:pt x="3908524" y="362769"/>
                  <a:pt x="3908524" y="364331"/>
                </a:cubicBezTo>
                <a:lnTo>
                  <a:pt x="3908524" y="385763"/>
                </a:lnTo>
                <a:cubicBezTo>
                  <a:pt x="3908524" y="387549"/>
                  <a:pt x="3907631" y="388442"/>
                  <a:pt x="3905845" y="388442"/>
                </a:cubicBezTo>
                <a:lnTo>
                  <a:pt x="3884414" y="388442"/>
                </a:lnTo>
                <a:cubicBezTo>
                  <a:pt x="3882628" y="388442"/>
                  <a:pt x="3881735" y="387549"/>
                  <a:pt x="3881735" y="385763"/>
                </a:cubicBezTo>
                <a:lnTo>
                  <a:pt x="3881735" y="364331"/>
                </a:lnTo>
                <a:cubicBezTo>
                  <a:pt x="3881958" y="362545"/>
                  <a:pt x="3882851" y="361653"/>
                  <a:pt x="3884414" y="361653"/>
                </a:cubicBezTo>
                <a:close/>
                <a:moveTo>
                  <a:pt x="3844230" y="361653"/>
                </a:moveTo>
                <a:lnTo>
                  <a:pt x="3865662" y="361653"/>
                </a:lnTo>
                <a:cubicBezTo>
                  <a:pt x="3867448" y="361876"/>
                  <a:pt x="3868340" y="362769"/>
                  <a:pt x="3868340" y="364331"/>
                </a:cubicBezTo>
                <a:lnTo>
                  <a:pt x="3868340" y="385763"/>
                </a:lnTo>
                <a:cubicBezTo>
                  <a:pt x="3868340" y="387549"/>
                  <a:pt x="3867448" y="388442"/>
                  <a:pt x="3865662" y="388442"/>
                </a:cubicBezTo>
                <a:lnTo>
                  <a:pt x="3844230" y="388442"/>
                </a:lnTo>
                <a:cubicBezTo>
                  <a:pt x="3842444" y="388442"/>
                  <a:pt x="3841551" y="387549"/>
                  <a:pt x="3841551" y="385763"/>
                </a:cubicBezTo>
                <a:lnTo>
                  <a:pt x="3841551" y="364331"/>
                </a:lnTo>
                <a:cubicBezTo>
                  <a:pt x="3841775" y="362545"/>
                  <a:pt x="3842668" y="361653"/>
                  <a:pt x="3844230" y="361653"/>
                </a:cubicBezTo>
                <a:close/>
                <a:moveTo>
                  <a:pt x="3804047" y="361653"/>
                </a:moveTo>
                <a:lnTo>
                  <a:pt x="3825478" y="361653"/>
                </a:lnTo>
                <a:cubicBezTo>
                  <a:pt x="3827264" y="361876"/>
                  <a:pt x="3828157" y="362769"/>
                  <a:pt x="3828157" y="364331"/>
                </a:cubicBezTo>
                <a:lnTo>
                  <a:pt x="3828157" y="385763"/>
                </a:lnTo>
                <a:cubicBezTo>
                  <a:pt x="3828157" y="387549"/>
                  <a:pt x="3827264" y="388442"/>
                  <a:pt x="3825478" y="388442"/>
                </a:cubicBezTo>
                <a:lnTo>
                  <a:pt x="3804047" y="388442"/>
                </a:lnTo>
                <a:cubicBezTo>
                  <a:pt x="3802261" y="388442"/>
                  <a:pt x="3801368" y="387549"/>
                  <a:pt x="3801368" y="385763"/>
                </a:cubicBezTo>
                <a:lnTo>
                  <a:pt x="3801368" y="364331"/>
                </a:lnTo>
                <a:cubicBezTo>
                  <a:pt x="3801591" y="362545"/>
                  <a:pt x="3802484" y="361653"/>
                  <a:pt x="3804047" y="361653"/>
                </a:cubicBezTo>
                <a:close/>
                <a:moveTo>
                  <a:pt x="3763863" y="361653"/>
                </a:moveTo>
                <a:lnTo>
                  <a:pt x="3785294" y="361653"/>
                </a:lnTo>
                <a:cubicBezTo>
                  <a:pt x="3787080" y="361876"/>
                  <a:pt x="3787973" y="362769"/>
                  <a:pt x="3787973" y="364331"/>
                </a:cubicBezTo>
                <a:lnTo>
                  <a:pt x="3787973" y="385763"/>
                </a:lnTo>
                <a:cubicBezTo>
                  <a:pt x="3787973" y="387549"/>
                  <a:pt x="3787080" y="388442"/>
                  <a:pt x="3785294" y="388442"/>
                </a:cubicBezTo>
                <a:lnTo>
                  <a:pt x="3763863" y="388442"/>
                </a:lnTo>
                <a:cubicBezTo>
                  <a:pt x="3762077" y="388442"/>
                  <a:pt x="3761184" y="387549"/>
                  <a:pt x="3761184" y="385763"/>
                </a:cubicBezTo>
                <a:lnTo>
                  <a:pt x="3761184" y="364331"/>
                </a:lnTo>
                <a:cubicBezTo>
                  <a:pt x="3761407" y="362545"/>
                  <a:pt x="3762300" y="361653"/>
                  <a:pt x="3763863" y="361653"/>
                </a:cubicBezTo>
                <a:close/>
                <a:moveTo>
                  <a:pt x="3723679" y="361653"/>
                </a:moveTo>
                <a:lnTo>
                  <a:pt x="3745111" y="361653"/>
                </a:lnTo>
                <a:cubicBezTo>
                  <a:pt x="3746897" y="361876"/>
                  <a:pt x="3747790" y="362769"/>
                  <a:pt x="3747790" y="364331"/>
                </a:cubicBezTo>
                <a:lnTo>
                  <a:pt x="3747790" y="385763"/>
                </a:lnTo>
                <a:cubicBezTo>
                  <a:pt x="3747790" y="387549"/>
                  <a:pt x="3746897" y="388442"/>
                  <a:pt x="3745111" y="388442"/>
                </a:cubicBezTo>
                <a:lnTo>
                  <a:pt x="3723679" y="388442"/>
                </a:lnTo>
                <a:cubicBezTo>
                  <a:pt x="3721893" y="388442"/>
                  <a:pt x="3721001" y="387549"/>
                  <a:pt x="3721001" y="385763"/>
                </a:cubicBezTo>
                <a:lnTo>
                  <a:pt x="3721001" y="364331"/>
                </a:lnTo>
                <a:cubicBezTo>
                  <a:pt x="3721224" y="362545"/>
                  <a:pt x="3722117" y="361653"/>
                  <a:pt x="3723679" y="361653"/>
                </a:cubicBezTo>
                <a:close/>
                <a:moveTo>
                  <a:pt x="3683496" y="361653"/>
                </a:moveTo>
                <a:lnTo>
                  <a:pt x="3704927" y="361653"/>
                </a:lnTo>
                <a:cubicBezTo>
                  <a:pt x="3706713" y="361876"/>
                  <a:pt x="3707606" y="362769"/>
                  <a:pt x="3707606" y="364331"/>
                </a:cubicBezTo>
                <a:lnTo>
                  <a:pt x="3707606" y="385763"/>
                </a:lnTo>
                <a:cubicBezTo>
                  <a:pt x="3707606" y="387549"/>
                  <a:pt x="3706713" y="388442"/>
                  <a:pt x="3704927" y="388442"/>
                </a:cubicBezTo>
                <a:lnTo>
                  <a:pt x="3683496" y="388442"/>
                </a:lnTo>
                <a:cubicBezTo>
                  <a:pt x="3681710" y="388442"/>
                  <a:pt x="3680817" y="387549"/>
                  <a:pt x="3680817" y="385763"/>
                </a:cubicBezTo>
                <a:lnTo>
                  <a:pt x="3680817" y="364331"/>
                </a:lnTo>
                <a:cubicBezTo>
                  <a:pt x="3681040" y="362545"/>
                  <a:pt x="3681933" y="361653"/>
                  <a:pt x="3683496" y="361653"/>
                </a:cubicBezTo>
                <a:close/>
                <a:moveTo>
                  <a:pt x="3643312" y="361653"/>
                </a:moveTo>
                <a:lnTo>
                  <a:pt x="3664743" y="361653"/>
                </a:lnTo>
                <a:cubicBezTo>
                  <a:pt x="3666529" y="361876"/>
                  <a:pt x="3667422" y="362769"/>
                  <a:pt x="3667422" y="364331"/>
                </a:cubicBezTo>
                <a:lnTo>
                  <a:pt x="3667422" y="385763"/>
                </a:lnTo>
                <a:cubicBezTo>
                  <a:pt x="3667422" y="387549"/>
                  <a:pt x="3666529" y="388442"/>
                  <a:pt x="3664743" y="388442"/>
                </a:cubicBezTo>
                <a:lnTo>
                  <a:pt x="3643312" y="388442"/>
                </a:lnTo>
                <a:cubicBezTo>
                  <a:pt x="3641526" y="388442"/>
                  <a:pt x="3640633" y="387549"/>
                  <a:pt x="3640633" y="385763"/>
                </a:cubicBezTo>
                <a:lnTo>
                  <a:pt x="3640633" y="364331"/>
                </a:lnTo>
                <a:cubicBezTo>
                  <a:pt x="3640857" y="362545"/>
                  <a:pt x="3641750" y="361653"/>
                  <a:pt x="3643312" y="361653"/>
                </a:cubicBezTo>
                <a:close/>
                <a:moveTo>
                  <a:pt x="3603129" y="361653"/>
                </a:moveTo>
                <a:lnTo>
                  <a:pt x="3624560" y="361653"/>
                </a:lnTo>
                <a:cubicBezTo>
                  <a:pt x="3626346" y="361876"/>
                  <a:pt x="3627239" y="362769"/>
                  <a:pt x="3627239" y="364331"/>
                </a:cubicBezTo>
                <a:lnTo>
                  <a:pt x="3627239" y="385763"/>
                </a:lnTo>
                <a:cubicBezTo>
                  <a:pt x="3627239" y="387549"/>
                  <a:pt x="3626346" y="388442"/>
                  <a:pt x="3624560" y="388442"/>
                </a:cubicBezTo>
                <a:lnTo>
                  <a:pt x="3603129" y="388442"/>
                </a:lnTo>
                <a:cubicBezTo>
                  <a:pt x="3601343" y="388442"/>
                  <a:pt x="3600450" y="387549"/>
                  <a:pt x="3600450" y="385763"/>
                </a:cubicBezTo>
                <a:lnTo>
                  <a:pt x="3600450" y="364331"/>
                </a:lnTo>
                <a:cubicBezTo>
                  <a:pt x="3600673" y="362545"/>
                  <a:pt x="3601566" y="361653"/>
                  <a:pt x="3603129" y="361653"/>
                </a:cubicBezTo>
                <a:close/>
                <a:moveTo>
                  <a:pt x="3016448" y="361653"/>
                </a:moveTo>
                <a:lnTo>
                  <a:pt x="3037879" y="361653"/>
                </a:lnTo>
                <a:cubicBezTo>
                  <a:pt x="3039665" y="361876"/>
                  <a:pt x="3040558" y="362769"/>
                  <a:pt x="3040558" y="364331"/>
                </a:cubicBezTo>
                <a:lnTo>
                  <a:pt x="3040558" y="385763"/>
                </a:lnTo>
                <a:cubicBezTo>
                  <a:pt x="3040558" y="387549"/>
                  <a:pt x="3039665" y="388442"/>
                  <a:pt x="3037879" y="388442"/>
                </a:cubicBezTo>
                <a:lnTo>
                  <a:pt x="3016448" y="388442"/>
                </a:lnTo>
                <a:cubicBezTo>
                  <a:pt x="3014662" y="388442"/>
                  <a:pt x="3013769" y="387549"/>
                  <a:pt x="3013769" y="385763"/>
                </a:cubicBezTo>
                <a:lnTo>
                  <a:pt x="3013769" y="364331"/>
                </a:lnTo>
                <a:cubicBezTo>
                  <a:pt x="3013993" y="362545"/>
                  <a:pt x="3014885" y="361653"/>
                  <a:pt x="3016448" y="361653"/>
                </a:cubicBezTo>
                <a:close/>
                <a:moveTo>
                  <a:pt x="2976265" y="361653"/>
                </a:moveTo>
                <a:lnTo>
                  <a:pt x="2997696" y="361653"/>
                </a:lnTo>
                <a:cubicBezTo>
                  <a:pt x="2999482" y="361876"/>
                  <a:pt x="3000375" y="362769"/>
                  <a:pt x="3000375" y="364331"/>
                </a:cubicBezTo>
                <a:lnTo>
                  <a:pt x="3000375" y="385763"/>
                </a:lnTo>
                <a:cubicBezTo>
                  <a:pt x="3000375" y="387549"/>
                  <a:pt x="2999482" y="388442"/>
                  <a:pt x="2997696" y="388442"/>
                </a:cubicBezTo>
                <a:lnTo>
                  <a:pt x="2976265" y="388442"/>
                </a:lnTo>
                <a:cubicBezTo>
                  <a:pt x="2974479" y="388442"/>
                  <a:pt x="2973586" y="387549"/>
                  <a:pt x="2973586" y="385763"/>
                </a:cubicBezTo>
                <a:lnTo>
                  <a:pt x="2973586" y="364331"/>
                </a:lnTo>
                <a:cubicBezTo>
                  <a:pt x="2973809" y="362545"/>
                  <a:pt x="2974702" y="361653"/>
                  <a:pt x="2976265" y="361653"/>
                </a:cubicBezTo>
                <a:close/>
                <a:moveTo>
                  <a:pt x="2936081" y="361653"/>
                </a:moveTo>
                <a:lnTo>
                  <a:pt x="2957512" y="361653"/>
                </a:lnTo>
                <a:cubicBezTo>
                  <a:pt x="2959298" y="361876"/>
                  <a:pt x="2960191" y="362769"/>
                  <a:pt x="2960191" y="364331"/>
                </a:cubicBezTo>
                <a:lnTo>
                  <a:pt x="2960191" y="385763"/>
                </a:lnTo>
                <a:cubicBezTo>
                  <a:pt x="2960191" y="387549"/>
                  <a:pt x="2959298" y="388442"/>
                  <a:pt x="2957512" y="388442"/>
                </a:cubicBezTo>
                <a:lnTo>
                  <a:pt x="2936081" y="388442"/>
                </a:lnTo>
                <a:cubicBezTo>
                  <a:pt x="2934295" y="388442"/>
                  <a:pt x="2933402" y="387549"/>
                  <a:pt x="2933402" y="385763"/>
                </a:cubicBezTo>
                <a:lnTo>
                  <a:pt x="2933402" y="364331"/>
                </a:lnTo>
                <a:cubicBezTo>
                  <a:pt x="2933625" y="362545"/>
                  <a:pt x="2934518" y="361653"/>
                  <a:pt x="2936081" y="361653"/>
                </a:cubicBezTo>
                <a:close/>
                <a:moveTo>
                  <a:pt x="2895897" y="361653"/>
                </a:moveTo>
                <a:lnTo>
                  <a:pt x="2917329" y="361653"/>
                </a:lnTo>
                <a:cubicBezTo>
                  <a:pt x="2919115" y="361876"/>
                  <a:pt x="2920008" y="362769"/>
                  <a:pt x="2920008" y="364331"/>
                </a:cubicBezTo>
                <a:lnTo>
                  <a:pt x="2920008" y="385763"/>
                </a:lnTo>
                <a:cubicBezTo>
                  <a:pt x="2920008" y="387549"/>
                  <a:pt x="2919115" y="388442"/>
                  <a:pt x="2917329" y="388442"/>
                </a:cubicBezTo>
                <a:lnTo>
                  <a:pt x="2895897" y="388442"/>
                </a:lnTo>
                <a:cubicBezTo>
                  <a:pt x="2894111" y="388442"/>
                  <a:pt x="2893218" y="387549"/>
                  <a:pt x="2893218" y="385763"/>
                </a:cubicBezTo>
                <a:lnTo>
                  <a:pt x="2893218" y="364331"/>
                </a:lnTo>
                <a:cubicBezTo>
                  <a:pt x="2893442" y="362545"/>
                  <a:pt x="2894335" y="361653"/>
                  <a:pt x="2895897" y="361653"/>
                </a:cubicBezTo>
                <a:close/>
                <a:moveTo>
                  <a:pt x="2855714" y="361653"/>
                </a:moveTo>
                <a:lnTo>
                  <a:pt x="2877145" y="361653"/>
                </a:lnTo>
                <a:cubicBezTo>
                  <a:pt x="2878931" y="361876"/>
                  <a:pt x="2879824" y="362769"/>
                  <a:pt x="2879824" y="364331"/>
                </a:cubicBezTo>
                <a:lnTo>
                  <a:pt x="2879824" y="385763"/>
                </a:lnTo>
                <a:cubicBezTo>
                  <a:pt x="2879824" y="387549"/>
                  <a:pt x="2878931" y="388442"/>
                  <a:pt x="2877145" y="388442"/>
                </a:cubicBezTo>
                <a:lnTo>
                  <a:pt x="2855714" y="388442"/>
                </a:lnTo>
                <a:cubicBezTo>
                  <a:pt x="2853928" y="388442"/>
                  <a:pt x="2853035" y="387549"/>
                  <a:pt x="2853035" y="385763"/>
                </a:cubicBezTo>
                <a:lnTo>
                  <a:pt x="2853035" y="364331"/>
                </a:lnTo>
                <a:cubicBezTo>
                  <a:pt x="2853258" y="362545"/>
                  <a:pt x="2854151" y="361653"/>
                  <a:pt x="2855714" y="361653"/>
                </a:cubicBezTo>
                <a:close/>
                <a:moveTo>
                  <a:pt x="2815530" y="361653"/>
                </a:moveTo>
                <a:lnTo>
                  <a:pt x="2836961" y="361653"/>
                </a:lnTo>
                <a:cubicBezTo>
                  <a:pt x="2838747" y="361876"/>
                  <a:pt x="2839640" y="362769"/>
                  <a:pt x="2839640" y="364331"/>
                </a:cubicBezTo>
                <a:lnTo>
                  <a:pt x="2839640" y="385763"/>
                </a:lnTo>
                <a:cubicBezTo>
                  <a:pt x="2839640" y="387549"/>
                  <a:pt x="2838747" y="388442"/>
                  <a:pt x="2836961" y="388442"/>
                </a:cubicBezTo>
                <a:lnTo>
                  <a:pt x="2815530" y="388442"/>
                </a:lnTo>
                <a:cubicBezTo>
                  <a:pt x="2813744" y="388442"/>
                  <a:pt x="2812851" y="387549"/>
                  <a:pt x="2812851" y="385763"/>
                </a:cubicBezTo>
                <a:lnTo>
                  <a:pt x="2812851" y="364331"/>
                </a:lnTo>
                <a:cubicBezTo>
                  <a:pt x="2813075" y="362545"/>
                  <a:pt x="2813968" y="361653"/>
                  <a:pt x="2815530" y="361653"/>
                </a:cubicBezTo>
                <a:close/>
                <a:moveTo>
                  <a:pt x="2775347" y="361653"/>
                </a:moveTo>
                <a:lnTo>
                  <a:pt x="2796778" y="361653"/>
                </a:lnTo>
                <a:cubicBezTo>
                  <a:pt x="2798564" y="361876"/>
                  <a:pt x="2799457" y="362769"/>
                  <a:pt x="2799457" y="364331"/>
                </a:cubicBezTo>
                <a:lnTo>
                  <a:pt x="2799457" y="385763"/>
                </a:lnTo>
                <a:cubicBezTo>
                  <a:pt x="2799457" y="387549"/>
                  <a:pt x="2798564" y="388442"/>
                  <a:pt x="2796778" y="388442"/>
                </a:cubicBezTo>
                <a:lnTo>
                  <a:pt x="2775347" y="388442"/>
                </a:lnTo>
                <a:cubicBezTo>
                  <a:pt x="2773561" y="388442"/>
                  <a:pt x="2772668" y="387549"/>
                  <a:pt x="2772668" y="385763"/>
                </a:cubicBezTo>
                <a:lnTo>
                  <a:pt x="2772668" y="364331"/>
                </a:lnTo>
                <a:cubicBezTo>
                  <a:pt x="2772891" y="362545"/>
                  <a:pt x="2773784" y="361653"/>
                  <a:pt x="2775347" y="361653"/>
                </a:cubicBezTo>
                <a:close/>
                <a:moveTo>
                  <a:pt x="2735163" y="361653"/>
                </a:moveTo>
                <a:lnTo>
                  <a:pt x="2756594" y="361653"/>
                </a:lnTo>
                <a:cubicBezTo>
                  <a:pt x="2758380" y="361876"/>
                  <a:pt x="2759273" y="362769"/>
                  <a:pt x="2759273" y="364331"/>
                </a:cubicBezTo>
                <a:lnTo>
                  <a:pt x="2759273" y="385763"/>
                </a:lnTo>
                <a:cubicBezTo>
                  <a:pt x="2759273" y="387549"/>
                  <a:pt x="2758380" y="388442"/>
                  <a:pt x="2756594" y="388442"/>
                </a:cubicBezTo>
                <a:lnTo>
                  <a:pt x="2735163" y="388442"/>
                </a:lnTo>
                <a:cubicBezTo>
                  <a:pt x="2733377" y="388442"/>
                  <a:pt x="2732484" y="387549"/>
                  <a:pt x="2732484" y="385763"/>
                </a:cubicBezTo>
                <a:lnTo>
                  <a:pt x="2732484" y="364331"/>
                </a:lnTo>
                <a:cubicBezTo>
                  <a:pt x="2732707" y="362545"/>
                  <a:pt x="2733600" y="361653"/>
                  <a:pt x="2735163" y="361653"/>
                </a:cubicBezTo>
                <a:close/>
                <a:moveTo>
                  <a:pt x="2694979" y="361653"/>
                </a:moveTo>
                <a:lnTo>
                  <a:pt x="2716411" y="361653"/>
                </a:lnTo>
                <a:cubicBezTo>
                  <a:pt x="2718197" y="361876"/>
                  <a:pt x="2719090" y="362769"/>
                  <a:pt x="2719090" y="364331"/>
                </a:cubicBezTo>
                <a:lnTo>
                  <a:pt x="2719090" y="385763"/>
                </a:lnTo>
                <a:cubicBezTo>
                  <a:pt x="2719090" y="387549"/>
                  <a:pt x="2718197" y="388442"/>
                  <a:pt x="2716411" y="388442"/>
                </a:cubicBezTo>
                <a:lnTo>
                  <a:pt x="2694979" y="388442"/>
                </a:lnTo>
                <a:cubicBezTo>
                  <a:pt x="2693193" y="388442"/>
                  <a:pt x="2692301" y="387549"/>
                  <a:pt x="2692301" y="385763"/>
                </a:cubicBezTo>
                <a:lnTo>
                  <a:pt x="2692301" y="364331"/>
                </a:lnTo>
                <a:cubicBezTo>
                  <a:pt x="2692524" y="362545"/>
                  <a:pt x="2693417" y="361653"/>
                  <a:pt x="2694979" y="361653"/>
                </a:cubicBezTo>
                <a:close/>
                <a:moveTo>
                  <a:pt x="2654796" y="361653"/>
                </a:moveTo>
                <a:lnTo>
                  <a:pt x="2676227" y="361653"/>
                </a:lnTo>
                <a:cubicBezTo>
                  <a:pt x="2678013" y="361876"/>
                  <a:pt x="2678906" y="362769"/>
                  <a:pt x="2678906" y="364331"/>
                </a:cubicBezTo>
                <a:lnTo>
                  <a:pt x="2678906" y="385763"/>
                </a:lnTo>
                <a:cubicBezTo>
                  <a:pt x="2678906" y="387549"/>
                  <a:pt x="2678013" y="388442"/>
                  <a:pt x="2676227" y="388442"/>
                </a:cubicBezTo>
                <a:lnTo>
                  <a:pt x="2654796" y="388442"/>
                </a:lnTo>
                <a:cubicBezTo>
                  <a:pt x="2653010" y="388442"/>
                  <a:pt x="2652117" y="387549"/>
                  <a:pt x="2652117" y="385763"/>
                </a:cubicBezTo>
                <a:lnTo>
                  <a:pt x="2652117" y="364331"/>
                </a:lnTo>
                <a:cubicBezTo>
                  <a:pt x="2652340" y="362545"/>
                  <a:pt x="2653233" y="361653"/>
                  <a:pt x="2654796" y="361653"/>
                </a:cubicBezTo>
                <a:close/>
                <a:moveTo>
                  <a:pt x="2614612" y="361653"/>
                </a:moveTo>
                <a:lnTo>
                  <a:pt x="2636043" y="361653"/>
                </a:lnTo>
                <a:cubicBezTo>
                  <a:pt x="2637829" y="361876"/>
                  <a:pt x="2638722" y="362769"/>
                  <a:pt x="2638722" y="364331"/>
                </a:cubicBezTo>
                <a:lnTo>
                  <a:pt x="2638722" y="385763"/>
                </a:lnTo>
                <a:cubicBezTo>
                  <a:pt x="2638722" y="387549"/>
                  <a:pt x="2637829" y="388442"/>
                  <a:pt x="2636043" y="388442"/>
                </a:cubicBezTo>
                <a:lnTo>
                  <a:pt x="2614612" y="388442"/>
                </a:lnTo>
                <a:cubicBezTo>
                  <a:pt x="2612826" y="388442"/>
                  <a:pt x="2611933" y="387549"/>
                  <a:pt x="2611933" y="385763"/>
                </a:cubicBezTo>
                <a:lnTo>
                  <a:pt x="2611933" y="364331"/>
                </a:lnTo>
                <a:cubicBezTo>
                  <a:pt x="2612157" y="362545"/>
                  <a:pt x="2613050" y="361653"/>
                  <a:pt x="2614612" y="361653"/>
                </a:cubicBezTo>
                <a:close/>
                <a:moveTo>
                  <a:pt x="2574429" y="361653"/>
                </a:moveTo>
                <a:lnTo>
                  <a:pt x="2595860" y="361653"/>
                </a:lnTo>
                <a:cubicBezTo>
                  <a:pt x="2597646" y="361876"/>
                  <a:pt x="2598539" y="362769"/>
                  <a:pt x="2598539" y="364331"/>
                </a:cubicBezTo>
                <a:lnTo>
                  <a:pt x="2598539" y="385763"/>
                </a:lnTo>
                <a:cubicBezTo>
                  <a:pt x="2598539" y="387549"/>
                  <a:pt x="2597646" y="388442"/>
                  <a:pt x="2595860" y="388442"/>
                </a:cubicBezTo>
                <a:lnTo>
                  <a:pt x="2574429" y="388442"/>
                </a:lnTo>
                <a:cubicBezTo>
                  <a:pt x="2572643" y="388442"/>
                  <a:pt x="2571750" y="387549"/>
                  <a:pt x="2571750" y="385763"/>
                </a:cubicBezTo>
                <a:lnTo>
                  <a:pt x="2571750" y="364331"/>
                </a:lnTo>
                <a:cubicBezTo>
                  <a:pt x="2571973" y="362545"/>
                  <a:pt x="2572866" y="361653"/>
                  <a:pt x="2574429" y="361653"/>
                </a:cubicBezTo>
                <a:close/>
                <a:moveTo>
                  <a:pt x="2180629" y="361653"/>
                </a:moveTo>
                <a:lnTo>
                  <a:pt x="2202061" y="361653"/>
                </a:lnTo>
                <a:cubicBezTo>
                  <a:pt x="2203847" y="361876"/>
                  <a:pt x="2204740" y="362769"/>
                  <a:pt x="2204740" y="364331"/>
                </a:cubicBezTo>
                <a:lnTo>
                  <a:pt x="2204740" y="385763"/>
                </a:lnTo>
                <a:cubicBezTo>
                  <a:pt x="2204740" y="387549"/>
                  <a:pt x="2203847" y="388442"/>
                  <a:pt x="2202061" y="388442"/>
                </a:cubicBezTo>
                <a:lnTo>
                  <a:pt x="2180629" y="388442"/>
                </a:lnTo>
                <a:cubicBezTo>
                  <a:pt x="2178843" y="388442"/>
                  <a:pt x="2177951" y="387549"/>
                  <a:pt x="2177951" y="385763"/>
                </a:cubicBezTo>
                <a:lnTo>
                  <a:pt x="2177951" y="364331"/>
                </a:lnTo>
                <a:cubicBezTo>
                  <a:pt x="2178174" y="362545"/>
                  <a:pt x="2179067" y="361653"/>
                  <a:pt x="2180629" y="361653"/>
                </a:cubicBezTo>
                <a:close/>
                <a:moveTo>
                  <a:pt x="2140446" y="361653"/>
                </a:moveTo>
                <a:lnTo>
                  <a:pt x="2161877" y="361653"/>
                </a:lnTo>
                <a:cubicBezTo>
                  <a:pt x="2163663" y="361876"/>
                  <a:pt x="2164556" y="362769"/>
                  <a:pt x="2164556" y="364331"/>
                </a:cubicBezTo>
                <a:lnTo>
                  <a:pt x="2164556" y="385763"/>
                </a:lnTo>
                <a:cubicBezTo>
                  <a:pt x="2164556" y="387549"/>
                  <a:pt x="2163663" y="388442"/>
                  <a:pt x="2161877" y="388442"/>
                </a:cubicBezTo>
                <a:lnTo>
                  <a:pt x="2140446" y="388442"/>
                </a:lnTo>
                <a:cubicBezTo>
                  <a:pt x="2138660" y="388442"/>
                  <a:pt x="2137767" y="387549"/>
                  <a:pt x="2137767" y="385763"/>
                </a:cubicBezTo>
                <a:lnTo>
                  <a:pt x="2137767" y="364331"/>
                </a:lnTo>
                <a:cubicBezTo>
                  <a:pt x="2137990" y="362545"/>
                  <a:pt x="2138883" y="361653"/>
                  <a:pt x="2140446" y="361653"/>
                </a:cubicBezTo>
                <a:close/>
                <a:moveTo>
                  <a:pt x="2100262" y="361653"/>
                </a:moveTo>
                <a:lnTo>
                  <a:pt x="2121693" y="361653"/>
                </a:lnTo>
                <a:cubicBezTo>
                  <a:pt x="2123479" y="361876"/>
                  <a:pt x="2124372" y="362769"/>
                  <a:pt x="2124372" y="364331"/>
                </a:cubicBezTo>
                <a:lnTo>
                  <a:pt x="2124372" y="385763"/>
                </a:lnTo>
                <a:cubicBezTo>
                  <a:pt x="2124372" y="387549"/>
                  <a:pt x="2123479" y="388442"/>
                  <a:pt x="2121693" y="388442"/>
                </a:cubicBezTo>
                <a:lnTo>
                  <a:pt x="2100262" y="388442"/>
                </a:lnTo>
                <a:cubicBezTo>
                  <a:pt x="2098476" y="388442"/>
                  <a:pt x="2097583" y="387549"/>
                  <a:pt x="2097583" y="385763"/>
                </a:cubicBezTo>
                <a:lnTo>
                  <a:pt x="2097583" y="364331"/>
                </a:lnTo>
                <a:cubicBezTo>
                  <a:pt x="2097807" y="362545"/>
                  <a:pt x="2098700" y="361653"/>
                  <a:pt x="2100262" y="361653"/>
                </a:cubicBezTo>
                <a:close/>
                <a:moveTo>
                  <a:pt x="2060079" y="361653"/>
                </a:moveTo>
                <a:lnTo>
                  <a:pt x="2081510" y="361653"/>
                </a:lnTo>
                <a:cubicBezTo>
                  <a:pt x="2083296" y="361876"/>
                  <a:pt x="2084189" y="362769"/>
                  <a:pt x="2084189" y="364331"/>
                </a:cubicBezTo>
                <a:lnTo>
                  <a:pt x="2084189" y="385763"/>
                </a:lnTo>
                <a:cubicBezTo>
                  <a:pt x="2084189" y="387549"/>
                  <a:pt x="2083296" y="388442"/>
                  <a:pt x="2081510" y="388442"/>
                </a:cubicBezTo>
                <a:lnTo>
                  <a:pt x="2060079" y="388442"/>
                </a:lnTo>
                <a:cubicBezTo>
                  <a:pt x="2058293" y="388442"/>
                  <a:pt x="2057400" y="387549"/>
                  <a:pt x="2057400" y="385763"/>
                </a:cubicBezTo>
                <a:lnTo>
                  <a:pt x="2057400" y="364331"/>
                </a:lnTo>
                <a:cubicBezTo>
                  <a:pt x="2057623" y="362545"/>
                  <a:pt x="2058516" y="361653"/>
                  <a:pt x="2060079" y="361653"/>
                </a:cubicBezTo>
                <a:close/>
                <a:moveTo>
                  <a:pt x="1987748" y="361653"/>
                </a:moveTo>
                <a:lnTo>
                  <a:pt x="2009179" y="361653"/>
                </a:lnTo>
                <a:cubicBezTo>
                  <a:pt x="2010965" y="361876"/>
                  <a:pt x="2011858" y="362769"/>
                  <a:pt x="2011858" y="364331"/>
                </a:cubicBezTo>
                <a:lnTo>
                  <a:pt x="2011858" y="385763"/>
                </a:lnTo>
                <a:cubicBezTo>
                  <a:pt x="2011858" y="387549"/>
                  <a:pt x="2010965" y="388442"/>
                  <a:pt x="2009179" y="388442"/>
                </a:cubicBezTo>
                <a:lnTo>
                  <a:pt x="1987748" y="388442"/>
                </a:lnTo>
                <a:cubicBezTo>
                  <a:pt x="1985962" y="388442"/>
                  <a:pt x="1985069" y="387549"/>
                  <a:pt x="1985069" y="385763"/>
                </a:cubicBezTo>
                <a:lnTo>
                  <a:pt x="1985069" y="364331"/>
                </a:lnTo>
                <a:cubicBezTo>
                  <a:pt x="1985292" y="362545"/>
                  <a:pt x="1986185" y="361653"/>
                  <a:pt x="1987748" y="361653"/>
                </a:cubicBezTo>
                <a:close/>
                <a:moveTo>
                  <a:pt x="1947564" y="361653"/>
                </a:moveTo>
                <a:lnTo>
                  <a:pt x="1968996" y="361653"/>
                </a:lnTo>
                <a:cubicBezTo>
                  <a:pt x="1970782" y="361876"/>
                  <a:pt x="1971675" y="362769"/>
                  <a:pt x="1971675" y="364331"/>
                </a:cubicBezTo>
                <a:lnTo>
                  <a:pt x="1971675" y="385763"/>
                </a:lnTo>
                <a:cubicBezTo>
                  <a:pt x="1971675" y="387549"/>
                  <a:pt x="1970782" y="388442"/>
                  <a:pt x="1968996" y="388442"/>
                </a:cubicBezTo>
                <a:lnTo>
                  <a:pt x="1947564" y="388442"/>
                </a:lnTo>
                <a:cubicBezTo>
                  <a:pt x="1945779" y="388442"/>
                  <a:pt x="1944886" y="387549"/>
                  <a:pt x="1944886" y="385763"/>
                </a:cubicBezTo>
                <a:lnTo>
                  <a:pt x="1944886" y="364331"/>
                </a:lnTo>
                <a:cubicBezTo>
                  <a:pt x="1945109" y="362545"/>
                  <a:pt x="1946002" y="361653"/>
                  <a:pt x="1947564" y="361653"/>
                </a:cubicBezTo>
                <a:close/>
                <a:moveTo>
                  <a:pt x="1907381" y="361653"/>
                </a:moveTo>
                <a:lnTo>
                  <a:pt x="1928812" y="361653"/>
                </a:lnTo>
                <a:cubicBezTo>
                  <a:pt x="1930598" y="361876"/>
                  <a:pt x="1931491" y="362769"/>
                  <a:pt x="1931491" y="364331"/>
                </a:cubicBezTo>
                <a:lnTo>
                  <a:pt x="1931491" y="385763"/>
                </a:lnTo>
                <a:cubicBezTo>
                  <a:pt x="1931491" y="387549"/>
                  <a:pt x="1930598" y="388442"/>
                  <a:pt x="1928812" y="388442"/>
                </a:cubicBezTo>
                <a:lnTo>
                  <a:pt x="1907381" y="388442"/>
                </a:lnTo>
                <a:cubicBezTo>
                  <a:pt x="1905595" y="388442"/>
                  <a:pt x="1904702" y="387549"/>
                  <a:pt x="1904702" y="385763"/>
                </a:cubicBezTo>
                <a:lnTo>
                  <a:pt x="1904702" y="364331"/>
                </a:lnTo>
                <a:cubicBezTo>
                  <a:pt x="1904925" y="362545"/>
                  <a:pt x="1905818" y="361653"/>
                  <a:pt x="1907381" y="361653"/>
                </a:cubicBezTo>
                <a:close/>
                <a:moveTo>
                  <a:pt x="1867197" y="361653"/>
                </a:moveTo>
                <a:lnTo>
                  <a:pt x="1888629" y="361653"/>
                </a:lnTo>
                <a:cubicBezTo>
                  <a:pt x="1890414" y="361876"/>
                  <a:pt x="1891307" y="362769"/>
                  <a:pt x="1891307" y="364331"/>
                </a:cubicBezTo>
                <a:lnTo>
                  <a:pt x="1891307" y="385763"/>
                </a:lnTo>
                <a:cubicBezTo>
                  <a:pt x="1891307" y="387549"/>
                  <a:pt x="1890414" y="388442"/>
                  <a:pt x="1888629" y="388442"/>
                </a:cubicBezTo>
                <a:lnTo>
                  <a:pt x="1867197" y="388442"/>
                </a:lnTo>
                <a:cubicBezTo>
                  <a:pt x="1865411" y="388442"/>
                  <a:pt x="1864518" y="387549"/>
                  <a:pt x="1864518" y="385763"/>
                </a:cubicBezTo>
                <a:lnTo>
                  <a:pt x="1864518" y="364331"/>
                </a:lnTo>
                <a:cubicBezTo>
                  <a:pt x="1864742" y="362545"/>
                  <a:pt x="1865635" y="361653"/>
                  <a:pt x="1867197" y="361653"/>
                </a:cubicBezTo>
                <a:close/>
                <a:moveTo>
                  <a:pt x="1827014" y="361653"/>
                </a:moveTo>
                <a:lnTo>
                  <a:pt x="1848445" y="361653"/>
                </a:lnTo>
                <a:cubicBezTo>
                  <a:pt x="1850231" y="361876"/>
                  <a:pt x="1851124" y="362769"/>
                  <a:pt x="1851124" y="364331"/>
                </a:cubicBezTo>
                <a:lnTo>
                  <a:pt x="1851124" y="385763"/>
                </a:lnTo>
                <a:cubicBezTo>
                  <a:pt x="1851124" y="387549"/>
                  <a:pt x="1850231" y="388442"/>
                  <a:pt x="1848445" y="388442"/>
                </a:cubicBezTo>
                <a:lnTo>
                  <a:pt x="1827014" y="388442"/>
                </a:lnTo>
                <a:cubicBezTo>
                  <a:pt x="1825228" y="388442"/>
                  <a:pt x="1824335" y="387549"/>
                  <a:pt x="1824335" y="385763"/>
                </a:cubicBezTo>
                <a:lnTo>
                  <a:pt x="1824335" y="364331"/>
                </a:lnTo>
                <a:cubicBezTo>
                  <a:pt x="1824558" y="362545"/>
                  <a:pt x="1825451" y="361653"/>
                  <a:pt x="1827014" y="361653"/>
                </a:cubicBezTo>
                <a:close/>
                <a:moveTo>
                  <a:pt x="1786830" y="361653"/>
                </a:moveTo>
                <a:lnTo>
                  <a:pt x="1808261" y="361653"/>
                </a:lnTo>
                <a:cubicBezTo>
                  <a:pt x="1810047" y="361876"/>
                  <a:pt x="1810940" y="362769"/>
                  <a:pt x="1810940" y="364331"/>
                </a:cubicBezTo>
                <a:lnTo>
                  <a:pt x="1810940" y="385763"/>
                </a:lnTo>
                <a:cubicBezTo>
                  <a:pt x="1810940" y="387549"/>
                  <a:pt x="1810047" y="388442"/>
                  <a:pt x="1808261" y="388442"/>
                </a:cubicBezTo>
                <a:lnTo>
                  <a:pt x="1786830" y="388442"/>
                </a:lnTo>
                <a:cubicBezTo>
                  <a:pt x="1785044" y="388442"/>
                  <a:pt x="1784151" y="387549"/>
                  <a:pt x="1784151" y="385763"/>
                </a:cubicBezTo>
                <a:lnTo>
                  <a:pt x="1784151" y="364331"/>
                </a:lnTo>
                <a:cubicBezTo>
                  <a:pt x="1784374" y="362545"/>
                  <a:pt x="1785267" y="361653"/>
                  <a:pt x="1786830" y="361653"/>
                </a:cubicBezTo>
                <a:close/>
                <a:moveTo>
                  <a:pt x="1666279" y="361653"/>
                </a:moveTo>
                <a:lnTo>
                  <a:pt x="1687711" y="361653"/>
                </a:lnTo>
                <a:cubicBezTo>
                  <a:pt x="1689497" y="361876"/>
                  <a:pt x="1690390" y="362769"/>
                  <a:pt x="1690390" y="364331"/>
                </a:cubicBezTo>
                <a:lnTo>
                  <a:pt x="1690390" y="385763"/>
                </a:lnTo>
                <a:cubicBezTo>
                  <a:pt x="1690390" y="387549"/>
                  <a:pt x="1689497" y="388442"/>
                  <a:pt x="1687711" y="388442"/>
                </a:cubicBezTo>
                <a:lnTo>
                  <a:pt x="1666279" y="388442"/>
                </a:lnTo>
                <a:cubicBezTo>
                  <a:pt x="1664493" y="388442"/>
                  <a:pt x="1663600" y="387549"/>
                  <a:pt x="1663600" y="385763"/>
                </a:cubicBezTo>
                <a:lnTo>
                  <a:pt x="1663600" y="364331"/>
                </a:lnTo>
                <a:cubicBezTo>
                  <a:pt x="1663824" y="362545"/>
                  <a:pt x="1664717" y="361653"/>
                  <a:pt x="1666279" y="361653"/>
                </a:cubicBezTo>
                <a:close/>
                <a:moveTo>
                  <a:pt x="1626096" y="361653"/>
                </a:moveTo>
                <a:lnTo>
                  <a:pt x="1647527" y="361653"/>
                </a:lnTo>
                <a:cubicBezTo>
                  <a:pt x="1649313" y="361876"/>
                  <a:pt x="1650206" y="362769"/>
                  <a:pt x="1650206" y="364331"/>
                </a:cubicBezTo>
                <a:lnTo>
                  <a:pt x="1650206" y="385763"/>
                </a:lnTo>
                <a:cubicBezTo>
                  <a:pt x="1650206" y="387549"/>
                  <a:pt x="1649313" y="388442"/>
                  <a:pt x="1647527" y="388442"/>
                </a:cubicBezTo>
                <a:lnTo>
                  <a:pt x="1626096" y="388442"/>
                </a:lnTo>
                <a:cubicBezTo>
                  <a:pt x="1624310" y="388442"/>
                  <a:pt x="1623417" y="387549"/>
                  <a:pt x="1623417" y="385763"/>
                </a:cubicBezTo>
                <a:lnTo>
                  <a:pt x="1623417" y="364331"/>
                </a:lnTo>
                <a:cubicBezTo>
                  <a:pt x="1623640" y="362545"/>
                  <a:pt x="1624533" y="361653"/>
                  <a:pt x="1626096" y="361653"/>
                </a:cubicBezTo>
                <a:close/>
                <a:moveTo>
                  <a:pt x="1585912" y="361653"/>
                </a:moveTo>
                <a:lnTo>
                  <a:pt x="1607343" y="361653"/>
                </a:lnTo>
                <a:cubicBezTo>
                  <a:pt x="1609129" y="361876"/>
                  <a:pt x="1610022" y="362769"/>
                  <a:pt x="1610022" y="364331"/>
                </a:cubicBezTo>
                <a:lnTo>
                  <a:pt x="1610022" y="385763"/>
                </a:lnTo>
                <a:cubicBezTo>
                  <a:pt x="1610022" y="387549"/>
                  <a:pt x="1609129" y="388442"/>
                  <a:pt x="1607343" y="388442"/>
                </a:cubicBezTo>
                <a:lnTo>
                  <a:pt x="1585912" y="388442"/>
                </a:lnTo>
                <a:cubicBezTo>
                  <a:pt x="1584126" y="388442"/>
                  <a:pt x="1583233" y="387549"/>
                  <a:pt x="1583233" y="385763"/>
                </a:cubicBezTo>
                <a:lnTo>
                  <a:pt x="1583233" y="364331"/>
                </a:lnTo>
                <a:cubicBezTo>
                  <a:pt x="1583456" y="362545"/>
                  <a:pt x="1584349" y="361653"/>
                  <a:pt x="1585912" y="361653"/>
                </a:cubicBezTo>
                <a:close/>
                <a:moveTo>
                  <a:pt x="1545729" y="361653"/>
                </a:moveTo>
                <a:lnTo>
                  <a:pt x="1567160" y="361653"/>
                </a:lnTo>
                <a:cubicBezTo>
                  <a:pt x="1568946" y="361876"/>
                  <a:pt x="1569839" y="362769"/>
                  <a:pt x="1569839" y="364331"/>
                </a:cubicBezTo>
                <a:lnTo>
                  <a:pt x="1569839" y="385763"/>
                </a:lnTo>
                <a:cubicBezTo>
                  <a:pt x="1569839" y="387549"/>
                  <a:pt x="1568946" y="388442"/>
                  <a:pt x="1567160" y="388442"/>
                </a:cubicBezTo>
                <a:lnTo>
                  <a:pt x="1545729" y="388442"/>
                </a:lnTo>
                <a:cubicBezTo>
                  <a:pt x="1543943" y="388442"/>
                  <a:pt x="1543050" y="387549"/>
                  <a:pt x="1543050" y="385763"/>
                </a:cubicBezTo>
                <a:lnTo>
                  <a:pt x="1543050" y="364331"/>
                </a:lnTo>
                <a:cubicBezTo>
                  <a:pt x="1543273" y="362545"/>
                  <a:pt x="1544166" y="361653"/>
                  <a:pt x="1545729" y="361653"/>
                </a:cubicBezTo>
                <a:close/>
                <a:moveTo>
                  <a:pt x="1473398" y="361653"/>
                </a:moveTo>
                <a:lnTo>
                  <a:pt x="1494829" y="361653"/>
                </a:lnTo>
                <a:cubicBezTo>
                  <a:pt x="1496615" y="361876"/>
                  <a:pt x="1497508" y="362769"/>
                  <a:pt x="1497508" y="364331"/>
                </a:cubicBezTo>
                <a:lnTo>
                  <a:pt x="1497508" y="385763"/>
                </a:lnTo>
                <a:cubicBezTo>
                  <a:pt x="1497508" y="387549"/>
                  <a:pt x="1496615" y="388442"/>
                  <a:pt x="1494829" y="388442"/>
                </a:cubicBezTo>
                <a:lnTo>
                  <a:pt x="1473398" y="388442"/>
                </a:lnTo>
                <a:cubicBezTo>
                  <a:pt x="1471612" y="388442"/>
                  <a:pt x="1470719" y="387549"/>
                  <a:pt x="1470719" y="385763"/>
                </a:cubicBezTo>
                <a:lnTo>
                  <a:pt x="1470719" y="364331"/>
                </a:lnTo>
                <a:cubicBezTo>
                  <a:pt x="1470942" y="362545"/>
                  <a:pt x="1471835" y="361653"/>
                  <a:pt x="1473398" y="361653"/>
                </a:cubicBezTo>
                <a:close/>
                <a:moveTo>
                  <a:pt x="1433215" y="361653"/>
                </a:moveTo>
                <a:lnTo>
                  <a:pt x="1454646" y="361653"/>
                </a:lnTo>
                <a:cubicBezTo>
                  <a:pt x="1456432" y="361876"/>
                  <a:pt x="1457325" y="362769"/>
                  <a:pt x="1457325" y="364331"/>
                </a:cubicBezTo>
                <a:lnTo>
                  <a:pt x="1457325" y="385763"/>
                </a:lnTo>
                <a:cubicBezTo>
                  <a:pt x="1457325" y="387549"/>
                  <a:pt x="1456432" y="388442"/>
                  <a:pt x="1454646" y="388442"/>
                </a:cubicBezTo>
                <a:lnTo>
                  <a:pt x="1433215" y="388442"/>
                </a:lnTo>
                <a:cubicBezTo>
                  <a:pt x="1431429" y="388442"/>
                  <a:pt x="1430536" y="387549"/>
                  <a:pt x="1430536" y="385763"/>
                </a:cubicBezTo>
                <a:lnTo>
                  <a:pt x="1430536" y="364331"/>
                </a:lnTo>
                <a:cubicBezTo>
                  <a:pt x="1430759" y="362545"/>
                  <a:pt x="1431652" y="361653"/>
                  <a:pt x="1433215" y="361653"/>
                </a:cubicBezTo>
                <a:close/>
                <a:moveTo>
                  <a:pt x="1393031" y="361653"/>
                </a:moveTo>
                <a:lnTo>
                  <a:pt x="1414462" y="361653"/>
                </a:lnTo>
                <a:cubicBezTo>
                  <a:pt x="1416248" y="361876"/>
                  <a:pt x="1417141" y="362769"/>
                  <a:pt x="1417141" y="364331"/>
                </a:cubicBezTo>
                <a:lnTo>
                  <a:pt x="1417141" y="385763"/>
                </a:lnTo>
                <a:cubicBezTo>
                  <a:pt x="1417141" y="387549"/>
                  <a:pt x="1416248" y="388442"/>
                  <a:pt x="1414462" y="388442"/>
                </a:cubicBezTo>
                <a:lnTo>
                  <a:pt x="1393031" y="388442"/>
                </a:lnTo>
                <a:cubicBezTo>
                  <a:pt x="1391245" y="388442"/>
                  <a:pt x="1390352" y="387549"/>
                  <a:pt x="1390352" y="385763"/>
                </a:cubicBezTo>
                <a:lnTo>
                  <a:pt x="1390352" y="364331"/>
                </a:lnTo>
                <a:cubicBezTo>
                  <a:pt x="1390575" y="362545"/>
                  <a:pt x="1391468" y="361653"/>
                  <a:pt x="1393031" y="361653"/>
                </a:cubicBezTo>
                <a:close/>
                <a:moveTo>
                  <a:pt x="1352847" y="361653"/>
                </a:moveTo>
                <a:lnTo>
                  <a:pt x="1374279" y="361653"/>
                </a:lnTo>
                <a:cubicBezTo>
                  <a:pt x="1376065" y="361876"/>
                  <a:pt x="1376957" y="362769"/>
                  <a:pt x="1376957" y="364331"/>
                </a:cubicBezTo>
                <a:lnTo>
                  <a:pt x="1376957" y="385763"/>
                </a:lnTo>
                <a:cubicBezTo>
                  <a:pt x="1376957" y="387549"/>
                  <a:pt x="1376065" y="388442"/>
                  <a:pt x="1374279" y="388442"/>
                </a:cubicBezTo>
                <a:lnTo>
                  <a:pt x="1352847" y="388442"/>
                </a:lnTo>
                <a:cubicBezTo>
                  <a:pt x="1351061" y="388442"/>
                  <a:pt x="1350169" y="387549"/>
                  <a:pt x="1350169" y="385763"/>
                </a:cubicBezTo>
                <a:lnTo>
                  <a:pt x="1350169" y="364331"/>
                </a:lnTo>
                <a:cubicBezTo>
                  <a:pt x="1350392" y="362545"/>
                  <a:pt x="1351285" y="361653"/>
                  <a:pt x="1352847" y="361653"/>
                </a:cubicBezTo>
                <a:close/>
                <a:moveTo>
                  <a:pt x="1151929" y="361653"/>
                </a:moveTo>
                <a:lnTo>
                  <a:pt x="1173361" y="361653"/>
                </a:lnTo>
                <a:cubicBezTo>
                  <a:pt x="1175147" y="361876"/>
                  <a:pt x="1176040" y="362769"/>
                  <a:pt x="1176040" y="364331"/>
                </a:cubicBezTo>
                <a:lnTo>
                  <a:pt x="1176040" y="385763"/>
                </a:lnTo>
                <a:cubicBezTo>
                  <a:pt x="1176040" y="387549"/>
                  <a:pt x="1175147" y="388442"/>
                  <a:pt x="1173361" y="388442"/>
                </a:cubicBezTo>
                <a:lnTo>
                  <a:pt x="1151929" y="388442"/>
                </a:lnTo>
                <a:cubicBezTo>
                  <a:pt x="1150144" y="388442"/>
                  <a:pt x="1149251" y="387549"/>
                  <a:pt x="1149251" y="385763"/>
                </a:cubicBezTo>
                <a:lnTo>
                  <a:pt x="1149251" y="364331"/>
                </a:lnTo>
                <a:cubicBezTo>
                  <a:pt x="1149474" y="362545"/>
                  <a:pt x="1150367" y="361653"/>
                  <a:pt x="1151929" y="361653"/>
                </a:cubicBezTo>
                <a:close/>
                <a:moveTo>
                  <a:pt x="1111746" y="361653"/>
                </a:moveTo>
                <a:lnTo>
                  <a:pt x="1133177" y="361653"/>
                </a:lnTo>
                <a:cubicBezTo>
                  <a:pt x="1134963" y="361876"/>
                  <a:pt x="1135856" y="362769"/>
                  <a:pt x="1135856" y="364331"/>
                </a:cubicBezTo>
                <a:lnTo>
                  <a:pt x="1135856" y="385763"/>
                </a:lnTo>
                <a:cubicBezTo>
                  <a:pt x="1135856" y="387549"/>
                  <a:pt x="1134963" y="388442"/>
                  <a:pt x="1133177" y="388442"/>
                </a:cubicBezTo>
                <a:lnTo>
                  <a:pt x="1111746" y="388442"/>
                </a:lnTo>
                <a:cubicBezTo>
                  <a:pt x="1109960" y="388442"/>
                  <a:pt x="1109067" y="387549"/>
                  <a:pt x="1109067" y="385763"/>
                </a:cubicBezTo>
                <a:lnTo>
                  <a:pt x="1109067" y="364331"/>
                </a:lnTo>
                <a:cubicBezTo>
                  <a:pt x="1109290" y="362545"/>
                  <a:pt x="1110183" y="361653"/>
                  <a:pt x="1111746" y="361653"/>
                </a:cubicBezTo>
                <a:close/>
                <a:moveTo>
                  <a:pt x="1071562" y="361653"/>
                </a:moveTo>
                <a:lnTo>
                  <a:pt x="1092994" y="361653"/>
                </a:lnTo>
                <a:cubicBezTo>
                  <a:pt x="1094780" y="361876"/>
                  <a:pt x="1095673" y="362769"/>
                  <a:pt x="1095673" y="364331"/>
                </a:cubicBezTo>
                <a:lnTo>
                  <a:pt x="1095673" y="385763"/>
                </a:lnTo>
                <a:cubicBezTo>
                  <a:pt x="1095673" y="387549"/>
                  <a:pt x="1094780" y="388442"/>
                  <a:pt x="1092994" y="388442"/>
                </a:cubicBezTo>
                <a:lnTo>
                  <a:pt x="1071562" y="388442"/>
                </a:lnTo>
                <a:cubicBezTo>
                  <a:pt x="1069776" y="388442"/>
                  <a:pt x="1068883" y="387549"/>
                  <a:pt x="1068883" y="385763"/>
                </a:cubicBezTo>
                <a:lnTo>
                  <a:pt x="1068883" y="364331"/>
                </a:lnTo>
                <a:cubicBezTo>
                  <a:pt x="1069106" y="362545"/>
                  <a:pt x="1070000" y="361653"/>
                  <a:pt x="1071562" y="361653"/>
                </a:cubicBezTo>
                <a:close/>
                <a:moveTo>
                  <a:pt x="1031379" y="361653"/>
                </a:moveTo>
                <a:lnTo>
                  <a:pt x="1052810" y="361653"/>
                </a:lnTo>
                <a:cubicBezTo>
                  <a:pt x="1054596" y="361876"/>
                  <a:pt x="1055489" y="362769"/>
                  <a:pt x="1055489" y="364331"/>
                </a:cubicBezTo>
                <a:lnTo>
                  <a:pt x="1055489" y="385763"/>
                </a:lnTo>
                <a:cubicBezTo>
                  <a:pt x="1055489" y="387549"/>
                  <a:pt x="1054596" y="388442"/>
                  <a:pt x="1052810" y="388442"/>
                </a:cubicBezTo>
                <a:lnTo>
                  <a:pt x="1031379" y="388442"/>
                </a:lnTo>
                <a:cubicBezTo>
                  <a:pt x="1029593" y="388442"/>
                  <a:pt x="1028700" y="387549"/>
                  <a:pt x="1028700" y="385763"/>
                </a:cubicBezTo>
                <a:lnTo>
                  <a:pt x="1028700" y="364331"/>
                </a:lnTo>
                <a:cubicBezTo>
                  <a:pt x="1028923" y="362545"/>
                  <a:pt x="1029816" y="361653"/>
                  <a:pt x="1031379" y="361653"/>
                </a:cubicBezTo>
                <a:close/>
                <a:moveTo>
                  <a:pt x="798314" y="361653"/>
                </a:moveTo>
                <a:lnTo>
                  <a:pt x="819745" y="361653"/>
                </a:lnTo>
                <a:cubicBezTo>
                  <a:pt x="821531" y="361876"/>
                  <a:pt x="822424" y="362769"/>
                  <a:pt x="822424" y="364331"/>
                </a:cubicBezTo>
                <a:lnTo>
                  <a:pt x="822424" y="385763"/>
                </a:lnTo>
                <a:cubicBezTo>
                  <a:pt x="822424" y="387549"/>
                  <a:pt x="821531" y="388442"/>
                  <a:pt x="819745" y="388442"/>
                </a:cubicBezTo>
                <a:lnTo>
                  <a:pt x="798314" y="388442"/>
                </a:lnTo>
                <a:cubicBezTo>
                  <a:pt x="796528" y="388442"/>
                  <a:pt x="795635" y="387549"/>
                  <a:pt x="795635" y="385763"/>
                </a:cubicBezTo>
                <a:lnTo>
                  <a:pt x="795635" y="364331"/>
                </a:lnTo>
                <a:cubicBezTo>
                  <a:pt x="795858" y="362545"/>
                  <a:pt x="796751" y="361653"/>
                  <a:pt x="798314" y="361653"/>
                </a:cubicBezTo>
                <a:close/>
                <a:moveTo>
                  <a:pt x="758130" y="361653"/>
                </a:moveTo>
                <a:lnTo>
                  <a:pt x="779562" y="361653"/>
                </a:lnTo>
                <a:cubicBezTo>
                  <a:pt x="781347" y="361876"/>
                  <a:pt x="782241" y="362769"/>
                  <a:pt x="782241" y="364331"/>
                </a:cubicBezTo>
                <a:lnTo>
                  <a:pt x="782241" y="385763"/>
                </a:lnTo>
                <a:cubicBezTo>
                  <a:pt x="782241" y="387549"/>
                  <a:pt x="781347" y="388442"/>
                  <a:pt x="779562" y="388442"/>
                </a:cubicBezTo>
                <a:lnTo>
                  <a:pt x="758130" y="388442"/>
                </a:lnTo>
                <a:cubicBezTo>
                  <a:pt x="756344" y="388442"/>
                  <a:pt x="755451" y="387549"/>
                  <a:pt x="755451" y="385763"/>
                </a:cubicBezTo>
                <a:lnTo>
                  <a:pt x="755451" y="364331"/>
                </a:lnTo>
                <a:cubicBezTo>
                  <a:pt x="755675" y="362545"/>
                  <a:pt x="756568" y="361653"/>
                  <a:pt x="758130" y="361653"/>
                </a:cubicBezTo>
                <a:close/>
                <a:moveTo>
                  <a:pt x="717947" y="361653"/>
                </a:moveTo>
                <a:lnTo>
                  <a:pt x="739378" y="361653"/>
                </a:lnTo>
                <a:cubicBezTo>
                  <a:pt x="741164" y="361876"/>
                  <a:pt x="742057" y="362769"/>
                  <a:pt x="742057" y="364331"/>
                </a:cubicBezTo>
                <a:lnTo>
                  <a:pt x="742057" y="385763"/>
                </a:lnTo>
                <a:cubicBezTo>
                  <a:pt x="742057" y="387549"/>
                  <a:pt x="741164" y="388442"/>
                  <a:pt x="739378" y="388442"/>
                </a:cubicBezTo>
                <a:lnTo>
                  <a:pt x="717947" y="388442"/>
                </a:lnTo>
                <a:cubicBezTo>
                  <a:pt x="716161" y="388442"/>
                  <a:pt x="715268" y="387549"/>
                  <a:pt x="715268" y="385763"/>
                </a:cubicBezTo>
                <a:lnTo>
                  <a:pt x="715268" y="364331"/>
                </a:lnTo>
                <a:cubicBezTo>
                  <a:pt x="715491" y="362545"/>
                  <a:pt x="716384" y="361653"/>
                  <a:pt x="717947" y="361653"/>
                </a:cubicBezTo>
                <a:close/>
                <a:moveTo>
                  <a:pt x="677763" y="361653"/>
                </a:moveTo>
                <a:lnTo>
                  <a:pt x="699194" y="361653"/>
                </a:lnTo>
                <a:cubicBezTo>
                  <a:pt x="700980" y="361876"/>
                  <a:pt x="701873" y="362769"/>
                  <a:pt x="701873" y="364331"/>
                </a:cubicBezTo>
                <a:lnTo>
                  <a:pt x="701873" y="385763"/>
                </a:lnTo>
                <a:cubicBezTo>
                  <a:pt x="701873" y="387549"/>
                  <a:pt x="700980" y="388442"/>
                  <a:pt x="699194" y="388442"/>
                </a:cubicBezTo>
                <a:lnTo>
                  <a:pt x="677763" y="388442"/>
                </a:lnTo>
                <a:cubicBezTo>
                  <a:pt x="675977" y="388442"/>
                  <a:pt x="675084" y="387549"/>
                  <a:pt x="675084" y="385763"/>
                </a:cubicBezTo>
                <a:lnTo>
                  <a:pt x="675084" y="364331"/>
                </a:lnTo>
                <a:cubicBezTo>
                  <a:pt x="675307" y="362545"/>
                  <a:pt x="676200" y="361653"/>
                  <a:pt x="677763" y="361653"/>
                </a:cubicBezTo>
                <a:close/>
                <a:moveTo>
                  <a:pt x="444698" y="361653"/>
                </a:moveTo>
                <a:lnTo>
                  <a:pt x="466130" y="361653"/>
                </a:lnTo>
                <a:cubicBezTo>
                  <a:pt x="467916" y="361876"/>
                  <a:pt x="468808" y="362769"/>
                  <a:pt x="468808" y="364331"/>
                </a:cubicBezTo>
                <a:lnTo>
                  <a:pt x="468808" y="385763"/>
                </a:lnTo>
                <a:cubicBezTo>
                  <a:pt x="468808" y="387549"/>
                  <a:pt x="467916" y="388442"/>
                  <a:pt x="466130" y="388442"/>
                </a:cubicBezTo>
                <a:lnTo>
                  <a:pt x="444698" y="388442"/>
                </a:lnTo>
                <a:cubicBezTo>
                  <a:pt x="442912" y="388442"/>
                  <a:pt x="442019" y="387549"/>
                  <a:pt x="442019" y="385763"/>
                </a:cubicBezTo>
                <a:lnTo>
                  <a:pt x="442019" y="364331"/>
                </a:lnTo>
                <a:cubicBezTo>
                  <a:pt x="442243" y="362545"/>
                  <a:pt x="443136" y="361653"/>
                  <a:pt x="444698" y="361653"/>
                </a:cubicBezTo>
                <a:close/>
                <a:moveTo>
                  <a:pt x="404515" y="361653"/>
                </a:moveTo>
                <a:lnTo>
                  <a:pt x="425946" y="361653"/>
                </a:lnTo>
                <a:cubicBezTo>
                  <a:pt x="427732" y="361876"/>
                  <a:pt x="428625" y="362769"/>
                  <a:pt x="428625" y="364331"/>
                </a:cubicBezTo>
                <a:lnTo>
                  <a:pt x="428625" y="385763"/>
                </a:lnTo>
                <a:cubicBezTo>
                  <a:pt x="428625" y="387549"/>
                  <a:pt x="427732" y="388442"/>
                  <a:pt x="425946" y="388442"/>
                </a:cubicBezTo>
                <a:lnTo>
                  <a:pt x="404515" y="388442"/>
                </a:lnTo>
                <a:cubicBezTo>
                  <a:pt x="402729" y="388442"/>
                  <a:pt x="401836" y="387549"/>
                  <a:pt x="401836" y="385763"/>
                </a:cubicBezTo>
                <a:lnTo>
                  <a:pt x="401836" y="364331"/>
                </a:lnTo>
                <a:cubicBezTo>
                  <a:pt x="402059" y="362545"/>
                  <a:pt x="402952" y="361653"/>
                  <a:pt x="404515" y="361653"/>
                </a:cubicBezTo>
                <a:close/>
                <a:moveTo>
                  <a:pt x="364331" y="361653"/>
                </a:moveTo>
                <a:lnTo>
                  <a:pt x="385763" y="361653"/>
                </a:lnTo>
                <a:cubicBezTo>
                  <a:pt x="387549" y="361876"/>
                  <a:pt x="388441" y="362769"/>
                  <a:pt x="388441" y="364331"/>
                </a:cubicBezTo>
                <a:lnTo>
                  <a:pt x="388441" y="385763"/>
                </a:lnTo>
                <a:cubicBezTo>
                  <a:pt x="388441" y="387549"/>
                  <a:pt x="387549" y="388442"/>
                  <a:pt x="385763" y="388442"/>
                </a:cubicBezTo>
                <a:lnTo>
                  <a:pt x="364331" y="388442"/>
                </a:lnTo>
                <a:cubicBezTo>
                  <a:pt x="362546" y="388442"/>
                  <a:pt x="361652" y="387549"/>
                  <a:pt x="361652" y="385763"/>
                </a:cubicBezTo>
                <a:lnTo>
                  <a:pt x="361652" y="364331"/>
                </a:lnTo>
                <a:cubicBezTo>
                  <a:pt x="361875" y="362545"/>
                  <a:pt x="362768" y="361653"/>
                  <a:pt x="364331" y="361653"/>
                </a:cubicBezTo>
                <a:close/>
                <a:moveTo>
                  <a:pt x="324148" y="361653"/>
                </a:moveTo>
                <a:lnTo>
                  <a:pt x="345579" y="361653"/>
                </a:lnTo>
                <a:cubicBezTo>
                  <a:pt x="347365" y="361876"/>
                  <a:pt x="348258" y="362769"/>
                  <a:pt x="348258" y="364331"/>
                </a:cubicBezTo>
                <a:lnTo>
                  <a:pt x="348258" y="385763"/>
                </a:lnTo>
                <a:cubicBezTo>
                  <a:pt x="348258" y="387549"/>
                  <a:pt x="347365" y="388442"/>
                  <a:pt x="345579" y="388442"/>
                </a:cubicBezTo>
                <a:lnTo>
                  <a:pt x="324148" y="388442"/>
                </a:lnTo>
                <a:cubicBezTo>
                  <a:pt x="322362" y="388442"/>
                  <a:pt x="321469" y="387549"/>
                  <a:pt x="321469" y="385763"/>
                </a:cubicBezTo>
                <a:lnTo>
                  <a:pt x="321469" y="364331"/>
                </a:lnTo>
                <a:cubicBezTo>
                  <a:pt x="321692" y="362545"/>
                  <a:pt x="322585" y="361653"/>
                  <a:pt x="324148" y="361653"/>
                </a:cubicBezTo>
                <a:close/>
                <a:moveTo>
                  <a:pt x="283964" y="361653"/>
                </a:moveTo>
                <a:lnTo>
                  <a:pt x="305395" y="361653"/>
                </a:lnTo>
                <a:cubicBezTo>
                  <a:pt x="307181" y="361876"/>
                  <a:pt x="308074" y="362769"/>
                  <a:pt x="308074" y="364331"/>
                </a:cubicBezTo>
                <a:lnTo>
                  <a:pt x="308074" y="385763"/>
                </a:lnTo>
                <a:cubicBezTo>
                  <a:pt x="308074" y="387549"/>
                  <a:pt x="307181" y="388442"/>
                  <a:pt x="305395" y="388442"/>
                </a:cubicBezTo>
                <a:lnTo>
                  <a:pt x="283964" y="388442"/>
                </a:lnTo>
                <a:cubicBezTo>
                  <a:pt x="282178" y="388442"/>
                  <a:pt x="281285" y="387549"/>
                  <a:pt x="281285" y="385763"/>
                </a:cubicBezTo>
                <a:lnTo>
                  <a:pt x="281285" y="364331"/>
                </a:lnTo>
                <a:cubicBezTo>
                  <a:pt x="281509" y="362545"/>
                  <a:pt x="282401" y="361653"/>
                  <a:pt x="283964" y="361653"/>
                </a:cubicBezTo>
                <a:close/>
                <a:moveTo>
                  <a:pt x="243780" y="361653"/>
                </a:moveTo>
                <a:lnTo>
                  <a:pt x="265211" y="361653"/>
                </a:lnTo>
                <a:cubicBezTo>
                  <a:pt x="266998" y="361876"/>
                  <a:pt x="267890" y="362769"/>
                  <a:pt x="267890" y="364331"/>
                </a:cubicBezTo>
                <a:lnTo>
                  <a:pt x="267890" y="385763"/>
                </a:lnTo>
                <a:cubicBezTo>
                  <a:pt x="267890" y="387549"/>
                  <a:pt x="266998" y="388442"/>
                  <a:pt x="265211" y="388442"/>
                </a:cubicBezTo>
                <a:lnTo>
                  <a:pt x="243780" y="388442"/>
                </a:lnTo>
                <a:cubicBezTo>
                  <a:pt x="241994" y="388442"/>
                  <a:pt x="241102" y="387549"/>
                  <a:pt x="241102" y="385763"/>
                </a:cubicBezTo>
                <a:lnTo>
                  <a:pt x="241102" y="364331"/>
                </a:lnTo>
                <a:cubicBezTo>
                  <a:pt x="241325" y="362545"/>
                  <a:pt x="242218" y="361653"/>
                  <a:pt x="243780" y="361653"/>
                </a:cubicBezTo>
                <a:close/>
                <a:moveTo>
                  <a:pt x="203597" y="361653"/>
                </a:moveTo>
                <a:lnTo>
                  <a:pt x="225028" y="361653"/>
                </a:lnTo>
                <a:cubicBezTo>
                  <a:pt x="226814" y="361876"/>
                  <a:pt x="227707" y="362769"/>
                  <a:pt x="227707" y="364331"/>
                </a:cubicBezTo>
                <a:lnTo>
                  <a:pt x="227707" y="385763"/>
                </a:lnTo>
                <a:cubicBezTo>
                  <a:pt x="227707" y="387549"/>
                  <a:pt x="226814" y="388442"/>
                  <a:pt x="225028" y="388442"/>
                </a:cubicBezTo>
                <a:lnTo>
                  <a:pt x="203597" y="388442"/>
                </a:lnTo>
                <a:cubicBezTo>
                  <a:pt x="201811" y="388442"/>
                  <a:pt x="200918" y="387549"/>
                  <a:pt x="200918" y="385763"/>
                </a:cubicBezTo>
                <a:lnTo>
                  <a:pt x="200918" y="364331"/>
                </a:lnTo>
                <a:cubicBezTo>
                  <a:pt x="201141" y="362545"/>
                  <a:pt x="202034" y="361653"/>
                  <a:pt x="203597" y="361653"/>
                </a:cubicBezTo>
                <a:close/>
                <a:moveTo>
                  <a:pt x="163413" y="361653"/>
                </a:moveTo>
                <a:lnTo>
                  <a:pt x="184844" y="361653"/>
                </a:lnTo>
                <a:cubicBezTo>
                  <a:pt x="186630" y="361876"/>
                  <a:pt x="187523" y="362769"/>
                  <a:pt x="187523" y="364331"/>
                </a:cubicBezTo>
                <a:lnTo>
                  <a:pt x="187523" y="385763"/>
                </a:lnTo>
                <a:cubicBezTo>
                  <a:pt x="187523" y="387549"/>
                  <a:pt x="186630" y="388442"/>
                  <a:pt x="184844" y="388442"/>
                </a:cubicBezTo>
                <a:lnTo>
                  <a:pt x="163413" y="388442"/>
                </a:lnTo>
                <a:cubicBezTo>
                  <a:pt x="161627" y="388442"/>
                  <a:pt x="160735" y="387549"/>
                  <a:pt x="160735" y="385763"/>
                </a:cubicBezTo>
                <a:lnTo>
                  <a:pt x="160735" y="364331"/>
                </a:lnTo>
                <a:cubicBezTo>
                  <a:pt x="160957" y="362545"/>
                  <a:pt x="161850" y="361653"/>
                  <a:pt x="163413" y="361653"/>
                </a:cubicBezTo>
                <a:close/>
                <a:moveTo>
                  <a:pt x="123229" y="361653"/>
                </a:moveTo>
                <a:lnTo>
                  <a:pt x="144661" y="361653"/>
                </a:lnTo>
                <a:cubicBezTo>
                  <a:pt x="146447" y="361876"/>
                  <a:pt x="147340" y="362769"/>
                  <a:pt x="147340" y="364331"/>
                </a:cubicBezTo>
                <a:lnTo>
                  <a:pt x="147340" y="385763"/>
                </a:lnTo>
                <a:cubicBezTo>
                  <a:pt x="147340" y="387549"/>
                  <a:pt x="146447" y="388442"/>
                  <a:pt x="144661" y="388442"/>
                </a:cubicBezTo>
                <a:lnTo>
                  <a:pt x="123229" y="388442"/>
                </a:lnTo>
                <a:cubicBezTo>
                  <a:pt x="121443" y="388442"/>
                  <a:pt x="120551" y="387549"/>
                  <a:pt x="120551" y="385763"/>
                </a:cubicBezTo>
                <a:lnTo>
                  <a:pt x="120551" y="364331"/>
                </a:lnTo>
                <a:cubicBezTo>
                  <a:pt x="120774" y="362545"/>
                  <a:pt x="121667" y="361653"/>
                  <a:pt x="123229" y="361653"/>
                </a:cubicBezTo>
                <a:close/>
                <a:moveTo>
                  <a:pt x="83046" y="361653"/>
                </a:moveTo>
                <a:lnTo>
                  <a:pt x="104477" y="361653"/>
                </a:lnTo>
                <a:cubicBezTo>
                  <a:pt x="106263" y="361876"/>
                  <a:pt x="107156" y="362769"/>
                  <a:pt x="107156" y="364331"/>
                </a:cubicBezTo>
                <a:lnTo>
                  <a:pt x="107156" y="385763"/>
                </a:lnTo>
                <a:cubicBezTo>
                  <a:pt x="107156" y="387549"/>
                  <a:pt x="106263" y="388442"/>
                  <a:pt x="104477" y="388442"/>
                </a:cubicBezTo>
                <a:lnTo>
                  <a:pt x="83046" y="388442"/>
                </a:lnTo>
                <a:cubicBezTo>
                  <a:pt x="81260" y="388442"/>
                  <a:pt x="80367" y="387549"/>
                  <a:pt x="80367" y="385763"/>
                </a:cubicBezTo>
                <a:lnTo>
                  <a:pt x="80367" y="364331"/>
                </a:lnTo>
                <a:cubicBezTo>
                  <a:pt x="80590" y="362545"/>
                  <a:pt x="81484" y="361653"/>
                  <a:pt x="83046" y="361653"/>
                </a:cubicBezTo>
                <a:close/>
                <a:moveTo>
                  <a:pt x="3530798" y="333524"/>
                </a:moveTo>
                <a:lnTo>
                  <a:pt x="3552229" y="333524"/>
                </a:lnTo>
                <a:cubicBezTo>
                  <a:pt x="3554015" y="333747"/>
                  <a:pt x="3554908" y="334640"/>
                  <a:pt x="3554908" y="336203"/>
                </a:cubicBezTo>
                <a:lnTo>
                  <a:pt x="3554908" y="357634"/>
                </a:lnTo>
                <a:cubicBezTo>
                  <a:pt x="3554908" y="359420"/>
                  <a:pt x="3554015" y="360313"/>
                  <a:pt x="3552229" y="360313"/>
                </a:cubicBezTo>
                <a:lnTo>
                  <a:pt x="3530798" y="360313"/>
                </a:lnTo>
                <a:cubicBezTo>
                  <a:pt x="3529012" y="360313"/>
                  <a:pt x="3528119" y="359420"/>
                  <a:pt x="3528119" y="357634"/>
                </a:cubicBezTo>
                <a:lnTo>
                  <a:pt x="3528119" y="336203"/>
                </a:lnTo>
                <a:cubicBezTo>
                  <a:pt x="3528343" y="334417"/>
                  <a:pt x="3529235" y="333524"/>
                  <a:pt x="3530798" y="333524"/>
                </a:cubicBezTo>
                <a:close/>
                <a:moveTo>
                  <a:pt x="3490615" y="333524"/>
                </a:moveTo>
                <a:lnTo>
                  <a:pt x="3512046" y="333524"/>
                </a:lnTo>
                <a:cubicBezTo>
                  <a:pt x="3513832" y="333747"/>
                  <a:pt x="3514725" y="334640"/>
                  <a:pt x="3514725" y="336203"/>
                </a:cubicBezTo>
                <a:lnTo>
                  <a:pt x="3514725" y="357634"/>
                </a:lnTo>
                <a:cubicBezTo>
                  <a:pt x="3514725" y="359420"/>
                  <a:pt x="3513832" y="360313"/>
                  <a:pt x="3512046" y="360313"/>
                </a:cubicBezTo>
                <a:lnTo>
                  <a:pt x="3490615" y="360313"/>
                </a:lnTo>
                <a:cubicBezTo>
                  <a:pt x="3488829" y="360313"/>
                  <a:pt x="3487936" y="359420"/>
                  <a:pt x="3487936" y="357634"/>
                </a:cubicBezTo>
                <a:lnTo>
                  <a:pt x="3487936" y="336203"/>
                </a:lnTo>
                <a:cubicBezTo>
                  <a:pt x="3488159" y="334417"/>
                  <a:pt x="3489052" y="333524"/>
                  <a:pt x="3490615" y="333524"/>
                </a:cubicBezTo>
                <a:close/>
                <a:moveTo>
                  <a:pt x="3450431" y="333524"/>
                </a:moveTo>
                <a:lnTo>
                  <a:pt x="3471862" y="333524"/>
                </a:lnTo>
                <a:cubicBezTo>
                  <a:pt x="3473648" y="333747"/>
                  <a:pt x="3474541" y="334640"/>
                  <a:pt x="3474541" y="336203"/>
                </a:cubicBezTo>
                <a:lnTo>
                  <a:pt x="3474541" y="357634"/>
                </a:lnTo>
                <a:cubicBezTo>
                  <a:pt x="3474541" y="359420"/>
                  <a:pt x="3473648" y="360313"/>
                  <a:pt x="3471862" y="360313"/>
                </a:cubicBezTo>
                <a:lnTo>
                  <a:pt x="3450431" y="360313"/>
                </a:lnTo>
                <a:cubicBezTo>
                  <a:pt x="3448645" y="360313"/>
                  <a:pt x="3447752" y="359420"/>
                  <a:pt x="3447752" y="357634"/>
                </a:cubicBezTo>
                <a:lnTo>
                  <a:pt x="3447752" y="336203"/>
                </a:lnTo>
                <a:cubicBezTo>
                  <a:pt x="3447975" y="334417"/>
                  <a:pt x="3448868" y="333524"/>
                  <a:pt x="3450431" y="333524"/>
                </a:cubicBezTo>
                <a:close/>
                <a:moveTo>
                  <a:pt x="3410247" y="333524"/>
                </a:moveTo>
                <a:lnTo>
                  <a:pt x="3431679" y="333524"/>
                </a:lnTo>
                <a:cubicBezTo>
                  <a:pt x="3433465" y="333747"/>
                  <a:pt x="3434358" y="334640"/>
                  <a:pt x="3434358" y="336203"/>
                </a:cubicBezTo>
                <a:lnTo>
                  <a:pt x="3434358" y="357634"/>
                </a:lnTo>
                <a:cubicBezTo>
                  <a:pt x="3434358" y="359420"/>
                  <a:pt x="3433465" y="360313"/>
                  <a:pt x="3431679" y="360313"/>
                </a:cubicBezTo>
                <a:lnTo>
                  <a:pt x="3410247" y="360313"/>
                </a:lnTo>
                <a:cubicBezTo>
                  <a:pt x="3408461" y="360313"/>
                  <a:pt x="3407568" y="359420"/>
                  <a:pt x="3407568" y="357634"/>
                </a:cubicBezTo>
                <a:lnTo>
                  <a:pt x="3407568" y="336203"/>
                </a:lnTo>
                <a:cubicBezTo>
                  <a:pt x="3407792" y="334417"/>
                  <a:pt x="3408685" y="333524"/>
                  <a:pt x="3410247" y="333524"/>
                </a:cubicBezTo>
                <a:close/>
                <a:moveTo>
                  <a:pt x="3370064" y="333524"/>
                </a:moveTo>
                <a:lnTo>
                  <a:pt x="3392835" y="333524"/>
                </a:lnTo>
                <a:cubicBezTo>
                  <a:pt x="3394620" y="333747"/>
                  <a:pt x="3395513" y="334640"/>
                  <a:pt x="3395513" y="336203"/>
                </a:cubicBezTo>
                <a:lnTo>
                  <a:pt x="3395513" y="358974"/>
                </a:lnTo>
                <a:cubicBezTo>
                  <a:pt x="3395513" y="360760"/>
                  <a:pt x="3394620" y="361653"/>
                  <a:pt x="3392835" y="361653"/>
                </a:cubicBezTo>
                <a:lnTo>
                  <a:pt x="3370064" y="361653"/>
                </a:lnTo>
                <a:cubicBezTo>
                  <a:pt x="3368278" y="361653"/>
                  <a:pt x="3367385" y="360760"/>
                  <a:pt x="3367385" y="358974"/>
                </a:cubicBezTo>
                <a:lnTo>
                  <a:pt x="3367385" y="336203"/>
                </a:lnTo>
                <a:cubicBezTo>
                  <a:pt x="3367608" y="334417"/>
                  <a:pt x="3368501" y="333524"/>
                  <a:pt x="3370064" y="333524"/>
                </a:cubicBezTo>
                <a:close/>
                <a:moveTo>
                  <a:pt x="3329880" y="333524"/>
                </a:moveTo>
                <a:lnTo>
                  <a:pt x="3352651" y="333524"/>
                </a:lnTo>
                <a:cubicBezTo>
                  <a:pt x="3354437" y="333747"/>
                  <a:pt x="3355330" y="334640"/>
                  <a:pt x="3355330" y="336203"/>
                </a:cubicBezTo>
                <a:lnTo>
                  <a:pt x="3355330" y="358974"/>
                </a:lnTo>
                <a:cubicBezTo>
                  <a:pt x="3355330" y="360760"/>
                  <a:pt x="3354437" y="361653"/>
                  <a:pt x="3352651" y="361653"/>
                </a:cubicBezTo>
                <a:lnTo>
                  <a:pt x="3329880" y="361653"/>
                </a:lnTo>
                <a:cubicBezTo>
                  <a:pt x="3328094" y="361653"/>
                  <a:pt x="3327201" y="360760"/>
                  <a:pt x="3327201" y="358974"/>
                </a:cubicBezTo>
                <a:lnTo>
                  <a:pt x="3327201" y="336203"/>
                </a:lnTo>
                <a:cubicBezTo>
                  <a:pt x="3327425" y="334417"/>
                  <a:pt x="3328318" y="333524"/>
                  <a:pt x="3329880" y="333524"/>
                </a:cubicBezTo>
                <a:close/>
                <a:moveTo>
                  <a:pt x="3289697" y="333524"/>
                </a:moveTo>
                <a:lnTo>
                  <a:pt x="3312467" y="333524"/>
                </a:lnTo>
                <a:cubicBezTo>
                  <a:pt x="3314253" y="333747"/>
                  <a:pt x="3315146" y="334640"/>
                  <a:pt x="3315146" y="336203"/>
                </a:cubicBezTo>
                <a:lnTo>
                  <a:pt x="3315146" y="358974"/>
                </a:lnTo>
                <a:cubicBezTo>
                  <a:pt x="3315146" y="360760"/>
                  <a:pt x="3314253" y="361653"/>
                  <a:pt x="3312467" y="361653"/>
                </a:cubicBezTo>
                <a:lnTo>
                  <a:pt x="3289697" y="361653"/>
                </a:lnTo>
                <a:cubicBezTo>
                  <a:pt x="3287911" y="361653"/>
                  <a:pt x="3287018" y="360760"/>
                  <a:pt x="3287018" y="358974"/>
                </a:cubicBezTo>
                <a:lnTo>
                  <a:pt x="3287018" y="336203"/>
                </a:lnTo>
                <a:cubicBezTo>
                  <a:pt x="3287241" y="334417"/>
                  <a:pt x="3288134" y="333524"/>
                  <a:pt x="3289697" y="333524"/>
                </a:cubicBezTo>
                <a:close/>
                <a:moveTo>
                  <a:pt x="3249513" y="333524"/>
                </a:moveTo>
                <a:lnTo>
                  <a:pt x="3272284" y="333524"/>
                </a:lnTo>
                <a:cubicBezTo>
                  <a:pt x="3274070" y="333747"/>
                  <a:pt x="3274963" y="334640"/>
                  <a:pt x="3274963" y="336203"/>
                </a:cubicBezTo>
                <a:lnTo>
                  <a:pt x="3274963" y="358974"/>
                </a:lnTo>
                <a:cubicBezTo>
                  <a:pt x="3274963" y="360760"/>
                  <a:pt x="3274070" y="361653"/>
                  <a:pt x="3272284" y="361653"/>
                </a:cubicBezTo>
                <a:lnTo>
                  <a:pt x="3249513" y="361653"/>
                </a:lnTo>
                <a:cubicBezTo>
                  <a:pt x="3247727" y="361653"/>
                  <a:pt x="3246834" y="360760"/>
                  <a:pt x="3246834" y="358974"/>
                </a:cubicBezTo>
                <a:lnTo>
                  <a:pt x="3246834" y="336203"/>
                </a:lnTo>
                <a:cubicBezTo>
                  <a:pt x="3247057" y="334417"/>
                  <a:pt x="3247950" y="333524"/>
                  <a:pt x="3249513" y="333524"/>
                </a:cubicBezTo>
                <a:close/>
                <a:moveTo>
                  <a:pt x="3209329" y="333524"/>
                </a:moveTo>
                <a:lnTo>
                  <a:pt x="3230761" y="333524"/>
                </a:lnTo>
                <a:cubicBezTo>
                  <a:pt x="3232547" y="333747"/>
                  <a:pt x="3233440" y="334640"/>
                  <a:pt x="3233440" y="336203"/>
                </a:cubicBezTo>
                <a:lnTo>
                  <a:pt x="3233440" y="357634"/>
                </a:lnTo>
                <a:cubicBezTo>
                  <a:pt x="3233440" y="359420"/>
                  <a:pt x="3232547" y="360313"/>
                  <a:pt x="3230761" y="360313"/>
                </a:cubicBezTo>
                <a:lnTo>
                  <a:pt x="3209329" y="360313"/>
                </a:lnTo>
                <a:cubicBezTo>
                  <a:pt x="3207543" y="360313"/>
                  <a:pt x="3206651" y="359420"/>
                  <a:pt x="3206651" y="357634"/>
                </a:cubicBezTo>
                <a:lnTo>
                  <a:pt x="3206651" y="336203"/>
                </a:lnTo>
                <a:cubicBezTo>
                  <a:pt x="3206874" y="334417"/>
                  <a:pt x="3207767" y="333524"/>
                  <a:pt x="3209329" y="333524"/>
                </a:cubicBezTo>
                <a:close/>
                <a:moveTo>
                  <a:pt x="3169146" y="333524"/>
                </a:moveTo>
                <a:lnTo>
                  <a:pt x="3190577" y="333524"/>
                </a:lnTo>
                <a:cubicBezTo>
                  <a:pt x="3192363" y="333747"/>
                  <a:pt x="3193256" y="334640"/>
                  <a:pt x="3193256" y="336203"/>
                </a:cubicBezTo>
                <a:lnTo>
                  <a:pt x="3193256" y="357634"/>
                </a:lnTo>
                <a:cubicBezTo>
                  <a:pt x="3193256" y="359420"/>
                  <a:pt x="3192363" y="360313"/>
                  <a:pt x="3190577" y="360313"/>
                </a:cubicBezTo>
                <a:lnTo>
                  <a:pt x="3169146" y="360313"/>
                </a:lnTo>
                <a:cubicBezTo>
                  <a:pt x="3167360" y="360313"/>
                  <a:pt x="3166467" y="359420"/>
                  <a:pt x="3166467" y="357634"/>
                </a:cubicBezTo>
                <a:lnTo>
                  <a:pt x="3166467" y="336203"/>
                </a:lnTo>
                <a:cubicBezTo>
                  <a:pt x="3166690" y="334417"/>
                  <a:pt x="3167583" y="333524"/>
                  <a:pt x="3169146" y="333524"/>
                </a:cubicBezTo>
                <a:close/>
                <a:moveTo>
                  <a:pt x="3128962" y="333524"/>
                </a:moveTo>
                <a:lnTo>
                  <a:pt x="3150393" y="333524"/>
                </a:lnTo>
                <a:cubicBezTo>
                  <a:pt x="3152179" y="333747"/>
                  <a:pt x="3153072" y="334640"/>
                  <a:pt x="3153072" y="336203"/>
                </a:cubicBezTo>
                <a:lnTo>
                  <a:pt x="3153072" y="357634"/>
                </a:lnTo>
                <a:cubicBezTo>
                  <a:pt x="3153072" y="359420"/>
                  <a:pt x="3152179" y="360313"/>
                  <a:pt x="3150393" y="360313"/>
                </a:cubicBezTo>
                <a:lnTo>
                  <a:pt x="3128962" y="360313"/>
                </a:lnTo>
                <a:cubicBezTo>
                  <a:pt x="3127176" y="360313"/>
                  <a:pt x="3126283" y="359420"/>
                  <a:pt x="3126283" y="357634"/>
                </a:cubicBezTo>
                <a:lnTo>
                  <a:pt x="3126283" y="336203"/>
                </a:lnTo>
                <a:cubicBezTo>
                  <a:pt x="3126507" y="334417"/>
                  <a:pt x="3127400" y="333524"/>
                  <a:pt x="3128962" y="333524"/>
                </a:cubicBezTo>
                <a:close/>
                <a:moveTo>
                  <a:pt x="3088779" y="333524"/>
                </a:moveTo>
                <a:lnTo>
                  <a:pt x="3110210" y="333524"/>
                </a:lnTo>
                <a:cubicBezTo>
                  <a:pt x="3111996" y="333747"/>
                  <a:pt x="3112889" y="334640"/>
                  <a:pt x="3112889" y="336203"/>
                </a:cubicBezTo>
                <a:lnTo>
                  <a:pt x="3112889" y="357634"/>
                </a:lnTo>
                <a:cubicBezTo>
                  <a:pt x="3112889" y="359420"/>
                  <a:pt x="3111996" y="360313"/>
                  <a:pt x="3110210" y="360313"/>
                </a:cubicBezTo>
                <a:lnTo>
                  <a:pt x="3088779" y="360313"/>
                </a:lnTo>
                <a:cubicBezTo>
                  <a:pt x="3086993" y="360313"/>
                  <a:pt x="3086100" y="359420"/>
                  <a:pt x="3086100" y="357634"/>
                </a:cubicBezTo>
                <a:lnTo>
                  <a:pt x="3086100" y="336203"/>
                </a:lnTo>
                <a:cubicBezTo>
                  <a:pt x="3086323" y="334417"/>
                  <a:pt x="3087216" y="333524"/>
                  <a:pt x="3088779" y="333524"/>
                </a:cubicBezTo>
                <a:close/>
                <a:moveTo>
                  <a:pt x="6626423" y="321469"/>
                </a:moveTo>
                <a:lnTo>
                  <a:pt x="6647854" y="321469"/>
                </a:lnTo>
                <a:cubicBezTo>
                  <a:pt x="6649640" y="321692"/>
                  <a:pt x="6650533" y="322585"/>
                  <a:pt x="6650533" y="324148"/>
                </a:cubicBezTo>
                <a:lnTo>
                  <a:pt x="6650533" y="345579"/>
                </a:lnTo>
                <a:cubicBezTo>
                  <a:pt x="6650533" y="347365"/>
                  <a:pt x="6649640" y="348258"/>
                  <a:pt x="6647854" y="348258"/>
                </a:cubicBezTo>
                <a:lnTo>
                  <a:pt x="6626423" y="348258"/>
                </a:lnTo>
                <a:cubicBezTo>
                  <a:pt x="6624637" y="348258"/>
                  <a:pt x="6623744" y="347365"/>
                  <a:pt x="6623744" y="345579"/>
                </a:cubicBezTo>
                <a:lnTo>
                  <a:pt x="6623744" y="324148"/>
                </a:lnTo>
                <a:cubicBezTo>
                  <a:pt x="6623968" y="322362"/>
                  <a:pt x="6624860" y="321469"/>
                  <a:pt x="6626423" y="321469"/>
                </a:cubicBezTo>
                <a:close/>
                <a:moveTo>
                  <a:pt x="6586240" y="321469"/>
                </a:moveTo>
                <a:lnTo>
                  <a:pt x="6607670" y="321469"/>
                </a:lnTo>
                <a:cubicBezTo>
                  <a:pt x="6609456" y="321692"/>
                  <a:pt x="6610350" y="322585"/>
                  <a:pt x="6610350" y="324148"/>
                </a:cubicBezTo>
                <a:lnTo>
                  <a:pt x="6610350" y="345579"/>
                </a:lnTo>
                <a:cubicBezTo>
                  <a:pt x="6610350" y="347365"/>
                  <a:pt x="6609456" y="348258"/>
                  <a:pt x="6607670" y="348258"/>
                </a:cubicBezTo>
                <a:lnTo>
                  <a:pt x="6586240" y="348258"/>
                </a:lnTo>
                <a:cubicBezTo>
                  <a:pt x="6584454" y="348258"/>
                  <a:pt x="6583560" y="347365"/>
                  <a:pt x="6583560" y="345579"/>
                </a:cubicBezTo>
                <a:lnTo>
                  <a:pt x="6583560" y="324148"/>
                </a:lnTo>
                <a:cubicBezTo>
                  <a:pt x="6583784" y="322362"/>
                  <a:pt x="6584677" y="321469"/>
                  <a:pt x="6586240" y="321469"/>
                </a:cubicBezTo>
                <a:close/>
                <a:moveTo>
                  <a:pt x="6546056" y="321469"/>
                </a:moveTo>
                <a:lnTo>
                  <a:pt x="6567487" y="321469"/>
                </a:lnTo>
                <a:cubicBezTo>
                  <a:pt x="6569273" y="321692"/>
                  <a:pt x="6570166" y="322585"/>
                  <a:pt x="6570166" y="324148"/>
                </a:cubicBezTo>
                <a:lnTo>
                  <a:pt x="6570166" y="345579"/>
                </a:lnTo>
                <a:cubicBezTo>
                  <a:pt x="6570166" y="347365"/>
                  <a:pt x="6569273" y="348258"/>
                  <a:pt x="6567487" y="348258"/>
                </a:cubicBezTo>
                <a:lnTo>
                  <a:pt x="6546056" y="348258"/>
                </a:lnTo>
                <a:cubicBezTo>
                  <a:pt x="6544270" y="348258"/>
                  <a:pt x="6543377" y="347365"/>
                  <a:pt x="6543377" y="345579"/>
                </a:cubicBezTo>
                <a:lnTo>
                  <a:pt x="6543377" y="324148"/>
                </a:lnTo>
                <a:cubicBezTo>
                  <a:pt x="6543600" y="322362"/>
                  <a:pt x="6544493" y="321469"/>
                  <a:pt x="6546056" y="321469"/>
                </a:cubicBezTo>
                <a:close/>
                <a:moveTo>
                  <a:pt x="6505872" y="321469"/>
                </a:moveTo>
                <a:lnTo>
                  <a:pt x="6527304" y="321469"/>
                </a:lnTo>
                <a:cubicBezTo>
                  <a:pt x="6529090" y="321692"/>
                  <a:pt x="6529982" y="322585"/>
                  <a:pt x="6529982" y="324148"/>
                </a:cubicBezTo>
                <a:lnTo>
                  <a:pt x="6529982" y="345579"/>
                </a:lnTo>
                <a:cubicBezTo>
                  <a:pt x="6529982" y="347365"/>
                  <a:pt x="6529090" y="348258"/>
                  <a:pt x="6527304" y="348258"/>
                </a:cubicBezTo>
                <a:lnTo>
                  <a:pt x="6505872" y="348258"/>
                </a:lnTo>
                <a:cubicBezTo>
                  <a:pt x="6504086" y="348258"/>
                  <a:pt x="6503194" y="347365"/>
                  <a:pt x="6503194" y="345579"/>
                </a:cubicBezTo>
                <a:lnTo>
                  <a:pt x="6503194" y="324148"/>
                </a:lnTo>
                <a:cubicBezTo>
                  <a:pt x="6503416" y="322362"/>
                  <a:pt x="6504310" y="321469"/>
                  <a:pt x="6505872" y="321469"/>
                </a:cubicBezTo>
                <a:close/>
                <a:moveTo>
                  <a:pt x="6465688" y="321469"/>
                </a:moveTo>
                <a:lnTo>
                  <a:pt x="6487120" y="321469"/>
                </a:lnTo>
                <a:cubicBezTo>
                  <a:pt x="6488906" y="321692"/>
                  <a:pt x="6489799" y="322585"/>
                  <a:pt x="6489799" y="324148"/>
                </a:cubicBezTo>
                <a:lnTo>
                  <a:pt x="6489799" y="345579"/>
                </a:lnTo>
                <a:cubicBezTo>
                  <a:pt x="6489799" y="347365"/>
                  <a:pt x="6488906" y="348258"/>
                  <a:pt x="6487120" y="348258"/>
                </a:cubicBezTo>
                <a:lnTo>
                  <a:pt x="6465688" y="348258"/>
                </a:lnTo>
                <a:cubicBezTo>
                  <a:pt x="6463902" y="348258"/>
                  <a:pt x="6463010" y="347365"/>
                  <a:pt x="6463010" y="345579"/>
                </a:cubicBezTo>
                <a:lnTo>
                  <a:pt x="6463010" y="324148"/>
                </a:lnTo>
                <a:cubicBezTo>
                  <a:pt x="6463233" y="322362"/>
                  <a:pt x="6464126" y="321469"/>
                  <a:pt x="6465688" y="321469"/>
                </a:cubicBezTo>
                <a:close/>
                <a:moveTo>
                  <a:pt x="6425505" y="321469"/>
                </a:moveTo>
                <a:lnTo>
                  <a:pt x="6446936" y="321469"/>
                </a:lnTo>
                <a:cubicBezTo>
                  <a:pt x="6448722" y="321692"/>
                  <a:pt x="6449615" y="322585"/>
                  <a:pt x="6449615" y="324148"/>
                </a:cubicBezTo>
                <a:lnTo>
                  <a:pt x="6449615" y="345579"/>
                </a:lnTo>
                <a:cubicBezTo>
                  <a:pt x="6449615" y="347365"/>
                  <a:pt x="6448722" y="348258"/>
                  <a:pt x="6446936" y="348258"/>
                </a:cubicBezTo>
                <a:lnTo>
                  <a:pt x="6425505" y="348258"/>
                </a:lnTo>
                <a:cubicBezTo>
                  <a:pt x="6423719" y="348258"/>
                  <a:pt x="6422826" y="347365"/>
                  <a:pt x="6422826" y="345579"/>
                </a:cubicBezTo>
                <a:lnTo>
                  <a:pt x="6422826" y="324148"/>
                </a:lnTo>
                <a:cubicBezTo>
                  <a:pt x="6423050" y="322362"/>
                  <a:pt x="6423942" y="321469"/>
                  <a:pt x="6425505" y="321469"/>
                </a:cubicBezTo>
                <a:close/>
                <a:moveTo>
                  <a:pt x="6385322" y="321469"/>
                </a:moveTo>
                <a:lnTo>
                  <a:pt x="6406752" y="321469"/>
                </a:lnTo>
                <a:cubicBezTo>
                  <a:pt x="6408538" y="321692"/>
                  <a:pt x="6409432" y="322585"/>
                  <a:pt x="6409432" y="324148"/>
                </a:cubicBezTo>
                <a:lnTo>
                  <a:pt x="6409432" y="345579"/>
                </a:lnTo>
                <a:cubicBezTo>
                  <a:pt x="6409432" y="347365"/>
                  <a:pt x="6408538" y="348258"/>
                  <a:pt x="6406752" y="348258"/>
                </a:cubicBezTo>
                <a:lnTo>
                  <a:pt x="6385322" y="348258"/>
                </a:lnTo>
                <a:cubicBezTo>
                  <a:pt x="6383536" y="348258"/>
                  <a:pt x="6382642" y="347365"/>
                  <a:pt x="6382642" y="345579"/>
                </a:cubicBezTo>
                <a:lnTo>
                  <a:pt x="6382642" y="324148"/>
                </a:lnTo>
                <a:cubicBezTo>
                  <a:pt x="6382866" y="322362"/>
                  <a:pt x="6383759" y="321469"/>
                  <a:pt x="6385322" y="321469"/>
                </a:cubicBezTo>
                <a:close/>
                <a:moveTo>
                  <a:pt x="6345138" y="321469"/>
                </a:moveTo>
                <a:lnTo>
                  <a:pt x="6366569" y="321469"/>
                </a:lnTo>
                <a:cubicBezTo>
                  <a:pt x="6368355" y="321692"/>
                  <a:pt x="6369248" y="322585"/>
                  <a:pt x="6369248" y="324148"/>
                </a:cubicBezTo>
                <a:lnTo>
                  <a:pt x="6369248" y="345579"/>
                </a:lnTo>
                <a:cubicBezTo>
                  <a:pt x="6369248" y="347365"/>
                  <a:pt x="6368355" y="348258"/>
                  <a:pt x="6366569" y="348258"/>
                </a:cubicBezTo>
                <a:lnTo>
                  <a:pt x="6345138" y="348258"/>
                </a:lnTo>
                <a:cubicBezTo>
                  <a:pt x="6343352" y="348258"/>
                  <a:pt x="6342459" y="347365"/>
                  <a:pt x="6342459" y="345579"/>
                </a:cubicBezTo>
                <a:lnTo>
                  <a:pt x="6342459" y="324148"/>
                </a:lnTo>
                <a:cubicBezTo>
                  <a:pt x="6342682" y="322362"/>
                  <a:pt x="6343575" y="321469"/>
                  <a:pt x="6345138" y="321469"/>
                </a:cubicBezTo>
                <a:close/>
                <a:moveTo>
                  <a:pt x="6304954" y="321469"/>
                </a:moveTo>
                <a:lnTo>
                  <a:pt x="6326386" y="321469"/>
                </a:lnTo>
                <a:cubicBezTo>
                  <a:pt x="6328172" y="321692"/>
                  <a:pt x="6329064" y="322585"/>
                  <a:pt x="6329064" y="324148"/>
                </a:cubicBezTo>
                <a:lnTo>
                  <a:pt x="6329064" y="345579"/>
                </a:lnTo>
                <a:cubicBezTo>
                  <a:pt x="6329064" y="347365"/>
                  <a:pt x="6328172" y="348258"/>
                  <a:pt x="6326386" y="348258"/>
                </a:cubicBezTo>
                <a:lnTo>
                  <a:pt x="6304954" y="348258"/>
                </a:lnTo>
                <a:cubicBezTo>
                  <a:pt x="6303168" y="348258"/>
                  <a:pt x="6302276" y="347365"/>
                  <a:pt x="6302276" y="345579"/>
                </a:cubicBezTo>
                <a:lnTo>
                  <a:pt x="6302276" y="324148"/>
                </a:lnTo>
                <a:cubicBezTo>
                  <a:pt x="6302498" y="322362"/>
                  <a:pt x="6303392" y="321469"/>
                  <a:pt x="6304954" y="321469"/>
                </a:cubicBezTo>
                <a:close/>
                <a:moveTo>
                  <a:pt x="6264770" y="321469"/>
                </a:moveTo>
                <a:lnTo>
                  <a:pt x="6286202" y="321469"/>
                </a:lnTo>
                <a:cubicBezTo>
                  <a:pt x="6287988" y="321692"/>
                  <a:pt x="6288881" y="322585"/>
                  <a:pt x="6288881" y="324148"/>
                </a:cubicBezTo>
                <a:lnTo>
                  <a:pt x="6288881" y="345579"/>
                </a:lnTo>
                <a:cubicBezTo>
                  <a:pt x="6288881" y="347365"/>
                  <a:pt x="6287988" y="348258"/>
                  <a:pt x="6286202" y="348258"/>
                </a:cubicBezTo>
                <a:lnTo>
                  <a:pt x="6264770" y="348258"/>
                </a:lnTo>
                <a:cubicBezTo>
                  <a:pt x="6262985" y="348258"/>
                  <a:pt x="6262092" y="347365"/>
                  <a:pt x="6262092" y="345579"/>
                </a:cubicBezTo>
                <a:lnTo>
                  <a:pt x="6262092" y="324148"/>
                </a:lnTo>
                <a:cubicBezTo>
                  <a:pt x="6262315" y="322362"/>
                  <a:pt x="6263208" y="321469"/>
                  <a:pt x="6264770" y="321469"/>
                </a:cubicBezTo>
                <a:close/>
                <a:moveTo>
                  <a:pt x="6224587" y="321469"/>
                </a:moveTo>
                <a:lnTo>
                  <a:pt x="6246018" y="321469"/>
                </a:lnTo>
                <a:cubicBezTo>
                  <a:pt x="6247804" y="321692"/>
                  <a:pt x="6248698" y="322585"/>
                  <a:pt x="6248698" y="324148"/>
                </a:cubicBezTo>
                <a:lnTo>
                  <a:pt x="6248698" y="345579"/>
                </a:lnTo>
                <a:cubicBezTo>
                  <a:pt x="6248698" y="347365"/>
                  <a:pt x="6247804" y="348258"/>
                  <a:pt x="6246018" y="348258"/>
                </a:cubicBezTo>
                <a:lnTo>
                  <a:pt x="6224587" y="348258"/>
                </a:lnTo>
                <a:cubicBezTo>
                  <a:pt x="6222801" y="348258"/>
                  <a:pt x="6221908" y="347365"/>
                  <a:pt x="6221908" y="345579"/>
                </a:cubicBezTo>
                <a:lnTo>
                  <a:pt x="6221908" y="324148"/>
                </a:lnTo>
                <a:cubicBezTo>
                  <a:pt x="6222132" y="322362"/>
                  <a:pt x="6223024" y="321469"/>
                  <a:pt x="6224587" y="321469"/>
                </a:cubicBezTo>
                <a:close/>
                <a:moveTo>
                  <a:pt x="6184404" y="321469"/>
                </a:moveTo>
                <a:lnTo>
                  <a:pt x="6205835" y="321469"/>
                </a:lnTo>
                <a:cubicBezTo>
                  <a:pt x="6207620" y="321692"/>
                  <a:pt x="6208514" y="322585"/>
                  <a:pt x="6208514" y="324148"/>
                </a:cubicBezTo>
                <a:lnTo>
                  <a:pt x="6208514" y="345579"/>
                </a:lnTo>
                <a:cubicBezTo>
                  <a:pt x="6208514" y="347365"/>
                  <a:pt x="6207620" y="348258"/>
                  <a:pt x="6205835" y="348258"/>
                </a:cubicBezTo>
                <a:lnTo>
                  <a:pt x="6184404" y="348258"/>
                </a:lnTo>
                <a:cubicBezTo>
                  <a:pt x="6182618" y="348258"/>
                  <a:pt x="6181724" y="347365"/>
                  <a:pt x="6181724" y="345579"/>
                </a:cubicBezTo>
                <a:lnTo>
                  <a:pt x="6181724" y="324148"/>
                </a:lnTo>
                <a:cubicBezTo>
                  <a:pt x="6181948" y="322362"/>
                  <a:pt x="6182841" y="321469"/>
                  <a:pt x="6184404" y="321469"/>
                </a:cubicBezTo>
                <a:close/>
                <a:moveTo>
                  <a:pt x="6112073" y="321469"/>
                </a:moveTo>
                <a:lnTo>
                  <a:pt x="6133504" y="321469"/>
                </a:lnTo>
                <a:cubicBezTo>
                  <a:pt x="6135290" y="321692"/>
                  <a:pt x="6136183" y="322585"/>
                  <a:pt x="6136183" y="324148"/>
                </a:cubicBezTo>
                <a:lnTo>
                  <a:pt x="6136183" y="345579"/>
                </a:lnTo>
                <a:cubicBezTo>
                  <a:pt x="6136183" y="347365"/>
                  <a:pt x="6135290" y="348258"/>
                  <a:pt x="6133504" y="348258"/>
                </a:cubicBezTo>
                <a:lnTo>
                  <a:pt x="6112073" y="348258"/>
                </a:lnTo>
                <a:cubicBezTo>
                  <a:pt x="6110287" y="348258"/>
                  <a:pt x="6109394" y="347365"/>
                  <a:pt x="6109394" y="345579"/>
                </a:cubicBezTo>
                <a:lnTo>
                  <a:pt x="6109394" y="324148"/>
                </a:lnTo>
                <a:cubicBezTo>
                  <a:pt x="6109618" y="322362"/>
                  <a:pt x="6110510" y="321469"/>
                  <a:pt x="6112073" y="321469"/>
                </a:cubicBezTo>
                <a:close/>
                <a:moveTo>
                  <a:pt x="6071890" y="321469"/>
                </a:moveTo>
                <a:lnTo>
                  <a:pt x="6093320" y="321469"/>
                </a:lnTo>
                <a:cubicBezTo>
                  <a:pt x="6095106" y="321692"/>
                  <a:pt x="6096000" y="322585"/>
                  <a:pt x="6096000" y="324148"/>
                </a:cubicBezTo>
                <a:lnTo>
                  <a:pt x="6096000" y="345579"/>
                </a:lnTo>
                <a:cubicBezTo>
                  <a:pt x="6096000" y="347365"/>
                  <a:pt x="6095106" y="348258"/>
                  <a:pt x="6093320" y="348258"/>
                </a:cubicBezTo>
                <a:lnTo>
                  <a:pt x="6071890" y="348258"/>
                </a:lnTo>
                <a:cubicBezTo>
                  <a:pt x="6070104" y="348258"/>
                  <a:pt x="6069210" y="347365"/>
                  <a:pt x="6069210" y="345579"/>
                </a:cubicBezTo>
                <a:lnTo>
                  <a:pt x="6069210" y="324148"/>
                </a:lnTo>
                <a:cubicBezTo>
                  <a:pt x="6069434" y="322362"/>
                  <a:pt x="6070327" y="321469"/>
                  <a:pt x="6071890" y="321469"/>
                </a:cubicBezTo>
                <a:close/>
                <a:moveTo>
                  <a:pt x="6031706" y="321469"/>
                </a:moveTo>
                <a:lnTo>
                  <a:pt x="6053137" y="321469"/>
                </a:lnTo>
                <a:cubicBezTo>
                  <a:pt x="6054923" y="321692"/>
                  <a:pt x="6055816" y="322585"/>
                  <a:pt x="6055816" y="324148"/>
                </a:cubicBezTo>
                <a:lnTo>
                  <a:pt x="6055816" y="345579"/>
                </a:lnTo>
                <a:cubicBezTo>
                  <a:pt x="6055816" y="347365"/>
                  <a:pt x="6054923" y="348258"/>
                  <a:pt x="6053137" y="348258"/>
                </a:cubicBezTo>
                <a:lnTo>
                  <a:pt x="6031706" y="348258"/>
                </a:lnTo>
                <a:cubicBezTo>
                  <a:pt x="6029920" y="348258"/>
                  <a:pt x="6029027" y="347365"/>
                  <a:pt x="6029027" y="345579"/>
                </a:cubicBezTo>
                <a:lnTo>
                  <a:pt x="6029027" y="324148"/>
                </a:lnTo>
                <a:cubicBezTo>
                  <a:pt x="6029250" y="322362"/>
                  <a:pt x="6030143" y="321469"/>
                  <a:pt x="6031706" y="321469"/>
                </a:cubicBezTo>
                <a:close/>
                <a:moveTo>
                  <a:pt x="5991522" y="321469"/>
                </a:moveTo>
                <a:lnTo>
                  <a:pt x="6012954" y="321469"/>
                </a:lnTo>
                <a:cubicBezTo>
                  <a:pt x="6014740" y="321692"/>
                  <a:pt x="6015632" y="322585"/>
                  <a:pt x="6015632" y="324148"/>
                </a:cubicBezTo>
                <a:lnTo>
                  <a:pt x="6015632" y="345579"/>
                </a:lnTo>
                <a:cubicBezTo>
                  <a:pt x="6015632" y="347365"/>
                  <a:pt x="6014740" y="348258"/>
                  <a:pt x="6012954" y="348258"/>
                </a:cubicBezTo>
                <a:lnTo>
                  <a:pt x="5991522" y="348258"/>
                </a:lnTo>
                <a:cubicBezTo>
                  <a:pt x="5989736" y="348258"/>
                  <a:pt x="5988844" y="347365"/>
                  <a:pt x="5988844" y="345579"/>
                </a:cubicBezTo>
                <a:lnTo>
                  <a:pt x="5988844" y="324148"/>
                </a:lnTo>
                <a:cubicBezTo>
                  <a:pt x="5989066" y="322362"/>
                  <a:pt x="5989960" y="321469"/>
                  <a:pt x="5991522" y="321469"/>
                </a:cubicBezTo>
                <a:close/>
                <a:moveTo>
                  <a:pt x="5790604" y="321469"/>
                </a:moveTo>
                <a:lnTo>
                  <a:pt x="5812036" y="321469"/>
                </a:lnTo>
                <a:cubicBezTo>
                  <a:pt x="5813822" y="321692"/>
                  <a:pt x="5814714" y="322585"/>
                  <a:pt x="5814714" y="324148"/>
                </a:cubicBezTo>
                <a:lnTo>
                  <a:pt x="5814714" y="345579"/>
                </a:lnTo>
                <a:cubicBezTo>
                  <a:pt x="5814714" y="347365"/>
                  <a:pt x="5813822" y="348258"/>
                  <a:pt x="5812036" y="348258"/>
                </a:cubicBezTo>
                <a:lnTo>
                  <a:pt x="5790604" y="348258"/>
                </a:lnTo>
                <a:cubicBezTo>
                  <a:pt x="5788818" y="348258"/>
                  <a:pt x="5787926" y="347365"/>
                  <a:pt x="5787926" y="345579"/>
                </a:cubicBezTo>
                <a:lnTo>
                  <a:pt x="5787926" y="324148"/>
                </a:lnTo>
                <a:cubicBezTo>
                  <a:pt x="5788148" y="322362"/>
                  <a:pt x="5789042" y="321469"/>
                  <a:pt x="5790604" y="321469"/>
                </a:cubicBezTo>
                <a:close/>
                <a:moveTo>
                  <a:pt x="5750420" y="321469"/>
                </a:moveTo>
                <a:lnTo>
                  <a:pt x="5771852" y="321469"/>
                </a:lnTo>
                <a:cubicBezTo>
                  <a:pt x="5773638" y="321692"/>
                  <a:pt x="5774531" y="322585"/>
                  <a:pt x="5774531" y="324148"/>
                </a:cubicBezTo>
                <a:lnTo>
                  <a:pt x="5774531" y="345579"/>
                </a:lnTo>
                <a:cubicBezTo>
                  <a:pt x="5774531" y="347365"/>
                  <a:pt x="5773638" y="348258"/>
                  <a:pt x="5771852" y="348258"/>
                </a:cubicBezTo>
                <a:lnTo>
                  <a:pt x="5750420" y="348258"/>
                </a:lnTo>
                <a:cubicBezTo>
                  <a:pt x="5748635" y="348258"/>
                  <a:pt x="5747742" y="347365"/>
                  <a:pt x="5747742" y="345579"/>
                </a:cubicBezTo>
                <a:lnTo>
                  <a:pt x="5747742" y="324148"/>
                </a:lnTo>
                <a:cubicBezTo>
                  <a:pt x="5747965" y="322362"/>
                  <a:pt x="5748858" y="321469"/>
                  <a:pt x="5750420" y="321469"/>
                </a:cubicBezTo>
                <a:close/>
                <a:moveTo>
                  <a:pt x="5710237" y="321469"/>
                </a:moveTo>
                <a:lnTo>
                  <a:pt x="5731668" y="321469"/>
                </a:lnTo>
                <a:cubicBezTo>
                  <a:pt x="5733454" y="321692"/>
                  <a:pt x="5734348" y="322585"/>
                  <a:pt x="5734348" y="324148"/>
                </a:cubicBezTo>
                <a:lnTo>
                  <a:pt x="5734348" y="345579"/>
                </a:lnTo>
                <a:cubicBezTo>
                  <a:pt x="5734348" y="347365"/>
                  <a:pt x="5733454" y="348258"/>
                  <a:pt x="5731668" y="348258"/>
                </a:cubicBezTo>
                <a:lnTo>
                  <a:pt x="5710237" y="348258"/>
                </a:lnTo>
                <a:cubicBezTo>
                  <a:pt x="5708451" y="348258"/>
                  <a:pt x="5707558" y="347365"/>
                  <a:pt x="5707558" y="345579"/>
                </a:cubicBezTo>
                <a:lnTo>
                  <a:pt x="5707558" y="324148"/>
                </a:lnTo>
                <a:cubicBezTo>
                  <a:pt x="5707782" y="322362"/>
                  <a:pt x="5708674" y="321469"/>
                  <a:pt x="5710237" y="321469"/>
                </a:cubicBezTo>
                <a:close/>
                <a:moveTo>
                  <a:pt x="5670054" y="321469"/>
                </a:moveTo>
                <a:lnTo>
                  <a:pt x="5691485" y="321469"/>
                </a:lnTo>
                <a:cubicBezTo>
                  <a:pt x="5693270" y="321692"/>
                  <a:pt x="5694164" y="322585"/>
                  <a:pt x="5694164" y="324148"/>
                </a:cubicBezTo>
                <a:lnTo>
                  <a:pt x="5694164" y="345579"/>
                </a:lnTo>
                <a:cubicBezTo>
                  <a:pt x="5694164" y="347365"/>
                  <a:pt x="5693270" y="348258"/>
                  <a:pt x="5691485" y="348258"/>
                </a:cubicBezTo>
                <a:lnTo>
                  <a:pt x="5670054" y="348258"/>
                </a:lnTo>
                <a:cubicBezTo>
                  <a:pt x="5668268" y="348258"/>
                  <a:pt x="5667374" y="347365"/>
                  <a:pt x="5667374" y="345579"/>
                </a:cubicBezTo>
                <a:lnTo>
                  <a:pt x="5667374" y="324148"/>
                </a:lnTo>
                <a:cubicBezTo>
                  <a:pt x="5667598" y="322362"/>
                  <a:pt x="5668491" y="321469"/>
                  <a:pt x="5670054" y="321469"/>
                </a:cubicBezTo>
                <a:close/>
                <a:moveTo>
                  <a:pt x="5427464" y="321469"/>
                </a:moveTo>
                <a:lnTo>
                  <a:pt x="5448895" y="321469"/>
                </a:lnTo>
                <a:cubicBezTo>
                  <a:pt x="5450681" y="321692"/>
                  <a:pt x="5451574" y="322585"/>
                  <a:pt x="5451574" y="324148"/>
                </a:cubicBezTo>
                <a:lnTo>
                  <a:pt x="5451574" y="345579"/>
                </a:lnTo>
                <a:cubicBezTo>
                  <a:pt x="5451574" y="347365"/>
                  <a:pt x="5450681" y="348258"/>
                  <a:pt x="5448895" y="348258"/>
                </a:cubicBezTo>
                <a:lnTo>
                  <a:pt x="5427464" y="348258"/>
                </a:lnTo>
                <a:cubicBezTo>
                  <a:pt x="5425678" y="348258"/>
                  <a:pt x="5424785" y="347365"/>
                  <a:pt x="5424785" y="345579"/>
                </a:cubicBezTo>
                <a:lnTo>
                  <a:pt x="5424785" y="324148"/>
                </a:lnTo>
                <a:cubicBezTo>
                  <a:pt x="5425008" y="322362"/>
                  <a:pt x="5425901" y="321469"/>
                  <a:pt x="5427464" y="321469"/>
                </a:cubicBezTo>
                <a:close/>
                <a:moveTo>
                  <a:pt x="5387280" y="321469"/>
                </a:moveTo>
                <a:lnTo>
                  <a:pt x="5408712" y="321469"/>
                </a:lnTo>
                <a:cubicBezTo>
                  <a:pt x="5410498" y="321692"/>
                  <a:pt x="5411390" y="322585"/>
                  <a:pt x="5411390" y="324148"/>
                </a:cubicBezTo>
                <a:lnTo>
                  <a:pt x="5411390" y="345579"/>
                </a:lnTo>
                <a:cubicBezTo>
                  <a:pt x="5411390" y="347365"/>
                  <a:pt x="5410498" y="348258"/>
                  <a:pt x="5408712" y="348258"/>
                </a:cubicBezTo>
                <a:lnTo>
                  <a:pt x="5387280" y="348258"/>
                </a:lnTo>
                <a:cubicBezTo>
                  <a:pt x="5385494" y="348258"/>
                  <a:pt x="5384601" y="347365"/>
                  <a:pt x="5384601" y="345579"/>
                </a:cubicBezTo>
                <a:lnTo>
                  <a:pt x="5384601" y="324148"/>
                </a:lnTo>
                <a:cubicBezTo>
                  <a:pt x="5384825" y="322362"/>
                  <a:pt x="5385718" y="321469"/>
                  <a:pt x="5387280" y="321469"/>
                </a:cubicBezTo>
                <a:close/>
                <a:moveTo>
                  <a:pt x="5347097" y="321469"/>
                </a:moveTo>
                <a:lnTo>
                  <a:pt x="5368528" y="321469"/>
                </a:lnTo>
                <a:cubicBezTo>
                  <a:pt x="5370314" y="321692"/>
                  <a:pt x="5371207" y="322585"/>
                  <a:pt x="5371207" y="324148"/>
                </a:cubicBezTo>
                <a:lnTo>
                  <a:pt x="5371207" y="345579"/>
                </a:lnTo>
                <a:cubicBezTo>
                  <a:pt x="5371207" y="347365"/>
                  <a:pt x="5370314" y="348258"/>
                  <a:pt x="5368528" y="348258"/>
                </a:cubicBezTo>
                <a:lnTo>
                  <a:pt x="5347097" y="348258"/>
                </a:lnTo>
                <a:cubicBezTo>
                  <a:pt x="5345311" y="348258"/>
                  <a:pt x="5344418" y="347365"/>
                  <a:pt x="5344418" y="345579"/>
                </a:cubicBezTo>
                <a:lnTo>
                  <a:pt x="5344418" y="324148"/>
                </a:lnTo>
                <a:cubicBezTo>
                  <a:pt x="5344641" y="322362"/>
                  <a:pt x="5345534" y="321469"/>
                  <a:pt x="5347097" y="321469"/>
                </a:cubicBezTo>
                <a:close/>
                <a:moveTo>
                  <a:pt x="5306913" y="321469"/>
                </a:moveTo>
                <a:lnTo>
                  <a:pt x="5328344" y="321469"/>
                </a:lnTo>
                <a:cubicBezTo>
                  <a:pt x="5330130" y="321692"/>
                  <a:pt x="5331023" y="322585"/>
                  <a:pt x="5331023" y="324148"/>
                </a:cubicBezTo>
                <a:lnTo>
                  <a:pt x="5331023" y="345579"/>
                </a:lnTo>
                <a:cubicBezTo>
                  <a:pt x="5331023" y="347365"/>
                  <a:pt x="5330130" y="348258"/>
                  <a:pt x="5328344" y="348258"/>
                </a:cubicBezTo>
                <a:lnTo>
                  <a:pt x="5306913" y="348258"/>
                </a:lnTo>
                <a:cubicBezTo>
                  <a:pt x="5305127" y="348258"/>
                  <a:pt x="5304234" y="347365"/>
                  <a:pt x="5304234" y="345579"/>
                </a:cubicBezTo>
                <a:lnTo>
                  <a:pt x="5304234" y="324148"/>
                </a:lnTo>
                <a:cubicBezTo>
                  <a:pt x="5304457" y="322362"/>
                  <a:pt x="5305350" y="321469"/>
                  <a:pt x="5306913" y="321469"/>
                </a:cubicBezTo>
                <a:close/>
                <a:moveTo>
                  <a:pt x="5073848" y="321469"/>
                </a:moveTo>
                <a:lnTo>
                  <a:pt x="5095280" y="321469"/>
                </a:lnTo>
                <a:cubicBezTo>
                  <a:pt x="5097065" y="321692"/>
                  <a:pt x="5097958" y="322585"/>
                  <a:pt x="5097958" y="324148"/>
                </a:cubicBezTo>
                <a:lnTo>
                  <a:pt x="5097958" y="345579"/>
                </a:lnTo>
                <a:cubicBezTo>
                  <a:pt x="5097958" y="347365"/>
                  <a:pt x="5097065" y="348258"/>
                  <a:pt x="5095280" y="348258"/>
                </a:cubicBezTo>
                <a:lnTo>
                  <a:pt x="5073848" y="348258"/>
                </a:lnTo>
                <a:cubicBezTo>
                  <a:pt x="5072062" y="348258"/>
                  <a:pt x="5071169" y="347365"/>
                  <a:pt x="5071169" y="345579"/>
                </a:cubicBezTo>
                <a:lnTo>
                  <a:pt x="5071169" y="324148"/>
                </a:lnTo>
                <a:cubicBezTo>
                  <a:pt x="5071393" y="322362"/>
                  <a:pt x="5072286" y="321469"/>
                  <a:pt x="5073848" y="321469"/>
                </a:cubicBezTo>
                <a:close/>
                <a:moveTo>
                  <a:pt x="5033665" y="321469"/>
                </a:moveTo>
                <a:lnTo>
                  <a:pt x="5055096" y="321469"/>
                </a:lnTo>
                <a:cubicBezTo>
                  <a:pt x="5056882" y="321692"/>
                  <a:pt x="5057775" y="322585"/>
                  <a:pt x="5057775" y="324148"/>
                </a:cubicBezTo>
                <a:lnTo>
                  <a:pt x="5057775" y="345579"/>
                </a:lnTo>
                <a:cubicBezTo>
                  <a:pt x="5057775" y="347365"/>
                  <a:pt x="5056882" y="348258"/>
                  <a:pt x="5055096" y="348258"/>
                </a:cubicBezTo>
                <a:lnTo>
                  <a:pt x="5033665" y="348258"/>
                </a:lnTo>
                <a:cubicBezTo>
                  <a:pt x="5031879" y="348258"/>
                  <a:pt x="5030986" y="347365"/>
                  <a:pt x="5030986" y="345579"/>
                </a:cubicBezTo>
                <a:lnTo>
                  <a:pt x="5030986" y="324148"/>
                </a:lnTo>
                <a:cubicBezTo>
                  <a:pt x="5031209" y="322362"/>
                  <a:pt x="5032102" y="321469"/>
                  <a:pt x="5033665" y="321469"/>
                </a:cubicBezTo>
                <a:close/>
                <a:moveTo>
                  <a:pt x="4993481" y="321469"/>
                </a:moveTo>
                <a:lnTo>
                  <a:pt x="5014912" y="321469"/>
                </a:lnTo>
                <a:cubicBezTo>
                  <a:pt x="5016698" y="321692"/>
                  <a:pt x="5017591" y="322585"/>
                  <a:pt x="5017591" y="324148"/>
                </a:cubicBezTo>
                <a:lnTo>
                  <a:pt x="5017591" y="345579"/>
                </a:lnTo>
                <a:cubicBezTo>
                  <a:pt x="5017591" y="347365"/>
                  <a:pt x="5016698" y="348258"/>
                  <a:pt x="5014912" y="348258"/>
                </a:cubicBezTo>
                <a:lnTo>
                  <a:pt x="4993481" y="348258"/>
                </a:lnTo>
                <a:cubicBezTo>
                  <a:pt x="4991695" y="348258"/>
                  <a:pt x="4990802" y="347365"/>
                  <a:pt x="4990802" y="345579"/>
                </a:cubicBezTo>
                <a:lnTo>
                  <a:pt x="4990802" y="324148"/>
                </a:lnTo>
                <a:cubicBezTo>
                  <a:pt x="4991025" y="322362"/>
                  <a:pt x="4991918" y="321469"/>
                  <a:pt x="4993481" y="321469"/>
                </a:cubicBezTo>
                <a:close/>
                <a:moveTo>
                  <a:pt x="4953298" y="321469"/>
                </a:moveTo>
                <a:lnTo>
                  <a:pt x="4974729" y="321469"/>
                </a:lnTo>
                <a:cubicBezTo>
                  <a:pt x="4976515" y="321692"/>
                  <a:pt x="4977408" y="322585"/>
                  <a:pt x="4977408" y="324148"/>
                </a:cubicBezTo>
                <a:lnTo>
                  <a:pt x="4977408" y="345579"/>
                </a:lnTo>
                <a:cubicBezTo>
                  <a:pt x="4977408" y="347365"/>
                  <a:pt x="4976515" y="348258"/>
                  <a:pt x="4974729" y="348258"/>
                </a:cubicBezTo>
                <a:lnTo>
                  <a:pt x="4953298" y="348258"/>
                </a:lnTo>
                <a:cubicBezTo>
                  <a:pt x="4951512" y="348258"/>
                  <a:pt x="4950619" y="347365"/>
                  <a:pt x="4950619" y="345579"/>
                </a:cubicBezTo>
                <a:lnTo>
                  <a:pt x="4950619" y="324148"/>
                </a:lnTo>
                <a:cubicBezTo>
                  <a:pt x="4950842" y="322362"/>
                  <a:pt x="4951735" y="321469"/>
                  <a:pt x="4953298" y="321469"/>
                </a:cubicBezTo>
                <a:close/>
                <a:moveTo>
                  <a:pt x="4913114" y="321469"/>
                </a:moveTo>
                <a:lnTo>
                  <a:pt x="4934545" y="321469"/>
                </a:lnTo>
                <a:cubicBezTo>
                  <a:pt x="4936331" y="321692"/>
                  <a:pt x="4937224" y="322585"/>
                  <a:pt x="4937224" y="324148"/>
                </a:cubicBezTo>
                <a:lnTo>
                  <a:pt x="4937224" y="345579"/>
                </a:lnTo>
                <a:cubicBezTo>
                  <a:pt x="4937224" y="347365"/>
                  <a:pt x="4936331" y="348258"/>
                  <a:pt x="4934545" y="348258"/>
                </a:cubicBezTo>
                <a:lnTo>
                  <a:pt x="4913114" y="348258"/>
                </a:lnTo>
                <a:cubicBezTo>
                  <a:pt x="4911328" y="348258"/>
                  <a:pt x="4910435" y="347365"/>
                  <a:pt x="4910435" y="345579"/>
                </a:cubicBezTo>
                <a:lnTo>
                  <a:pt x="4910435" y="324148"/>
                </a:lnTo>
                <a:cubicBezTo>
                  <a:pt x="4910658" y="322362"/>
                  <a:pt x="4911551" y="321469"/>
                  <a:pt x="4913114" y="321469"/>
                </a:cubicBezTo>
                <a:close/>
                <a:moveTo>
                  <a:pt x="4872930" y="321469"/>
                </a:moveTo>
                <a:lnTo>
                  <a:pt x="4894362" y="321469"/>
                </a:lnTo>
                <a:cubicBezTo>
                  <a:pt x="4896148" y="321692"/>
                  <a:pt x="4897040" y="322585"/>
                  <a:pt x="4897040" y="324148"/>
                </a:cubicBezTo>
                <a:lnTo>
                  <a:pt x="4897040" y="345579"/>
                </a:lnTo>
                <a:cubicBezTo>
                  <a:pt x="4897040" y="347365"/>
                  <a:pt x="4896148" y="348258"/>
                  <a:pt x="4894362" y="348258"/>
                </a:cubicBezTo>
                <a:lnTo>
                  <a:pt x="4872930" y="348258"/>
                </a:lnTo>
                <a:cubicBezTo>
                  <a:pt x="4871144" y="348258"/>
                  <a:pt x="4870251" y="347365"/>
                  <a:pt x="4870251" y="345579"/>
                </a:cubicBezTo>
                <a:lnTo>
                  <a:pt x="4870251" y="324148"/>
                </a:lnTo>
                <a:cubicBezTo>
                  <a:pt x="4870475" y="322362"/>
                  <a:pt x="4871368" y="321469"/>
                  <a:pt x="4872930" y="321469"/>
                </a:cubicBezTo>
                <a:close/>
                <a:moveTo>
                  <a:pt x="4752380" y="321469"/>
                </a:moveTo>
                <a:lnTo>
                  <a:pt x="4773811" y="321469"/>
                </a:lnTo>
                <a:cubicBezTo>
                  <a:pt x="4775597" y="321692"/>
                  <a:pt x="4776490" y="322585"/>
                  <a:pt x="4776490" y="324148"/>
                </a:cubicBezTo>
                <a:lnTo>
                  <a:pt x="4776490" y="345579"/>
                </a:lnTo>
                <a:cubicBezTo>
                  <a:pt x="4776490" y="347365"/>
                  <a:pt x="4775597" y="348258"/>
                  <a:pt x="4773811" y="348258"/>
                </a:cubicBezTo>
                <a:lnTo>
                  <a:pt x="4752380" y="348258"/>
                </a:lnTo>
                <a:cubicBezTo>
                  <a:pt x="4750594" y="348258"/>
                  <a:pt x="4749701" y="347365"/>
                  <a:pt x="4749701" y="345579"/>
                </a:cubicBezTo>
                <a:lnTo>
                  <a:pt x="4749701" y="324148"/>
                </a:lnTo>
                <a:cubicBezTo>
                  <a:pt x="4749924" y="322362"/>
                  <a:pt x="4750817" y="321469"/>
                  <a:pt x="4752380" y="321469"/>
                </a:cubicBezTo>
                <a:close/>
                <a:moveTo>
                  <a:pt x="4712196" y="321469"/>
                </a:moveTo>
                <a:lnTo>
                  <a:pt x="4733627" y="321469"/>
                </a:lnTo>
                <a:cubicBezTo>
                  <a:pt x="4735413" y="321692"/>
                  <a:pt x="4736306" y="322585"/>
                  <a:pt x="4736306" y="324148"/>
                </a:cubicBezTo>
                <a:lnTo>
                  <a:pt x="4736306" y="345579"/>
                </a:lnTo>
                <a:cubicBezTo>
                  <a:pt x="4736306" y="347365"/>
                  <a:pt x="4735413" y="348258"/>
                  <a:pt x="4733627" y="348258"/>
                </a:cubicBezTo>
                <a:lnTo>
                  <a:pt x="4712196" y="348258"/>
                </a:lnTo>
                <a:cubicBezTo>
                  <a:pt x="4710410" y="348258"/>
                  <a:pt x="4709517" y="347365"/>
                  <a:pt x="4709517" y="345579"/>
                </a:cubicBezTo>
                <a:lnTo>
                  <a:pt x="4709517" y="324148"/>
                </a:lnTo>
                <a:cubicBezTo>
                  <a:pt x="4709740" y="322362"/>
                  <a:pt x="4710633" y="321469"/>
                  <a:pt x="4712196" y="321469"/>
                </a:cubicBezTo>
                <a:close/>
                <a:moveTo>
                  <a:pt x="4672012" y="321469"/>
                </a:moveTo>
                <a:lnTo>
                  <a:pt x="4693444" y="321469"/>
                </a:lnTo>
                <a:cubicBezTo>
                  <a:pt x="4695230" y="321692"/>
                  <a:pt x="4696123" y="322585"/>
                  <a:pt x="4696123" y="324148"/>
                </a:cubicBezTo>
                <a:lnTo>
                  <a:pt x="4696123" y="345579"/>
                </a:lnTo>
                <a:cubicBezTo>
                  <a:pt x="4696123" y="347365"/>
                  <a:pt x="4695230" y="348258"/>
                  <a:pt x="4693444" y="348258"/>
                </a:cubicBezTo>
                <a:lnTo>
                  <a:pt x="4672012" y="348258"/>
                </a:lnTo>
                <a:cubicBezTo>
                  <a:pt x="4670226" y="348258"/>
                  <a:pt x="4669333" y="347365"/>
                  <a:pt x="4669333" y="345579"/>
                </a:cubicBezTo>
                <a:lnTo>
                  <a:pt x="4669333" y="324148"/>
                </a:lnTo>
                <a:cubicBezTo>
                  <a:pt x="4669557" y="322362"/>
                  <a:pt x="4670450" y="321469"/>
                  <a:pt x="4672012" y="321469"/>
                </a:cubicBezTo>
                <a:close/>
                <a:moveTo>
                  <a:pt x="4631829" y="321469"/>
                </a:moveTo>
                <a:lnTo>
                  <a:pt x="4653260" y="321469"/>
                </a:lnTo>
                <a:cubicBezTo>
                  <a:pt x="4655046" y="321692"/>
                  <a:pt x="4655939" y="322585"/>
                  <a:pt x="4655939" y="324148"/>
                </a:cubicBezTo>
                <a:lnTo>
                  <a:pt x="4655939" y="345579"/>
                </a:lnTo>
                <a:cubicBezTo>
                  <a:pt x="4655939" y="347365"/>
                  <a:pt x="4655046" y="348258"/>
                  <a:pt x="4653260" y="348258"/>
                </a:cubicBezTo>
                <a:lnTo>
                  <a:pt x="4631829" y="348258"/>
                </a:lnTo>
                <a:cubicBezTo>
                  <a:pt x="4630043" y="348258"/>
                  <a:pt x="4629150" y="347365"/>
                  <a:pt x="4629150" y="345579"/>
                </a:cubicBezTo>
                <a:lnTo>
                  <a:pt x="4629150" y="324148"/>
                </a:lnTo>
                <a:cubicBezTo>
                  <a:pt x="4629373" y="322362"/>
                  <a:pt x="4630266" y="321469"/>
                  <a:pt x="4631829" y="321469"/>
                </a:cubicBezTo>
                <a:close/>
                <a:moveTo>
                  <a:pt x="4559498" y="321469"/>
                </a:moveTo>
                <a:lnTo>
                  <a:pt x="4580930" y="321469"/>
                </a:lnTo>
                <a:cubicBezTo>
                  <a:pt x="4582715" y="321692"/>
                  <a:pt x="4583608" y="322585"/>
                  <a:pt x="4583608" y="324148"/>
                </a:cubicBezTo>
                <a:lnTo>
                  <a:pt x="4583608" y="345579"/>
                </a:lnTo>
                <a:cubicBezTo>
                  <a:pt x="4583608" y="347365"/>
                  <a:pt x="4582715" y="348258"/>
                  <a:pt x="4580930" y="348258"/>
                </a:cubicBezTo>
                <a:lnTo>
                  <a:pt x="4559498" y="348258"/>
                </a:lnTo>
                <a:cubicBezTo>
                  <a:pt x="4557712" y="348258"/>
                  <a:pt x="4556819" y="347365"/>
                  <a:pt x="4556819" y="345579"/>
                </a:cubicBezTo>
                <a:lnTo>
                  <a:pt x="4556819" y="324148"/>
                </a:lnTo>
                <a:cubicBezTo>
                  <a:pt x="4557043" y="322362"/>
                  <a:pt x="4557936" y="321469"/>
                  <a:pt x="4559498" y="321469"/>
                </a:cubicBezTo>
                <a:close/>
                <a:moveTo>
                  <a:pt x="4519315" y="321469"/>
                </a:moveTo>
                <a:lnTo>
                  <a:pt x="4540746" y="321469"/>
                </a:lnTo>
                <a:cubicBezTo>
                  <a:pt x="4542532" y="321692"/>
                  <a:pt x="4543425" y="322585"/>
                  <a:pt x="4543425" y="324148"/>
                </a:cubicBezTo>
                <a:lnTo>
                  <a:pt x="4543425" y="345579"/>
                </a:lnTo>
                <a:cubicBezTo>
                  <a:pt x="4543425" y="347365"/>
                  <a:pt x="4542532" y="348258"/>
                  <a:pt x="4540746" y="348258"/>
                </a:cubicBezTo>
                <a:lnTo>
                  <a:pt x="4519315" y="348258"/>
                </a:lnTo>
                <a:cubicBezTo>
                  <a:pt x="4517529" y="348258"/>
                  <a:pt x="4516636" y="347365"/>
                  <a:pt x="4516636" y="345579"/>
                </a:cubicBezTo>
                <a:lnTo>
                  <a:pt x="4516636" y="324148"/>
                </a:lnTo>
                <a:cubicBezTo>
                  <a:pt x="4516859" y="322362"/>
                  <a:pt x="4517752" y="321469"/>
                  <a:pt x="4519315" y="321469"/>
                </a:cubicBezTo>
                <a:close/>
                <a:moveTo>
                  <a:pt x="4479131" y="321469"/>
                </a:moveTo>
                <a:lnTo>
                  <a:pt x="4500562" y="321469"/>
                </a:lnTo>
                <a:cubicBezTo>
                  <a:pt x="4502348" y="321692"/>
                  <a:pt x="4503241" y="322585"/>
                  <a:pt x="4503241" y="324148"/>
                </a:cubicBezTo>
                <a:lnTo>
                  <a:pt x="4503241" y="345579"/>
                </a:lnTo>
                <a:cubicBezTo>
                  <a:pt x="4503241" y="347365"/>
                  <a:pt x="4502348" y="348258"/>
                  <a:pt x="4500562" y="348258"/>
                </a:cubicBezTo>
                <a:lnTo>
                  <a:pt x="4479131" y="348258"/>
                </a:lnTo>
                <a:cubicBezTo>
                  <a:pt x="4477345" y="348258"/>
                  <a:pt x="4476452" y="347365"/>
                  <a:pt x="4476452" y="345579"/>
                </a:cubicBezTo>
                <a:lnTo>
                  <a:pt x="4476452" y="324148"/>
                </a:lnTo>
                <a:cubicBezTo>
                  <a:pt x="4476675" y="322362"/>
                  <a:pt x="4477568" y="321469"/>
                  <a:pt x="4479131" y="321469"/>
                </a:cubicBezTo>
                <a:close/>
                <a:moveTo>
                  <a:pt x="4438948" y="321469"/>
                </a:moveTo>
                <a:lnTo>
                  <a:pt x="4460379" y="321469"/>
                </a:lnTo>
                <a:cubicBezTo>
                  <a:pt x="4462165" y="321692"/>
                  <a:pt x="4463058" y="322585"/>
                  <a:pt x="4463058" y="324148"/>
                </a:cubicBezTo>
                <a:lnTo>
                  <a:pt x="4463058" y="345579"/>
                </a:lnTo>
                <a:cubicBezTo>
                  <a:pt x="4463058" y="347365"/>
                  <a:pt x="4462165" y="348258"/>
                  <a:pt x="4460379" y="348258"/>
                </a:cubicBezTo>
                <a:lnTo>
                  <a:pt x="4438948" y="348258"/>
                </a:lnTo>
                <a:cubicBezTo>
                  <a:pt x="4437162" y="348258"/>
                  <a:pt x="4436269" y="347365"/>
                  <a:pt x="4436269" y="345579"/>
                </a:cubicBezTo>
                <a:lnTo>
                  <a:pt x="4436269" y="324148"/>
                </a:lnTo>
                <a:cubicBezTo>
                  <a:pt x="4436492" y="322362"/>
                  <a:pt x="4437385" y="321469"/>
                  <a:pt x="4438948" y="321469"/>
                </a:cubicBezTo>
                <a:close/>
                <a:moveTo>
                  <a:pt x="4238030" y="321469"/>
                </a:moveTo>
                <a:lnTo>
                  <a:pt x="4259461" y="321469"/>
                </a:lnTo>
                <a:cubicBezTo>
                  <a:pt x="4261247" y="321692"/>
                  <a:pt x="4262140" y="322585"/>
                  <a:pt x="4262140" y="324148"/>
                </a:cubicBezTo>
                <a:lnTo>
                  <a:pt x="4262140" y="345579"/>
                </a:lnTo>
                <a:cubicBezTo>
                  <a:pt x="4262140" y="347365"/>
                  <a:pt x="4261247" y="348258"/>
                  <a:pt x="4259461" y="348258"/>
                </a:cubicBezTo>
                <a:lnTo>
                  <a:pt x="4238030" y="348258"/>
                </a:lnTo>
                <a:cubicBezTo>
                  <a:pt x="4236244" y="348258"/>
                  <a:pt x="4235351" y="347365"/>
                  <a:pt x="4235351" y="345579"/>
                </a:cubicBezTo>
                <a:lnTo>
                  <a:pt x="4235351" y="324148"/>
                </a:lnTo>
                <a:cubicBezTo>
                  <a:pt x="4235574" y="322362"/>
                  <a:pt x="4236467" y="321469"/>
                  <a:pt x="4238030" y="321469"/>
                </a:cubicBezTo>
                <a:close/>
                <a:moveTo>
                  <a:pt x="4197846" y="321469"/>
                </a:moveTo>
                <a:lnTo>
                  <a:pt x="4219277" y="321469"/>
                </a:lnTo>
                <a:cubicBezTo>
                  <a:pt x="4221063" y="321692"/>
                  <a:pt x="4221956" y="322585"/>
                  <a:pt x="4221956" y="324148"/>
                </a:cubicBezTo>
                <a:lnTo>
                  <a:pt x="4221956" y="345579"/>
                </a:lnTo>
                <a:cubicBezTo>
                  <a:pt x="4221956" y="347365"/>
                  <a:pt x="4221063" y="348258"/>
                  <a:pt x="4219277" y="348258"/>
                </a:cubicBezTo>
                <a:lnTo>
                  <a:pt x="4197846" y="348258"/>
                </a:lnTo>
                <a:cubicBezTo>
                  <a:pt x="4196060" y="348258"/>
                  <a:pt x="4195167" y="347365"/>
                  <a:pt x="4195167" y="345579"/>
                </a:cubicBezTo>
                <a:lnTo>
                  <a:pt x="4195167" y="324148"/>
                </a:lnTo>
                <a:cubicBezTo>
                  <a:pt x="4195390" y="322362"/>
                  <a:pt x="4196283" y="321469"/>
                  <a:pt x="4197846" y="321469"/>
                </a:cubicBezTo>
                <a:close/>
                <a:moveTo>
                  <a:pt x="4157662" y="321469"/>
                </a:moveTo>
                <a:lnTo>
                  <a:pt x="4179094" y="321469"/>
                </a:lnTo>
                <a:cubicBezTo>
                  <a:pt x="4180880" y="321692"/>
                  <a:pt x="4181773" y="322585"/>
                  <a:pt x="4181773" y="324148"/>
                </a:cubicBezTo>
                <a:lnTo>
                  <a:pt x="4181773" y="345579"/>
                </a:lnTo>
                <a:cubicBezTo>
                  <a:pt x="4181773" y="347365"/>
                  <a:pt x="4180880" y="348258"/>
                  <a:pt x="4179094" y="348258"/>
                </a:cubicBezTo>
                <a:lnTo>
                  <a:pt x="4157662" y="348258"/>
                </a:lnTo>
                <a:cubicBezTo>
                  <a:pt x="4155876" y="348258"/>
                  <a:pt x="4154983" y="347365"/>
                  <a:pt x="4154983" y="345579"/>
                </a:cubicBezTo>
                <a:lnTo>
                  <a:pt x="4154983" y="324148"/>
                </a:lnTo>
                <a:cubicBezTo>
                  <a:pt x="4155207" y="322362"/>
                  <a:pt x="4156100" y="321469"/>
                  <a:pt x="4157662" y="321469"/>
                </a:cubicBezTo>
                <a:close/>
                <a:moveTo>
                  <a:pt x="4117479" y="321469"/>
                </a:moveTo>
                <a:lnTo>
                  <a:pt x="4138910" y="321469"/>
                </a:lnTo>
                <a:cubicBezTo>
                  <a:pt x="4140696" y="321692"/>
                  <a:pt x="4141589" y="322585"/>
                  <a:pt x="4141589" y="324148"/>
                </a:cubicBezTo>
                <a:lnTo>
                  <a:pt x="4141589" y="345579"/>
                </a:lnTo>
                <a:cubicBezTo>
                  <a:pt x="4141589" y="347365"/>
                  <a:pt x="4140696" y="348258"/>
                  <a:pt x="4138910" y="348258"/>
                </a:cubicBezTo>
                <a:lnTo>
                  <a:pt x="4117479" y="348258"/>
                </a:lnTo>
                <a:cubicBezTo>
                  <a:pt x="4115693" y="348258"/>
                  <a:pt x="4114800" y="347365"/>
                  <a:pt x="4114800" y="345579"/>
                </a:cubicBezTo>
                <a:lnTo>
                  <a:pt x="4114800" y="324148"/>
                </a:lnTo>
                <a:cubicBezTo>
                  <a:pt x="4115023" y="322362"/>
                  <a:pt x="4115916" y="321469"/>
                  <a:pt x="4117479" y="321469"/>
                </a:cubicBezTo>
                <a:close/>
                <a:moveTo>
                  <a:pt x="4045148" y="321469"/>
                </a:moveTo>
                <a:lnTo>
                  <a:pt x="4066580" y="321469"/>
                </a:lnTo>
                <a:cubicBezTo>
                  <a:pt x="4068365" y="321692"/>
                  <a:pt x="4069258" y="322585"/>
                  <a:pt x="4069258" y="324148"/>
                </a:cubicBezTo>
                <a:lnTo>
                  <a:pt x="4069258" y="345579"/>
                </a:lnTo>
                <a:cubicBezTo>
                  <a:pt x="4069258" y="347365"/>
                  <a:pt x="4068365" y="348258"/>
                  <a:pt x="4066580" y="348258"/>
                </a:cubicBezTo>
                <a:lnTo>
                  <a:pt x="4045148" y="348258"/>
                </a:lnTo>
                <a:cubicBezTo>
                  <a:pt x="4043362" y="348258"/>
                  <a:pt x="4042469" y="347365"/>
                  <a:pt x="4042469" y="345579"/>
                </a:cubicBezTo>
                <a:lnTo>
                  <a:pt x="4042469" y="324148"/>
                </a:lnTo>
                <a:cubicBezTo>
                  <a:pt x="4042693" y="322362"/>
                  <a:pt x="4043586" y="321469"/>
                  <a:pt x="4045148" y="321469"/>
                </a:cubicBezTo>
                <a:close/>
                <a:moveTo>
                  <a:pt x="4004965" y="321469"/>
                </a:moveTo>
                <a:lnTo>
                  <a:pt x="4026396" y="321469"/>
                </a:lnTo>
                <a:cubicBezTo>
                  <a:pt x="4028182" y="321692"/>
                  <a:pt x="4029075" y="322585"/>
                  <a:pt x="4029075" y="324148"/>
                </a:cubicBezTo>
                <a:lnTo>
                  <a:pt x="4029075" y="345579"/>
                </a:lnTo>
                <a:cubicBezTo>
                  <a:pt x="4029075" y="347365"/>
                  <a:pt x="4028182" y="348258"/>
                  <a:pt x="4026396" y="348258"/>
                </a:cubicBezTo>
                <a:lnTo>
                  <a:pt x="4004965" y="348258"/>
                </a:lnTo>
                <a:cubicBezTo>
                  <a:pt x="4003179" y="348258"/>
                  <a:pt x="4002286" y="347365"/>
                  <a:pt x="4002286" y="345579"/>
                </a:cubicBezTo>
                <a:lnTo>
                  <a:pt x="4002286" y="324148"/>
                </a:lnTo>
                <a:cubicBezTo>
                  <a:pt x="4002509" y="322362"/>
                  <a:pt x="4003402" y="321469"/>
                  <a:pt x="4004965" y="321469"/>
                </a:cubicBezTo>
                <a:close/>
                <a:moveTo>
                  <a:pt x="3964781" y="321469"/>
                </a:moveTo>
                <a:lnTo>
                  <a:pt x="3986212" y="321469"/>
                </a:lnTo>
                <a:cubicBezTo>
                  <a:pt x="3987998" y="321692"/>
                  <a:pt x="3988891" y="322585"/>
                  <a:pt x="3988891" y="324148"/>
                </a:cubicBezTo>
                <a:lnTo>
                  <a:pt x="3988891" y="345579"/>
                </a:lnTo>
                <a:cubicBezTo>
                  <a:pt x="3988891" y="347365"/>
                  <a:pt x="3987998" y="348258"/>
                  <a:pt x="3986212" y="348258"/>
                </a:cubicBezTo>
                <a:lnTo>
                  <a:pt x="3964781" y="348258"/>
                </a:lnTo>
                <a:cubicBezTo>
                  <a:pt x="3962995" y="348258"/>
                  <a:pt x="3962102" y="347365"/>
                  <a:pt x="3962102" y="345579"/>
                </a:cubicBezTo>
                <a:lnTo>
                  <a:pt x="3962102" y="324148"/>
                </a:lnTo>
                <a:cubicBezTo>
                  <a:pt x="3962325" y="322362"/>
                  <a:pt x="3963218" y="321469"/>
                  <a:pt x="3964781" y="321469"/>
                </a:cubicBezTo>
                <a:close/>
                <a:moveTo>
                  <a:pt x="3924598" y="321469"/>
                </a:moveTo>
                <a:lnTo>
                  <a:pt x="3946029" y="321469"/>
                </a:lnTo>
                <a:cubicBezTo>
                  <a:pt x="3947815" y="321692"/>
                  <a:pt x="3948708" y="322585"/>
                  <a:pt x="3948708" y="324148"/>
                </a:cubicBezTo>
                <a:lnTo>
                  <a:pt x="3948708" y="345579"/>
                </a:lnTo>
                <a:cubicBezTo>
                  <a:pt x="3948708" y="347365"/>
                  <a:pt x="3947815" y="348258"/>
                  <a:pt x="3946029" y="348258"/>
                </a:cubicBezTo>
                <a:lnTo>
                  <a:pt x="3924598" y="348258"/>
                </a:lnTo>
                <a:cubicBezTo>
                  <a:pt x="3922812" y="348258"/>
                  <a:pt x="3921919" y="347365"/>
                  <a:pt x="3921919" y="345579"/>
                </a:cubicBezTo>
                <a:lnTo>
                  <a:pt x="3921919" y="324148"/>
                </a:lnTo>
                <a:cubicBezTo>
                  <a:pt x="3922142" y="322362"/>
                  <a:pt x="3923035" y="321469"/>
                  <a:pt x="3924598" y="321469"/>
                </a:cubicBezTo>
                <a:close/>
                <a:moveTo>
                  <a:pt x="3884414" y="321469"/>
                </a:moveTo>
                <a:lnTo>
                  <a:pt x="3905845" y="321469"/>
                </a:lnTo>
                <a:cubicBezTo>
                  <a:pt x="3907631" y="321692"/>
                  <a:pt x="3908524" y="322585"/>
                  <a:pt x="3908524" y="324148"/>
                </a:cubicBezTo>
                <a:lnTo>
                  <a:pt x="3908524" y="345579"/>
                </a:lnTo>
                <a:cubicBezTo>
                  <a:pt x="3908524" y="347365"/>
                  <a:pt x="3907631" y="348258"/>
                  <a:pt x="3905845" y="348258"/>
                </a:cubicBezTo>
                <a:lnTo>
                  <a:pt x="3884414" y="348258"/>
                </a:lnTo>
                <a:cubicBezTo>
                  <a:pt x="3882628" y="348258"/>
                  <a:pt x="3881735" y="347365"/>
                  <a:pt x="3881735" y="345579"/>
                </a:cubicBezTo>
                <a:lnTo>
                  <a:pt x="3881735" y="324148"/>
                </a:lnTo>
                <a:cubicBezTo>
                  <a:pt x="3881958" y="322362"/>
                  <a:pt x="3882851" y="321469"/>
                  <a:pt x="3884414" y="321469"/>
                </a:cubicBezTo>
                <a:close/>
                <a:moveTo>
                  <a:pt x="3844230" y="321469"/>
                </a:moveTo>
                <a:lnTo>
                  <a:pt x="3865662" y="321469"/>
                </a:lnTo>
                <a:cubicBezTo>
                  <a:pt x="3867448" y="321692"/>
                  <a:pt x="3868340" y="322585"/>
                  <a:pt x="3868340" y="324148"/>
                </a:cubicBezTo>
                <a:lnTo>
                  <a:pt x="3868340" y="345579"/>
                </a:lnTo>
                <a:cubicBezTo>
                  <a:pt x="3868340" y="347365"/>
                  <a:pt x="3867448" y="348258"/>
                  <a:pt x="3865662" y="348258"/>
                </a:cubicBezTo>
                <a:lnTo>
                  <a:pt x="3844230" y="348258"/>
                </a:lnTo>
                <a:cubicBezTo>
                  <a:pt x="3842444" y="348258"/>
                  <a:pt x="3841551" y="347365"/>
                  <a:pt x="3841551" y="345579"/>
                </a:cubicBezTo>
                <a:lnTo>
                  <a:pt x="3841551" y="324148"/>
                </a:lnTo>
                <a:cubicBezTo>
                  <a:pt x="3841775" y="322362"/>
                  <a:pt x="3842668" y="321469"/>
                  <a:pt x="3844230" y="321469"/>
                </a:cubicBezTo>
                <a:close/>
                <a:moveTo>
                  <a:pt x="3804047" y="321469"/>
                </a:moveTo>
                <a:lnTo>
                  <a:pt x="3825478" y="321469"/>
                </a:lnTo>
                <a:cubicBezTo>
                  <a:pt x="3827264" y="321692"/>
                  <a:pt x="3828157" y="322585"/>
                  <a:pt x="3828157" y="324148"/>
                </a:cubicBezTo>
                <a:lnTo>
                  <a:pt x="3828157" y="345579"/>
                </a:lnTo>
                <a:cubicBezTo>
                  <a:pt x="3828157" y="347365"/>
                  <a:pt x="3827264" y="348258"/>
                  <a:pt x="3825478" y="348258"/>
                </a:cubicBezTo>
                <a:lnTo>
                  <a:pt x="3804047" y="348258"/>
                </a:lnTo>
                <a:cubicBezTo>
                  <a:pt x="3802261" y="348258"/>
                  <a:pt x="3801368" y="347365"/>
                  <a:pt x="3801368" y="345579"/>
                </a:cubicBezTo>
                <a:lnTo>
                  <a:pt x="3801368" y="324148"/>
                </a:lnTo>
                <a:cubicBezTo>
                  <a:pt x="3801591" y="322362"/>
                  <a:pt x="3802484" y="321469"/>
                  <a:pt x="3804047" y="321469"/>
                </a:cubicBezTo>
                <a:close/>
                <a:moveTo>
                  <a:pt x="3763863" y="321469"/>
                </a:moveTo>
                <a:lnTo>
                  <a:pt x="3785294" y="321469"/>
                </a:lnTo>
                <a:cubicBezTo>
                  <a:pt x="3787080" y="321692"/>
                  <a:pt x="3787973" y="322585"/>
                  <a:pt x="3787973" y="324148"/>
                </a:cubicBezTo>
                <a:lnTo>
                  <a:pt x="3787973" y="345579"/>
                </a:lnTo>
                <a:cubicBezTo>
                  <a:pt x="3787973" y="347365"/>
                  <a:pt x="3787080" y="348258"/>
                  <a:pt x="3785294" y="348258"/>
                </a:cubicBezTo>
                <a:lnTo>
                  <a:pt x="3763863" y="348258"/>
                </a:lnTo>
                <a:cubicBezTo>
                  <a:pt x="3762077" y="348258"/>
                  <a:pt x="3761184" y="347365"/>
                  <a:pt x="3761184" y="345579"/>
                </a:cubicBezTo>
                <a:lnTo>
                  <a:pt x="3761184" y="324148"/>
                </a:lnTo>
                <a:cubicBezTo>
                  <a:pt x="3761407" y="322362"/>
                  <a:pt x="3762300" y="321469"/>
                  <a:pt x="3763863" y="321469"/>
                </a:cubicBezTo>
                <a:close/>
                <a:moveTo>
                  <a:pt x="3723679" y="321469"/>
                </a:moveTo>
                <a:lnTo>
                  <a:pt x="3745111" y="321469"/>
                </a:lnTo>
                <a:cubicBezTo>
                  <a:pt x="3746897" y="321692"/>
                  <a:pt x="3747790" y="322585"/>
                  <a:pt x="3747790" y="324148"/>
                </a:cubicBezTo>
                <a:lnTo>
                  <a:pt x="3747790" y="345579"/>
                </a:lnTo>
                <a:cubicBezTo>
                  <a:pt x="3747790" y="347365"/>
                  <a:pt x="3746897" y="348258"/>
                  <a:pt x="3745111" y="348258"/>
                </a:cubicBezTo>
                <a:lnTo>
                  <a:pt x="3723679" y="348258"/>
                </a:lnTo>
                <a:cubicBezTo>
                  <a:pt x="3721893" y="348258"/>
                  <a:pt x="3721001" y="347365"/>
                  <a:pt x="3721001" y="345579"/>
                </a:cubicBezTo>
                <a:lnTo>
                  <a:pt x="3721001" y="324148"/>
                </a:lnTo>
                <a:cubicBezTo>
                  <a:pt x="3721224" y="322362"/>
                  <a:pt x="3722117" y="321469"/>
                  <a:pt x="3723679" y="321469"/>
                </a:cubicBezTo>
                <a:close/>
                <a:moveTo>
                  <a:pt x="3683496" y="321469"/>
                </a:moveTo>
                <a:lnTo>
                  <a:pt x="3704927" y="321469"/>
                </a:lnTo>
                <a:cubicBezTo>
                  <a:pt x="3706713" y="321692"/>
                  <a:pt x="3707606" y="322585"/>
                  <a:pt x="3707606" y="324148"/>
                </a:cubicBezTo>
                <a:lnTo>
                  <a:pt x="3707606" y="345579"/>
                </a:lnTo>
                <a:cubicBezTo>
                  <a:pt x="3707606" y="347365"/>
                  <a:pt x="3706713" y="348258"/>
                  <a:pt x="3704927" y="348258"/>
                </a:cubicBezTo>
                <a:lnTo>
                  <a:pt x="3683496" y="348258"/>
                </a:lnTo>
                <a:cubicBezTo>
                  <a:pt x="3681710" y="348258"/>
                  <a:pt x="3680817" y="347365"/>
                  <a:pt x="3680817" y="345579"/>
                </a:cubicBezTo>
                <a:lnTo>
                  <a:pt x="3680817" y="324148"/>
                </a:lnTo>
                <a:cubicBezTo>
                  <a:pt x="3681040" y="322362"/>
                  <a:pt x="3681933" y="321469"/>
                  <a:pt x="3683496" y="321469"/>
                </a:cubicBezTo>
                <a:close/>
                <a:moveTo>
                  <a:pt x="3643312" y="321469"/>
                </a:moveTo>
                <a:lnTo>
                  <a:pt x="3664743" y="321469"/>
                </a:lnTo>
                <a:cubicBezTo>
                  <a:pt x="3666529" y="321692"/>
                  <a:pt x="3667422" y="322585"/>
                  <a:pt x="3667422" y="324148"/>
                </a:cubicBezTo>
                <a:lnTo>
                  <a:pt x="3667422" y="345579"/>
                </a:lnTo>
                <a:cubicBezTo>
                  <a:pt x="3667422" y="347365"/>
                  <a:pt x="3666529" y="348258"/>
                  <a:pt x="3664743" y="348258"/>
                </a:cubicBezTo>
                <a:lnTo>
                  <a:pt x="3643312" y="348258"/>
                </a:lnTo>
                <a:cubicBezTo>
                  <a:pt x="3641526" y="348258"/>
                  <a:pt x="3640633" y="347365"/>
                  <a:pt x="3640633" y="345579"/>
                </a:cubicBezTo>
                <a:lnTo>
                  <a:pt x="3640633" y="324148"/>
                </a:lnTo>
                <a:cubicBezTo>
                  <a:pt x="3640857" y="322362"/>
                  <a:pt x="3641750" y="321469"/>
                  <a:pt x="3643312" y="321469"/>
                </a:cubicBezTo>
                <a:close/>
                <a:moveTo>
                  <a:pt x="3603129" y="321469"/>
                </a:moveTo>
                <a:lnTo>
                  <a:pt x="3624560" y="321469"/>
                </a:lnTo>
                <a:cubicBezTo>
                  <a:pt x="3626346" y="321692"/>
                  <a:pt x="3627239" y="322585"/>
                  <a:pt x="3627239" y="324148"/>
                </a:cubicBezTo>
                <a:lnTo>
                  <a:pt x="3627239" y="345579"/>
                </a:lnTo>
                <a:cubicBezTo>
                  <a:pt x="3627239" y="347365"/>
                  <a:pt x="3626346" y="348258"/>
                  <a:pt x="3624560" y="348258"/>
                </a:cubicBezTo>
                <a:lnTo>
                  <a:pt x="3603129" y="348258"/>
                </a:lnTo>
                <a:cubicBezTo>
                  <a:pt x="3601343" y="348258"/>
                  <a:pt x="3600450" y="347365"/>
                  <a:pt x="3600450" y="345579"/>
                </a:cubicBezTo>
                <a:lnTo>
                  <a:pt x="3600450" y="324148"/>
                </a:lnTo>
                <a:cubicBezTo>
                  <a:pt x="3600673" y="322362"/>
                  <a:pt x="3601566" y="321469"/>
                  <a:pt x="3603129" y="321469"/>
                </a:cubicBezTo>
                <a:close/>
                <a:moveTo>
                  <a:pt x="3016448" y="321469"/>
                </a:moveTo>
                <a:lnTo>
                  <a:pt x="3037879" y="321469"/>
                </a:lnTo>
                <a:cubicBezTo>
                  <a:pt x="3039665" y="321692"/>
                  <a:pt x="3040558" y="322585"/>
                  <a:pt x="3040558" y="324148"/>
                </a:cubicBezTo>
                <a:lnTo>
                  <a:pt x="3040558" y="345579"/>
                </a:lnTo>
                <a:cubicBezTo>
                  <a:pt x="3040558" y="347365"/>
                  <a:pt x="3039665" y="348258"/>
                  <a:pt x="3037879" y="348258"/>
                </a:cubicBezTo>
                <a:lnTo>
                  <a:pt x="3016448" y="348258"/>
                </a:lnTo>
                <a:cubicBezTo>
                  <a:pt x="3014662" y="348258"/>
                  <a:pt x="3013769" y="347365"/>
                  <a:pt x="3013769" y="345579"/>
                </a:cubicBezTo>
                <a:lnTo>
                  <a:pt x="3013769" y="324148"/>
                </a:lnTo>
                <a:cubicBezTo>
                  <a:pt x="3013993" y="322362"/>
                  <a:pt x="3014885" y="321469"/>
                  <a:pt x="3016448" y="321469"/>
                </a:cubicBezTo>
                <a:close/>
                <a:moveTo>
                  <a:pt x="2976265" y="321469"/>
                </a:moveTo>
                <a:lnTo>
                  <a:pt x="2997696" y="321469"/>
                </a:lnTo>
                <a:cubicBezTo>
                  <a:pt x="2999482" y="321692"/>
                  <a:pt x="3000375" y="322585"/>
                  <a:pt x="3000375" y="324148"/>
                </a:cubicBezTo>
                <a:lnTo>
                  <a:pt x="3000375" y="345579"/>
                </a:lnTo>
                <a:cubicBezTo>
                  <a:pt x="3000375" y="347365"/>
                  <a:pt x="2999482" y="348258"/>
                  <a:pt x="2997696" y="348258"/>
                </a:cubicBezTo>
                <a:lnTo>
                  <a:pt x="2976265" y="348258"/>
                </a:lnTo>
                <a:cubicBezTo>
                  <a:pt x="2974479" y="348258"/>
                  <a:pt x="2973586" y="347365"/>
                  <a:pt x="2973586" y="345579"/>
                </a:cubicBezTo>
                <a:lnTo>
                  <a:pt x="2973586" y="324148"/>
                </a:lnTo>
                <a:cubicBezTo>
                  <a:pt x="2973809" y="322362"/>
                  <a:pt x="2974702" y="321469"/>
                  <a:pt x="2976265" y="321469"/>
                </a:cubicBezTo>
                <a:close/>
                <a:moveTo>
                  <a:pt x="2936081" y="321469"/>
                </a:moveTo>
                <a:lnTo>
                  <a:pt x="2957512" y="321469"/>
                </a:lnTo>
                <a:cubicBezTo>
                  <a:pt x="2959298" y="321692"/>
                  <a:pt x="2960191" y="322585"/>
                  <a:pt x="2960191" y="324148"/>
                </a:cubicBezTo>
                <a:lnTo>
                  <a:pt x="2960191" y="345579"/>
                </a:lnTo>
                <a:cubicBezTo>
                  <a:pt x="2960191" y="347365"/>
                  <a:pt x="2959298" y="348258"/>
                  <a:pt x="2957512" y="348258"/>
                </a:cubicBezTo>
                <a:lnTo>
                  <a:pt x="2936081" y="348258"/>
                </a:lnTo>
                <a:cubicBezTo>
                  <a:pt x="2934295" y="348258"/>
                  <a:pt x="2933402" y="347365"/>
                  <a:pt x="2933402" y="345579"/>
                </a:cubicBezTo>
                <a:lnTo>
                  <a:pt x="2933402" y="324148"/>
                </a:lnTo>
                <a:cubicBezTo>
                  <a:pt x="2933625" y="322362"/>
                  <a:pt x="2934518" y="321469"/>
                  <a:pt x="2936081" y="321469"/>
                </a:cubicBezTo>
                <a:close/>
                <a:moveTo>
                  <a:pt x="2895897" y="321469"/>
                </a:moveTo>
                <a:lnTo>
                  <a:pt x="2917329" y="321469"/>
                </a:lnTo>
                <a:cubicBezTo>
                  <a:pt x="2919115" y="321692"/>
                  <a:pt x="2920008" y="322585"/>
                  <a:pt x="2920008" y="324148"/>
                </a:cubicBezTo>
                <a:lnTo>
                  <a:pt x="2920008" y="345579"/>
                </a:lnTo>
                <a:cubicBezTo>
                  <a:pt x="2920008" y="347365"/>
                  <a:pt x="2919115" y="348258"/>
                  <a:pt x="2917329" y="348258"/>
                </a:cubicBezTo>
                <a:lnTo>
                  <a:pt x="2895897" y="348258"/>
                </a:lnTo>
                <a:cubicBezTo>
                  <a:pt x="2894111" y="348258"/>
                  <a:pt x="2893218" y="347365"/>
                  <a:pt x="2893218" y="345579"/>
                </a:cubicBezTo>
                <a:lnTo>
                  <a:pt x="2893218" y="324148"/>
                </a:lnTo>
                <a:cubicBezTo>
                  <a:pt x="2893442" y="322362"/>
                  <a:pt x="2894335" y="321469"/>
                  <a:pt x="2895897" y="321469"/>
                </a:cubicBezTo>
                <a:close/>
                <a:moveTo>
                  <a:pt x="2855714" y="321469"/>
                </a:moveTo>
                <a:lnTo>
                  <a:pt x="2877145" y="321469"/>
                </a:lnTo>
                <a:cubicBezTo>
                  <a:pt x="2878931" y="321692"/>
                  <a:pt x="2879824" y="322585"/>
                  <a:pt x="2879824" y="324148"/>
                </a:cubicBezTo>
                <a:lnTo>
                  <a:pt x="2879824" y="345579"/>
                </a:lnTo>
                <a:cubicBezTo>
                  <a:pt x="2879824" y="347365"/>
                  <a:pt x="2878931" y="348258"/>
                  <a:pt x="2877145" y="348258"/>
                </a:cubicBezTo>
                <a:lnTo>
                  <a:pt x="2855714" y="348258"/>
                </a:lnTo>
                <a:cubicBezTo>
                  <a:pt x="2853928" y="348258"/>
                  <a:pt x="2853035" y="347365"/>
                  <a:pt x="2853035" y="345579"/>
                </a:cubicBezTo>
                <a:lnTo>
                  <a:pt x="2853035" y="324148"/>
                </a:lnTo>
                <a:cubicBezTo>
                  <a:pt x="2853258" y="322362"/>
                  <a:pt x="2854151" y="321469"/>
                  <a:pt x="2855714" y="321469"/>
                </a:cubicBezTo>
                <a:close/>
                <a:moveTo>
                  <a:pt x="2815530" y="321469"/>
                </a:moveTo>
                <a:lnTo>
                  <a:pt x="2836961" y="321469"/>
                </a:lnTo>
                <a:cubicBezTo>
                  <a:pt x="2838747" y="321692"/>
                  <a:pt x="2839640" y="322585"/>
                  <a:pt x="2839640" y="324148"/>
                </a:cubicBezTo>
                <a:lnTo>
                  <a:pt x="2839640" y="345579"/>
                </a:lnTo>
                <a:cubicBezTo>
                  <a:pt x="2839640" y="347365"/>
                  <a:pt x="2838747" y="348258"/>
                  <a:pt x="2836961" y="348258"/>
                </a:cubicBezTo>
                <a:lnTo>
                  <a:pt x="2815530" y="348258"/>
                </a:lnTo>
                <a:cubicBezTo>
                  <a:pt x="2813744" y="348258"/>
                  <a:pt x="2812851" y="347365"/>
                  <a:pt x="2812851" y="345579"/>
                </a:cubicBezTo>
                <a:lnTo>
                  <a:pt x="2812851" y="324148"/>
                </a:lnTo>
                <a:cubicBezTo>
                  <a:pt x="2813075" y="322362"/>
                  <a:pt x="2813968" y="321469"/>
                  <a:pt x="2815530" y="321469"/>
                </a:cubicBezTo>
                <a:close/>
                <a:moveTo>
                  <a:pt x="2775347" y="321469"/>
                </a:moveTo>
                <a:lnTo>
                  <a:pt x="2796778" y="321469"/>
                </a:lnTo>
                <a:cubicBezTo>
                  <a:pt x="2798564" y="321692"/>
                  <a:pt x="2799457" y="322585"/>
                  <a:pt x="2799457" y="324148"/>
                </a:cubicBezTo>
                <a:lnTo>
                  <a:pt x="2799457" y="345579"/>
                </a:lnTo>
                <a:cubicBezTo>
                  <a:pt x="2799457" y="347365"/>
                  <a:pt x="2798564" y="348258"/>
                  <a:pt x="2796778" y="348258"/>
                </a:cubicBezTo>
                <a:lnTo>
                  <a:pt x="2775347" y="348258"/>
                </a:lnTo>
                <a:cubicBezTo>
                  <a:pt x="2773561" y="348258"/>
                  <a:pt x="2772668" y="347365"/>
                  <a:pt x="2772668" y="345579"/>
                </a:cubicBezTo>
                <a:lnTo>
                  <a:pt x="2772668" y="324148"/>
                </a:lnTo>
                <a:cubicBezTo>
                  <a:pt x="2772891" y="322362"/>
                  <a:pt x="2773784" y="321469"/>
                  <a:pt x="2775347" y="321469"/>
                </a:cubicBezTo>
                <a:close/>
                <a:moveTo>
                  <a:pt x="2735163" y="321469"/>
                </a:moveTo>
                <a:lnTo>
                  <a:pt x="2756594" y="321469"/>
                </a:lnTo>
                <a:cubicBezTo>
                  <a:pt x="2758380" y="321692"/>
                  <a:pt x="2759273" y="322585"/>
                  <a:pt x="2759273" y="324148"/>
                </a:cubicBezTo>
                <a:lnTo>
                  <a:pt x="2759273" y="345579"/>
                </a:lnTo>
                <a:cubicBezTo>
                  <a:pt x="2759273" y="347365"/>
                  <a:pt x="2758380" y="348258"/>
                  <a:pt x="2756594" y="348258"/>
                </a:cubicBezTo>
                <a:lnTo>
                  <a:pt x="2735163" y="348258"/>
                </a:lnTo>
                <a:cubicBezTo>
                  <a:pt x="2733377" y="348258"/>
                  <a:pt x="2732484" y="347365"/>
                  <a:pt x="2732484" y="345579"/>
                </a:cubicBezTo>
                <a:lnTo>
                  <a:pt x="2732484" y="324148"/>
                </a:lnTo>
                <a:cubicBezTo>
                  <a:pt x="2732707" y="322362"/>
                  <a:pt x="2733600" y="321469"/>
                  <a:pt x="2735163" y="321469"/>
                </a:cubicBezTo>
                <a:close/>
                <a:moveTo>
                  <a:pt x="2694979" y="321469"/>
                </a:moveTo>
                <a:lnTo>
                  <a:pt x="2716411" y="321469"/>
                </a:lnTo>
                <a:cubicBezTo>
                  <a:pt x="2718197" y="321692"/>
                  <a:pt x="2719090" y="322585"/>
                  <a:pt x="2719090" y="324148"/>
                </a:cubicBezTo>
                <a:lnTo>
                  <a:pt x="2719090" y="345579"/>
                </a:lnTo>
                <a:cubicBezTo>
                  <a:pt x="2719090" y="347365"/>
                  <a:pt x="2718197" y="348258"/>
                  <a:pt x="2716411" y="348258"/>
                </a:cubicBezTo>
                <a:lnTo>
                  <a:pt x="2694979" y="348258"/>
                </a:lnTo>
                <a:cubicBezTo>
                  <a:pt x="2693193" y="348258"/>
                  <a:pt x="2692301" y="347365"/>
                  <a:pt x="2692301" y="345579"/>
                </a:cubicBezTo>
                <a:lnTo>
                  <a:pt x="2692301" y="324148"/>
                </a:lnTo>
                <a:cubicBezTo>
                  <a:pt x="2692524" y="322362"/>
                  <a:pt x="2693417" y="321469"/>
                  <a:pt x="2694979" y="321469"/>
                </a:cubicBezTo>
                <a:close/>
                <a:moveTo>
                  <a:pt x="2654796" y="321469"/>
                </a:moveTo>
                <a:lnTo>
                  <a:pt x="2676227" y="321469"/>
                </a:lnTo>
                <a:cubicBezTo>
                  <a:pt x="2678013" y="321692"/>
                  <a:pt x="2678906" y="322585"/>
                  <a:pt x="2678906" y="324148"/>
                </a:cubicBezTo>
                <a:lnTo>
                  <a:pt x="2678906" y="345579"/>
                </a:lnTo>
                <a:cubicBezTo>
                  <a:pt x="2678906" y="347365"/>
                  <a:pt x="2678013" y="348258"/>
                  <a:pt x="2676227" y="348258"/>
                </a:cubicBezTo>
                <a:lnTo>
                  <a:pt x="2654796" y="348258"/>
                </a:lnTo>
                <a:cubicBezTo>
                  <a:pt x="2653010" y="348258"/>
                  <a:pt x="2652117" y="347365"/>
                  <a:pt x="2652117" y="345579"/>
                </a:cubicBezTo>
                <a:lnTo>
                  <a:pt x="2652117" y="324148"/>
                </a:lnTo>
                <a:cubicBezTo>
                  <a:pt x="2652340" y="322362"/>
                  <a:pt x="2653233" y="321469"/>
                  <a:pt x="2654796" y="321469"/>
                </a:cubicBezTo>
                <a:close/>
                <a:moveTo>
                  <a:pt x="2614612" y="321469"/>
                </a:moveTo>
                <a:lnTo>
                  <a:pt x="2636043" y="321469"/>
                </a:lnTo>
                <a:cubicBezTo>
                  <a:pt x="2637829" y="321692"/>
                  <a:pt x="2638722" y="322585"/>
                  <a:pt x="2638722" y="324148"/>
                </a:cubicBezTo>
                <a:lnTo>
                  <a:pt x="2638722" y="345579"/>
                </a:lnTo>
                <a:cubicBezTo>
                  <a:pt x="2638722" y="347365"/>
                  <a:pt x="2637829" y="348258"/>
                  <a:pt x="2636043" y="348258"/>
                </a:cubicBezTo>
                <a:lnTo>
                  <a:pt x="2614612" y="348258"/>
                </a:lnTo>
                <a:cubicBezTo>
                  <a:pt x="2612826" y="348258"/>
                  <a:pt x="2611933" y="347365"/>
                  <a:pt x="2611933" y="345579"/>
                </a:cubicBezTo>
                <a:lnTo>
                  <a:pt x="2611933" y="324148"/>
                </a:lnTo>
                <a:cubicBezTo>
                  <a:pt x="2612157" y="322362"/>
                  <a:pt x="2613050" y="321469"/>
                  <a:pt x="2614612" y="321469"/>
                </a:cubicBezTo>
                <a:close/>
                <a:moveTo>
                  <a:pt x="2574429" y="321469"/>
                </a:moveTo>
                <a:lnTo>
                  <a:pt x="2595860" y="321469"/>
                </a:lnTo>
                <a:cubicBezTo>
                  <a:pt x="2597646" y="321692"/>
                  <a:pt x="2598539" y="322585"/>
                  <a:pt x="2598539" y="324148"/>
                </a:cubicBezTo>
                <a:lnTo>
                  <a:pt x="2598539" y="345579"/>
                </a:lnTo>
                <a:cubicBezTo>
                  <a:pt x="2598539" y="347365"/>
                  <a:pt x="2597646" y="348258"/>
                  <a:pt x="2595860" y="348258"/>
                </a:cubicBezTo>
                <a:lnTo>
                  <a:pt x="2574429" y="348258"/>
                </a:lnTo>
                <a:cubicBezTo>
                  <a:pt x="2572643" y="348258"/>
                  <a:pt x="2571750" y="347365"/>
                  <a:pt x="2571750" y="345579"/>
                </a:cubicBezTo>
                <a:lnTo>
                  <a:pt x="2571750" y="324148"/>
                </a:lnTo>
                <a:cubicBezTo>
                  <a:pt x="2571973" y="322362"/>
                  <a:pt x="2572866" y="321469"/>
                  <a:pt x="2574429" y="321469"/>
                </a:cubicBezTo>
                <a:close/>
                <a:moveTo>
                  <a:pt x="2180629" y="321469"/>
                </a:moveTo>
                <a:lnTo>
                  <a:pt x="2202061" y="321469"/>
                </a:lnTo>
                <a:cubicBezTo>
                  <a:pt x="2203847" y="321692"/>
                  <a:pt x="2204740" y="322585"/>
                  <a:pt x="2204740" y="324148"/>
                </a:cubicBezTo>
                <a:lnTo>
                  <a:pt x="2204740" y="345579"/>
                </a:lnTo>
                <a:cubicBezTo>
                  <a:pt x="2204740" y="347365"/>
                  <a:pt x="2203847" y="348258"/>
                  <a:pt x="2202061" y="348258"/>
                </a:cubicBezTo>
                <a:lnTo>
                  <a:pt x="2180629" y="348258"/>
                </a:lnTo>
                <a:cubicBezTo>
                  <a:pt x="2178843" y="348258"/>
                  <a:pt x="2177951" y="347365"/>
                  <a:pt x="2177951" y="345579"/>
                </a:cubicBezTo>
                <a:lnTo>
                  <a:pt x="2177951" y="324148"/>
                </a:lnTo>
                <a:cubicBezTo>
                  <a:pt x="2178174" y="322362"/>
                  <a:pt x="2179067" y="321469"/>
                  <a:pt x="2180629" y="321469"/>
                </a:cubicBezTo>
                <a:close/>
                <a:moveTo>
                  <a:pt x="2140446" y="321469"/>
                </a:moveTo>
                <a:lnTo>
                  <a:pt x="2161877" y="321469"/>
                </a:lnTo>
                <a:cubicBezTo>
                  <a:pt x="2163663" y="321692"/>
                  <a:pt x="2164556" y="322585"/>
                  <a:pt x="2164556" y="324148"/>
                </a:cubicBezTo>
                <a:lnTo>
                  <a:pt x="2164556" y="345579"/>
                </a:lnTo>
                <a:cubicBezTo>
                  <a:pt x="2164556" y="347365"/>
                  <a:pt x="2163663" y="348258"/>
                  <a:pt x="2161877" y="348258"/>
                </a:cubicBezTo>
                <a:lnTo>
                  <a:pt x="2140446" y="348258"/>
                </a:lnTo>
                <a:cubicBezTo>
                  <a:pt x="2138660" y="348258"/>
                  <a:pt x="2137767" y="347365"/>
                  <a:pt x="2137767" y="345579"/>
                </a:cubicBezTo>
                <a:lnTo>
                  <a:pt x="2137767" y="324148"/>
                </a:lnTo>
                <a:cubicBezTo>
                  <a:pt x="2137990" y="322362"/>
                  <a:pt x="2138883" y="321469"/>
                  <a:pt x="2140446" y="321469"/>
                </a:cubicBezTo>
                <a:close/>
                <a:moveTo>
                  <a:pt x="2100262" y="321469"/>
                </a:moveTo>
                <a:lnTo>
                  <a:pt x="2121693" y="321469"/>
                </a:lnTo>
                <a:cubicBezTo>
                  <a:pt x="2123479" y="321692"/>
                  <a:pt x="2124372" y="322585"/>
                  <a:pt x="2124372" y="324148"/>
                </a:cubicBezTo>
                <a:lnTo>
                  <a:pt x="2124372" y="345579"/>
                </a:lnTo>
                <a:cubicBezTo>
                  <a:pt x="2124372" y="347365"/>
                  <a:pt x="2123479" y="348258"/>
                  <a:pt x="2121693" y="348258"/>
                </a:cubicBezTo>
                <a:lnTo>
                  <a:pt x="2100262" y="348258"/>
                </a:lnTo>
                <a:cubicBezTo>
                  <a:pt x="2098476" y="348258"/>
                  <a:pt x="2097583" y="347365"/>
                  <a:pt x="2097583" y="345579"/>
                </a:cubicBezTo>
                <a:lnTo>
                  <a:pt x="2097583" y="324148"/>
                </a:lnTo>
                <a:cubicBezTo>
                  <a:pt x="2097807" y="322362"/>
                  <a:pt x="2098700" y="321469"/>
                  <a:pt x="2100262" y="321469"/>
                </a:cubicBezTo>
                <a:close/>
                <a:moveTo>
                  <a:pt x="2060079" y="321469"/>
                </a:moveTo>
                <a:lnTo>
                  <a:pt x="2081510" y="321469"/>
                </a:lnTo>
                <a:cubicBezTo>
                  <a:pt x="2083296" y="321692"/>
                  <a:pt x="2084189" y="322585"/>
                  <a:pt x="2084189" y="324148"/>
                </a:cubicBezTo>
                <a:lnTo>
                  <a:pt x="2084189" y="345579"/>
                </a:lnTo>
                <a:cubicBezTo>
                  <a:pt x="2084189" y="347365"/>
                  <a:pt x="2083296" y="348258"/>
                  <a:pt x="2081510" y="348258"/>
                </a:cubicBezTo>
                <a:lnTo>
                  <a:pt x="2060079" y="348258"/>
                </a:lnTo>
                <a:cubicBezTo>
                  <a:pt x="2058293" y="348258"/>
                  <a:pt x="2057400" y="347365"/>
                  <a:pt x="2057400" y="345579"/>
                </a:cubicBezTo>
                <a:lnTo>
                  <a:pt x="2057400" y="324148"/>
                </a:lnTo>
                <a:cubicBezTo>
                  <a:pt x="2057623" y="322362"/>
                  <a:pt x="2058516" y="321469"/>
                  <a:pt x="2060079" y="321469"/>
                </a:cubicBezTo>
                <a:close/>
                <a:moveTo>
                  <a:pt x="1987748" y="321469"/>
                </a:moveTo>
                <a:lnTo>
                  <a:pt x="2009179" y="321469"/>
                </a:lnTo>
                <a:cubicBezTo>
                  <a:pt x="2010965" y="321692"/>
                  <a:pt x="2011858" y="322585"/>
                  <a:pt x="2011858" y="324148"/>
                </a:cubicBezTo>
                <a:lnTo>
                  <a:pt x="2011858" y="345579"/>
                </a:lnTo>
                <a:cubicBezTo>
                  <a:pt x="2011858" y="347365"/>
                  <a:pt x="2010965" y="348258"/>
                  <a:pt x="2009179" y="348258"/>
                </a:cubicBezTo>
                <a:lnTo>
                  <a:pt x="1987748" y="348258"/>
                </a:lnTo>
                <a:cubicBezTo>
                  <a:pt x="1985962" y="348258"/>
                  <a:pt x="1985069" y="347365"/>
                  <a:pt x="1985069" y="345579"/>
                </a:cubicBezTo>
                <a:lnTo>
                  <a:pt x="1985069" y="324148"/>
                </a:lnTo>
                <a:cubicBezTo>
                  <a:pt x="1985292" y="322362"/>
                  <a:pt x="1986185" y="321469"/>
                  <a:pt x="1987748" y="321469"/>
                </a:cubicBezTo>
                <a:close/>
                <a:moveTo>
                  <a:pt x="1947564" y="321469"/>
                </a:moveTo>
                <a:lnTo>
                  <a:pt x="1968996" y="321469"/>
                </a:lnTo>
                <a:cubicBezTo>
                  <a:pt x="1970782" y="321692"/>
                  <a:pt x="1971675" y="322585"/>
                  <a:pt x="1971675" y="324148"/>
                </a:cubicBezTo>
                <a:lnTo>
                  <a:pt x="1971675" y="345579"/>
                </a:lnTo>
                <a:cubicBezTo>
                  <a:pt x="1971675" y="347365"/>
                  <a:pt x="1970782" y="348258"/>
                  <a:pt x="1968996" y="348258"/>
                </a:cubicBezTo>
                <a:lnTo>
                  <a:pt x="1947564" y="348258"/>
                </a:lnTo>
                <a:cubicBezTo>
                  <a:pt x="1945779" y="348258"/>
                  <a:pt x="1944886" y="347365"/>
                  <a:pt x="1944886" y="345579"/>
                </a:cubicBezTo>
                <a:lnTo>
                  <a:pt x="1944886" y="324148"/>
                </a:lnTo>
                <a:cubicBezTo>
                  <a:pt x="1945109" y="322362"/>
                  <a:pt x="1946002" y="321469"/>
                  <a:pt x="1947564" y="321469"/>
                </a:cubicBezTo>
                <a:close/>
                <a:moveTo>
                  <a:pt x="1907381" y="321469"/>
                </a:moveTo>
                <a:lnTo>
                  <a:pt x="1928812" y="321469"/>
                </a:lnTo>
                <a:cubicBezTo>
                  <a:pt x="1930598" y="321692"/>
                  <a:pt x="1931491" y="322585"/>
                  <a:pt x="1931491" y="324148"/>
                </a:cubicBezTo>
                <a:lnTo>
                  <a:pt x="1931491" y="345579"/>
                </a:lnTo>
                <a:cubicBezTo>
                  <a:pt x="1931491" y="347365"/>
                  <a:pt x="1930598" y="348258"/>
                  <a:pt x="1928812" y="348258"/>
                </a:cubicBezTo>
                <a:lnTo>
                  <a:pt x="1907381" y="348258"/>
                </a:lnTo>
                <a:cubicBezTo>
                  <a:pt x="1905595" y="348258"/>
                  <a:pt x="1904702" y="347365"/>
                  <a:pt x="1904702" y="345579"/>
                </a:cubicBezTo>
                <a:lnTo>
                  <a:pt x="1904702" y="324148"/>
                </a:lnTo>
                <a:cubicBezTo>
                  <a:pt x="1904925" y="322362"/>
                  <a:pt x="1905818" y="321469"/>
                  <a:pt x="1907381" y="321469"/>
                </a:cubicBezTo>
                <a:close/>
                <a:moveTo>
                  <a:pt x="1867197" y="321469"/>
                </a:moveTo>
                <a:lnTo>
                  <a:pt x="1888629" y="321469"/>
                </a:lnTo>
                <a:cubicBezTo>
                  <a:pt x="1890414" y="321692"/>
                  <a:pt x="1891307" y="322585"/>
                  <a:pt x="1891307" y="324148"/>
                </a:cubicBezTo>
                <a:lnTo>
                  <a:pt x="1891307" y="345579"/>
                </a:lnTo>
                <a:cubicBezTo>
                  <a:pt x="1891307" y="347365"/>
                  <a:pt x="1890414" y="348258"/>
                  <a:pt x="1888629" y="348258"/>
                </a:cubicBezTo>
                <a:lnTo>
                  <a:pt x="1867197" y="348258"/>
                </a:lnTo>
                <a:cubicBezTo>
                  <a:pt x="1865411" y="348258"/>
                  <a:pt x="1864518" y="347365"/>
                  <a:pt x="1864518" y="345579"/>
                </a:cubicBezTo>
                <a:lnTo>
                  <a:pt x="1864518" y="324148"/>
                </a:lnTo>
                <a:cubicBezTo>
                  <a:pt x="1864742" y="322362"/>
                  <a:pt x="1865635" y="321469"/>
                  <a:pt x="1867197" y="321469"/>
                </a:cubicBezTo>
                <a:close/>
                <a:moveTo>
                  <a:pt x="1827014" y="321469"/>
                </a:moveTo>
                <a:lnTo>
                  <a:pt x="1848445" y="321469"/>
                </a:lnTo>
                <a:cubicBezTo>
                  <a:pt x="1850231" y="321692"/>
                  <a:pt x="1851124" y="322585"/>
                  <a:pt x="1851124" y="324148"/>
                </a:cubicBezTo>
                <a:lnTo>
                  <a:pt x="1851124" y="345579"/>
                </a:lnTo>
                <a:cubicBezTo>
                  <a:pt x="1851124" y="347365"/>
                  <a:pt x="1850231" y="348258"/>
                  <a:pt x="1848445" y="348258"/>
                </a:cubicBezTo>
                <a:lnTo>
                  <a:pt x="1827014" y="348258"/>
                </a:lnTo>
                <a:cubicBezTo>
                  <a:pt x="1825228" y="348258"/>
                  <a:pt x="1824335" y="347365"/>
                  <a:pt x="1824335" y="345579"/>
                </a:cubicBezTo>
                <a:lnTo>
                  <a:pt x="1824335" y="324148"/>
                </a:lnTo>
                <a:cubicBezTo>
                  <a:pt x="1824558" y="322362"/>
                  <a:pt x="1825451" y="321469"/>
                  <a:pt x="1827014" y="321469"/>
                </a:cubicBezTo>
                <a:close/>
                <a:moveTo>
                  <a:pt x="1786830" y="321469"/>
                </a:moveTo>
                <a:lnTo>
                  <a:pt x="1808261" y="321469"/>
                </a:lnTo>
                <a:cubicBezTo>
                  <a:pt x="1810047" y="321692"/>
                  <a:pt x="1810940" y="322585"/>
                  <a:pt x="1810940" y="324148"/>
                </a:cubicBezTo>
                <a:lnTo>
                  <a:pt x="1810940" y="345579"/>
                </a:lnTo>
                <a:cubicBezTo>
                  <a:pt x="1810940" y="347365"/>
                  <a:pt x="1810047" y="348258"/>
                  <a:pt x="1808261" y="348258"/>
                </a:cubicBezTo>
                <a:lnTo>
                  <a:pt x="1786830" y="348258"/>
                </a:lnTo>
                <a:cubicBezTo>
                  <a:pt x="1785044" y="348258"/>
                  <a:pt x="1784151" y="347365"/>
                  <a:pt x="1784151" y="345579"/>
                </a:cubicBezTo>
                <a:lnTo>
                  <a:pt x="1784151" y="324148"/>
                </a:lnTo>
                <a:cubicBezTo>
                  <a:pt x="1784374" y="322362"/>
                  <a:pt x="1785267" y="321469"/>
                  <a:pt x="1786830" y="321469"/>
                </a:cubicBezTo>
                <a:close/>
                <a:moveTo>
                  <a:pt x="1666279" y="321469"/>
                </a:moveTo>
                <a:lnTo>
                  <a:pt x="1687711" y="321469"/>
                </a:lnTo>
                <a:cubicBezTo>
                  <a:pt x="1689497" y="321692"/>
                  <a:pt x="1690390" y="322585"/>
                  <a:pt x="1690390" y="324148"/>
                </a:cubicBezTo>
                <a:lnTo>
                  <a:pt x="1690390" y="345579"/>
                </a:lnTo>
                <a:cubicBezTo>
                  <a:pt x="1690390" y="347365"/>
                  <a:pt x="1689497" y="348258"/>
                  <a:pt x="1687711" y="348258"/>
                </a:cubicBezTo>
                <a:lnTo>
                  <a:pt x="1666279" y="348258"/>
                </a:lnTo>
                <a:cubicBezTo>
                  <a:pt x="1664493" y="348258"/>
                  <a:pt x="1663600" y="347365"/>
                  <a:pt x="1663600" y="345579"/>
                </a:cubicBezTo>
                <a:lnTo>
                  <a:pt x="1663600" y="324148"/>
                </a:lnTo>
                <a:cubicBezTo>
                  <a:pt x="1663824" y="322362"/>
                  <a:pt x="1664717" y="321469"/>
                  <a:pt x="1666279" y="321469"/>
                </a:cubicBezTo>
                <a:close/>
                <a:moveTo>
                  <a:pt x="1626096" y="321469"/>
                </a:moveTo>
                <a:lnTo>
                  <a:pt x="1647527" y="321469"/>
                </a:lnTo>
                <a:cubicBezTo>
                  <a:pt x="1649313" y="321692"/>
                  <a:pt x="1650206" y="322585"/>
                  <a:pt x="1650206" y="324148"/>
                </a:cubicBezTo>
                <a:lnTo>
                  <a:pt x="1650206" y="345579"/>
                </a:lnTo>
                <a:cubicBezTo>
                  <a:pt x="1650206" y="347365"/>
                  <a:pt x="1649313" y="348258"/>
                  <a:pt x="1647527" y="348258"/>
                </a:cubicBezTo>
                <a:lnTo>
                  <a:pt x="1626096" y="348258"/>
                </a:lnTo>
                <a:cubicBezTo>
                  <a:pt x="1624310" y="348258"/>
                  <a:pt x="1623417" y="347365"/>
                  <a:pt x="1623417" y="345579"/>
                </a:cubicBezTo>
                <a:lnTo>
                  <a:pt x="1623417" y="324148"/>
                </a:lnTo>
                <a:cubicBezTo>
                  <a:pt x="1623640" y="322362"/>
                  <a:pt x="1624533" y="321469"/>
                  <a:pt x="1626096" y="321469"/>
                </a:cubicBezTo>
                <a:close/>
                <a:moveTo>
                  <a:pt x="1585912" y="321469"/>
                </a:moveTo>
                <a:lnTo>
                  <a:pt x="1607343" y="321469"/>
                </a:lnTo>
                <a:cubicBezTo>
                  <a:pt x="1609129" y="321692"/>
                  <a:pt x="1610022" y="322585"/>
                  <a:pt x="1610022" y="324148"/>
                </a:cubicBezTo>
                <a:lnTo>
                  <a:pt x="1610022" y="345579"/>
                </a:lnTo>
                <a:cubicBezTo>
                  <a:pt x="1610022" y="347365"/>
                  <a:pt x="1609129" y="348258"/>
                  <a:pt x="1607343" y="348258"/>
                </a:cubicBezTo>
                <a:lnTo>
                  <a:pt x="1585912" y="348258"/>
                </a:lnTo>
                <a:cubicBezTo>
                  <a:pt x="1584126" y="348258"/>
                  <a:pt x="1583233" y="347365"/>
                  <a:pt x="1583233" y="345579"/>
                </a:cubicBezTo>
                <a:lnTo>
                  <a:pt x="1583233" y="324148"/>
                </a:lnTo>
                <a:cubicBezTo>
                  <a:pt x="1583456" y="322362"/>
                  <a:pt x="1584349" y="321469"/>
                  <a:pt x="1585912" y="321469"/>
                </a:cubicBezTo>
                <a:close/>
                <a:moveTo>
                  <a:pt x="1545729" y="321469"/>
                </a:moveTo>
                <a:lnTo>
                  <a:pt x="1567160" y="321469"/>
                </a:lnTo>
                <a:cubicBezTo>
                  <a:pt x="1568946" y="321692"/>
                  <a:pt x="1569839" y="322585"/>
                  <a:pt x="1569839" y="324148"/>
                </a:cubicBezTo>
                <a:lnTo>
                  <a:pt x="1569839" y="345579"/>
                </a:lnTo>
                <a:cubicBezTo>
                  <a:pt x="1569839" y="347365"/>
                  <a:pt x="1568946" y="348258"/>
                  <a:pt x="1567160" y="348258"/>
                </a:cubicBezTo>
                <a:lnTo>
                  <a:pt x="1545729" y="348258"/>
                </a:lnTo>
                <a:cubicBezTo>
                  <a:pt x="1543943" y="348258"/>
                  <a:pt x="1543050" y="347365"/>
                  <a:pt x="1543050" y="345579"/>
                </a:cubicBezTo>
                <a:lnTo>
                  <a:pt x="1543050" y="324148"/>
                </a:lnTo>
                <a:cubicBezTo>
                  <a:pt x="1543273" y="322362"/>
                  <a:pt x="1544166" y="321469"/>
                  <a:pt x="1545729" y="321469"/>
                </a:cubicBezTo>
                <a:close/>
                <a:moveTo>
                  <a:pt x="1473398" y="321469"/>
                </a:moveTo>
                <a:lnTo>
                  <a:pt x="1494829" y="321469"/>
                </a:lnTo>
                <a:cubicBezTo>
                  <a:pt x="1496615" y="321692"/>
                  <a:pt x="1497508" y="322585"/>
                  <a:pt x="1497508" y="324148"/>
                </a:cubicBezTo>
                <a:lnTo>
                  <a:pt x="1497508" y="345579"/>
                </a:lnTo>
                <a:cubicBezTo>
                  <a:pt x="1497508" y="347365"/>
                  <a:pt x="1496615" y="348258"/>
                  <a:pt x="1494829" y="348258"/>
                </a:cubicBezTo>
                <a:lnTo>
                  <a:pt x="1473398" y="348258"/>
                </a:lnTo>
                <a:cubicBezTo>
                  <a:pt x="1471612" y="348258"/>
                  <a:pt x="1470719" y="347365"/>
                  <a:pt x="1470719" y="345579"/>
                </a:cubicBezTo>
                <a:lnTo>
                  <a:pt x="1470719" y="324148"/>
                </a:lnTo>
                <a:cubicBezTo>
                  <a:pt x="1470942" y="322362"/>
                  <a:pt x="1471835" y="321469"/>
                  <a:pt x="1473398" y="321469"/>
                </a:cubicBezTo>
                <a:close/>
                <a:moveTo>
                  <a:pt x="1433215" y="321469"/>
                </a:moveTo>
                <a:lnTo>
                  <a:pt x="1454646" y="321469"/>
                </a:lnTo>
                <a:cubicBezTo>
                  <a:pt x="1456432" y="321692"/>
                  <a:pt x="1457325" y="322585"/>
                  <a:pt x="1457325" y="324148"/>
                </a:cubicBezTo>
                <a:lnTo>
                  <a:pt x="1457325" y="345579"/>
                </a:lnTo>
                <a:cubicBezTo>
                  <a:pt x="1457325" y="347365"/>
                  <a:pt x="1456432" y="348258"/>
                  <a:pt x="1454646" y="348258"/>
                </a:cubicBezTo>
                <a:lnTo>
                  <a:pt x="1433215" y="348258"/>
                </a:lnTo>
                <a:cubicBezTo>
                  <a:pt x="1431429" y="348258"/>
                  <a:pt x="1430536" y="347365"/>
                  <a:pt x="1430536" y="345579"/>
                </a:cubicBezTo>
                <a:lnTo>
                  <a:pt x="1430536" y="324148"/>
                </a:lnTo>
                <a:cubicBezTo>
                  <a:pt x="1430759" y="322362"/>
                  <a:pt x="1431652" y="321469"/>
                  <a:pt x="1433215" y="321469"/>
                </a:cubicBezTo>
                <a:close/>
                <a:moveTo>
                  <a:pt x="1393031" y="321469"/>
                </a:moveTo>
                <a:lnTo>
                  <a:pt x="1414462" y="321469"/>
                </a:lnTo>
                <a:cubicBezTo>
                  <a:pt x="1416248" y="321692"/>
                  <a:pt x="1417141" y="322585"/>
                  <a:pt x="1417141" y="324148"/>
                </a:cubicBezTo>
                <a:lnTo>
                  <a:pt x="1417141" y="345579"/>
                </a:lnTo>
                <a:cubicBezTo>
                  <a:pt x="1417141" y="347365"/>
                  <a:pt x="1416248" y="348258"/>
                  <a:pt x="1414462" y="348258"/>
                </a:cubicBezTo>
                <a:lnTo>
                  <a:pt x="1393031" y="348258"/>
                </a:lnTo>
                <a:cubicBezTo>
                  <a:pt x="1391245" y="348258"/>
                  <a:pt x="1390352" y="347365"/>
                  <a:pt x="1390352" y="345579"/>
                </a:cubicBezTo>
                <a:lnTo>
                  <a:pt x="1390352" y="324148"/>
                </a:lnTo>
                <a:cubicBezTo>
                  <a:pt x="1390575" y="322362"/>
                  <a:pt x="1391468" y="321469"/>
                  <a:pt x="1393031" y="321469"/>
                </a:cubicBezTo>
                <a:close/>
                <a:moveTo>
                  <a:pt x="1352847" y="321469"/>
                </a:moveTo>
                <a:lnTo>
                  <a:pt x="1374279" y="321469"/>
                </a:lnTo>
                <a:cubicBezTo>
                  <a:pt x="1376065" y="321692"/>
                  <a:pt x="1376957" y="322585"/>
                  <a:pt x="1376957" y="324148"/>
                </a:cubicBezTo>
                <a:lnTo>
                  <a:pt x="1376957" y="345579"/>
                </a:lnTo>
                <a:cubicBezTo>
                  <a:pt x="1376957" y="347365"/>
                  <a:pt x="1376065" y="348258"/>
                  <a:pt x="1374279" y="348258"/>
                </a:cubicBezTo>
                <a:lnTo>
                  <a:pt x="1352847" y="348258"/>
                </a:lnTo>
                <a:cubicBezTo>
                  <a:pt x="1351061" y="348258"/>
                  <a:pt x="1350169" y="347365"/>
                  <a:pt x="1350169" y="345579"/>
                </a:cubicBezTo>
                <a:lnTo>
                  <a:pt x="1350169" y="324148"/>
                </a:lnTo>
                <a:cubicBezTo>
                  <a:pt x="1350392" y="322362"/>
                  <a:pt x="1351285" y="321469"/>
                  <a:pt x="1352847" y="321469"/>
                </a:cubicBezTo>
                <a:close/>
                <a:moveTo>
                  <a:pt x="1151929" y="321469"/>
                </a:moveTo>
                <a:lnTo>
                  <a:pt x="1173361" y="321469"/>
                </a:lnTo>
                <a:cubicBezTo>
                  <a:pt x="1175147" y="321692"/>
                  <a:pt x="1176040" y="322585"/>
                  <a:pt x="1176040" y="324148"/>
                </a:cubicBezTo>
                <a:lnTo>
                  <a:pt x="1176040" y="345579"/>
                </a:lnTo>
                <a:cubicBezTo>
                  <a:pt x="1176040" y="347365"/>
                  <a:pt x="1175147" y="348258"/>
                  <a:pt x="1173361" y="348258"/>
                </a:cubicBezTo>
                <a:lnTo>
                  <a:pt x="1151929" y="348258"/>
                </a:lnTo>
                <a:cubicBezTo>
                  <a:pt x="1150144" y="348258"/>
                  <a:pt x="1149251" y="347365"/>
                  <a:pt x="1149251" y="345579"/>
                </a:cubicBezTo>
                <a:lnTo>
                  <a:pt x="1149251" y="324148"/>
                </a:lnTo>
                <a:cubicBezTo>
                  <a:pt x="1149474" y="322362"/>
                  <a:pt x="1150367" y="321469"/>
                  <a:pt x="1151929" y="321469"/>
                </a:cubicBezTo>
                <a:close/>
                <a:moveTo>
                  <a:pt x="1111746" y="321469"/>
                </a:moveTo>
                <a:lnTo>
                  <a:pt x="1133177" y="321469"/>
                </a:lnTo>
                <a:cubicBezTo>
                  <a:pt x="1134963" y="321692"/>
                  <a:pt x="1135856" y="322585"/>
                  <a:pt x="1135856" y="324148"/>
                </a:cubicBezTo>
                <a:lnTo>
                  <a:pt x="1135856" y="345579"/>
                </a:lnTo>
                <a:cubicBezTo>
                  <a:pt x="1135856" y="347365"/>
                  <a:pt x="1134963" y="348258"/>
                  <a:pt x="1133177" y="348258"/>
                </a:cubicBezTo>
                <a:lnTo>
                  <a:pt x="1111746" y="348258"/>
                </a:lnTo>
                <a:cubicBezTo>
                  <a:pt x="1109960" y="348258"/>
                  <a:pt x="1109067" y="347365"/>
                  <a:pt x="1109067" y="345579"/>
                </a:cubicBezTo>
                <a:lnTo>
                  <a:pt x="1109067" y="324148"/>
                </a:lnTo>
                <a:cubicBezTo>
                  <a:pt x="1109290" y="322362"/>
                  <a:pt x="1110183" y="321469"/>
                  <a:pt x="1111746" y="321469"/>
                </a:cubicBezTo>
                <a:close/>
                <a:moveTo>
                  <a:pt x="1071562" y="321469"/>
                </a:moveTo>
                <a:lnTo>
                  <a:pt x="1092994" y="321469"/>
                </a:lnTo>
                <a:cubicBezTo>
                  <a:pt x="1094780" y="321692"/>
                  <a:pt x="1095673" y="322585"/>
                  <a:pt x="1095673" y="324148"/>
                </a:cubicBezTo>
                <a:lnTo>
                  <a:pt x="1095673" y="345579"/>
                </a:lnTo>
                <a:cubicBezTo>
                  <a:pt x="1095673" y="347365"/>
                  <a:pt x="1094780" y="348258"/>
                  <a:pt x="1092994" y="348258"/>
                </a:cubicBezTo>
                <a:lnTo>
                  <a:pt x="1071562" y="348258"/>
                </a:lnTo>
                <a:cubicBezTo>
                  <a:pt x="1069776" y="348258"/>
                  <a:pt x="1068883" y="347365"/>
                  <a:pt x="1068883" y="345579"/>
                </a:cubicBezTo>
                <a:lnTo>
                  <a:pt x="1068883" y="324148"/>
                </a:lnTo>
                <a:cubicBezTo>
                  <a:pt x="1069106" y="322362"/>
                  <a:pt x="1070000" y="321469"/>
                  <a:pt x="1071562" y="321469"/>
                </a:cubicBezTo>
                <a:close/>
                <a:moveTo>
                  <a:pt x="1031379" y="321469"/>
                </a:moveTo>
                <a:lnTo>
                  <a:pt x="1052810" y="321469"/>
                </a:lnTo>
                <a:cubicBezTo>
                  <a:pt x="1054596" y="321692"/>
                  <a:pt x="1055489" y="322585"/>
                  <a:pt x="1055489" y="324148"/>
                </a:cubicBezTo>
                <a:lnTo>
                  <a:pt x="1055489" y="345579"/>
                </a:lnTo>
                <a:cubicBezTo>
                  <a:pt x="1055489" y="347365"/>
                  <a:pt x="1054596" y="348258"/>
                  <a:pt x="1052810" y="348258"/>
                </a:cubicBezTo>
                <a:lnTo>
                  <a:pt x="1031379" y="348258"/>
                </a:lnTo>
                <a:cubicBezTo>
                  <a:pt x="1029593" y="348258"/>
                  <a:pt x="1028700" y="347365"/>
                  <a:pt x="1028700" y="345579"/>
                </a:cubicBezTo>
                <a:lnTo>
                  <a:pt x="1028700" y="324148"/>
                </a:lnTo>
                <a:cubicBezTo>
                  <a:pt x="1028923" y="322362"/>
                  <a:pt x="1029816" y="321469"/>
                  <a:pt x="1031379" y="321469"/>
                </a:cubicBezTo>
                <a:close/>
                <a:moveTo>
                  <a:pt x="798314" y="321469"/>
                </a:moveTo>
                <a:lnTo>
                  <a:pt x="819745" y="321469"/>
                </a:lnTo>
                <a:cubicBezTo>
                  <a:pt x="821531" y="321692"/>
                  <a:pt x="822424" y="322585"/>
                  <a:pt x="822424" y="324148"/>
                </a:cubicBezTo>
                <a:lnTo>
                  <a:pt x="822424" y="345579"/>
                </a:lnTo>
                <a:cubicBezTo>
                  <a:pt x="822424" y="347365"/>
                  <a:pt x="821531" y="348258"/>
                  <a:pt x="819745" y="348258"/>
                </a:cubicBezTo>
                <a:lnTo>
                  <a:pt x="798314" y="348258"/>
                </a:lnTo>
                <a:cubicBezTo>
                  <a:pt x="796528" y="348258"/>
                  <a:pt x="795635" y="347365"/>
                  <a:pt x="795635" y="345579"/>
                </a:cubicBezTo>
                <a:lnTo>
                  <a:pt x="795635" y="324148"/>
                </a:lnTo>
                <a:cubicBezTo>
                  <a:pt x="795858" y="322362"/>
                  <a:pt x="796751" y="321469"/>
                  <a:pt x="798314" y="321469"/>
                </a:cubicBezTo>
                <a:close/>
                <a:moveTo>
                  <a:pt x="758130" y="321469"/>
                </a:moveTo>
                <a:lnTo>
                  <a:pt x="779562" y="321469"/>
                </a:lnTo>
                <a:cubicBezTo>
                  <a:pt x="781347" y="321692"/>
                  <a:pt x="782241" y="322585"/>
                  <a:pt x="782241" y="324148"/>
                </a:cubicBezTo>
                <a:lnTo>
                  <a:pt x="782241" y="345579"/>
                </a:lnTo>
                <a:cubicBezTo>
                  <a:pt x="782241" y="347365"/>
                  <a:pt x="781347" y="348258"/>
                  <a:pt x="779562" y="348258"/>
                </a:cubicBezTo>
                <a:lnTo>
                  <a:pt x="758130" y="348258"/>
                </a:lnTo>
                <a:cubicBezTo>
                  <a:pt x="756344" y="348258"/>
                  <a:pt x="755451" y="347365"/>
                  <a:pt x="755451" y="345579"/>
                </a:cubicBezTo>
                <a:lnTo>
                  <a:pt x="755451" y="324148"/>
                </a:lnTo>
                <a:cubicBezTo>
                  <a:pt x="755675" y="322362"/>
                  <a:pt x="756568" y="321469"/>
                  <a:pt x="758130" y="321469"/>
                </a:cubicBezTo>
                <a:close/>
                <a:moveTo>
                  <a:pt x="717947" y="321469"/>
                </a:moveTo>
                <a:lnTo>
                  <a:pt x="739378" y="321469"/>
                </a:lnTo>
                <a:cubicBezTo>
                  <a:pt x="741164" y="321692"/>
                  <a:pt x="742057" y="322585"/>
                  <a:pt x="742057" y="324148"/>
                </a:cubicBezTo>
                <a:lnTo>
                  <a:pt x="742057" y="345579"/>
                </a:lnTo>
                <a:cubicBezTo>
                  <a:pt x="742057" y="347365"/>
                  <a:pt x="741164" y="348258"/>
                  <a:pt x="739378" y="348258"/>
                </a:cubicBezTo>
                <a:lnTo>
                  <a:pt x="717947" y="348258"/>
                </a:lnTo>
                <a:cubicBezTo>
                  <a:pt x="716161" y="348258"/>
                  <a:pt x="715268" y="347365"/>
                  <a:pt x="715268" y="345579"/>
                </a:cubicBezTo>
                <a:lnTo>
                  <a:pt x="715268" y="324148"/>
                </a:lnTo>
                <a:cubicBezTo>
                  <a:pt x="715491" y="322362"/>
                  <a:pt x="716384" y="321469"/>
                  <a:pt x="717947" y="321469"/>
                </a:cubicBezTo>
                <a:close/>
                <a:moveTo>
                  <a:pt x="677763" y="321469"/>
                </a:moveTo>
                <a:lnTo>
                  <a:pt x="699194" y="321469"/>
                </a:lnTo>
                <a:cubicBezTo>
                  <a:pt x="700980" y="321692"/>
                  <a:pt x="701873" y="322585"/>
                  <a:pt x="701873" y="324148"/>
                </a:cubicBezTo>
                <a:lnTo>
                  <a:pt x="701873" y="345579"/>
                </a:lnTo>
                <a:cubicBezTo>
                  <a:pt x="701873" y="347365"/>
                  <a:pt x="700980" y="348258"/>
                  <a:pt x="699194" y="348258"/>
                </a:cubicBezTo>
                <a:lnTo>
                  <a:pt x="677763" y="348258"/>
                </a:lnTo>
                <a:cubicBezTo>
                  <a:pt x="675977" y="348258"/>
                  <a:pt x="675084" y="347365"/>
                  <a:pt x="675084" y="345579"/>
                </a:cubicBezTo>
                <a:lnTo>
                  <a:pt x="675084" y="324148"/>
                </a:lnTo>
                <a:cubicBezTo>
                  <a:pt x="675307" y="322362"/>
                  <a:pt x="676200" y="321469"/>
                  <a:pt x="677763" y="321469"/>
                </a:cubicBezTo>
                <a:close/>
                <a:moveTo>
                  <a:pt x="444698" y="321469"/>
                </a:moveTo>
                <a:lnTo>
                  <a:pt x="466130" y="321469"/>
                </a:lnTo>
                <a:cubicBezTo>
                  <a:pt x="467916" y="321692"/>
                  <a:pt x="468808" y="322585"/>
                  <a:pt x="468808" y="324148"/>
                </a:cubicBezTo>
                <a:lnTo>
                  <a:pt x="468808" y="345579"/>
                </a:lnTo>
                <a:cubicBezTo>
                  <a:pt x="468808" y="347365"/>
                  <a:pt x="467916" y="348258"/>
                  <a:pt x="466130" y="348258"/>
                </a:cubicBezTo>
                <a:lnTo>
                  <a:pt x="444698" y="348258"/>
                </a:lnTo>
                <a:cubicBezTo>
                  <a:pt x="442912" y="348258"/>
                  <a:pt x="442019" y="347365"/>
                  <a:pt x="442019" y="345579"/>
                </a:cubicBezTo>
                <a:lnTo>
                  <a:pt x="442019" y="324148"/>
                </a:lnTo>
                <a:cubicBezTo>
                  <a:pt x="442243" y="322362"/>
                  <a:pt x="443136" y="321469"/>
                  <a:pt x="444698" y="321469"/>
                </a:cubicBezTo>
                <a:close/>
                <a:moveTo>
                  <a:pt x="404515" y="321469"/>
                </a:moveTo>
                <a:lnTo>
                  <a:pt x="425946" y="321469"/>
                </a:lnTo>
                <a:cubicBezTo>
                  <a:pt x="427732" y="321692"/>
                  <a:pt x="428625" y="322585"/>
                  <a:pt x="428625" y="324148"/>
                </a:cubicBezTo>
                <a:lnTo>
                  <a:pt x="428625" y="345579"/>
                </a:lnTo>
                <a:cubicBezTo>
                  <a:pt x="428625" y="347365"/>
                  <a:pt x="427732" y="348258"/>
                  <a:pt x="425946" y="348258"/>
                </a:cubicBezTo>
                <a:lnTo>
                  <a:pt x="404515" y="348258"/>
                </a:lnTo>
                <a:cubicBezTo>
                  <a:pt x="402729" y="348258"/>
                  <a:pt x="401836" y="347365"/>
                  <a:pt x="401836" y="345579"/>
                </a:cubicBezTo>
                <a:lnTo>
                  <a:pt x="401836" y="324148"/>
                </a:lnTo>
                <a:cubicBezTo>
                  <a:pt x="402059" y="322362"/>
                  <a:pt x="402952" y="321469"/>
                  <a:pt x="404515" y="321469"/>
                </a:cubicBezTo>
                <a:close/>
                <a:moveTo>
                  <a:pt x="364331" y="321469"/>
                </a:moveTo>
                <a:lnTo>
                  <a:pt x="385763" y="321469"/>
                </a:lnTo>
                <a:cubicBezTo>
                  <a:pt x="387549" y="321692"/>
                  <a:pt x="388441" y="322585"/>
                  <a:pt x="388441" y="324148"/>
                </a:cubicBezTo>
                <a:lnTo>
                  <a:pt x="388441" y="345579"/>
                </a:lnTo>
                <a:cubicBezTo>
                  <a:pt x="388441" y="347365"/>
                  <a:pt x="387549" y="348258"/>
                  <a:pt x="385763" y="348258"/>
                </a:cubicBezTo>
                <a:lnTo>
                  <a:pt x="364331" y="348258"/>
                </a:lnTo>
                <a:cubicBezTo>
                  <a:pt x="362546" y="348258"/>
                  <a:pt x="361652" y="347365"/>
                  <a:pt x="361652" y="345579"/>
                </a:cubicBezTo>
                <a:lnTo>
                  <a:pt x="361652" y="324148"/>
                </a:lnTo>
                <a:cubicBezTo>
                  <a:pt x="361875" y="322362"/>
                  <a:pt x="362768" y="321469"/>
                  <a:pt x="364331" y="321469"/>
                </a:cubicBezTo>
                <a:close/>
                <a:moveTo>
                  <a:pt x="324148" y="321469"/>
                </a:moveTo>
                <a:lnTo>
                  <a:pt x="345579" y="321469"/>
                </a:lnTo>
                <a:cubicBezTo>
                  <a:pt x="347365" y="321692"/>
                  <a:pt x="348258" y="322585"/>
                  <a:pt x="348258" y="324148"/>
                </a:cubicBezTo>
                <a:lnTo>
                  <a:pt x="348258" y="345579"/>
                </a:lnTo>
                <a:cubicBezTo>
                  <a:pt x="348258" y="347365"/>
                  <a:pt x="347365" y="348258"/>
                  <a:pt x="345579" y="348258"/>
                </a:cubicBezTo>
                <a:lnTo>
                  <a:pt x="324148" y="348258"/>
                </a:lnTo>
                <a:cubicBezTo>
                  <a:pt x="322362" y="348258"/>
                  <a:pt x="321469" y="347365"/>
                  <a:pt x="321469" y="345579"/>
                </a:cubicBezTo>
                <a:lnTo>
                  <a:pt x="321469" y="324148"/>
                </a:lnTo>
                <a:cubicBezTo>
                  <a:pt x="321692" y="322362"/>
                  <a:pt x="322585" y="321469"/>
                  <a:pt x="324148" y="321469"/>
                </a:cubicBezTo>
                <a:close/>
                <a:moveTo>
                  <a:pt x="283964" y="321469"/>
                </a:moveTo>
                <a:lnTo>
                  <a:pt x="305395" y="321469"/>
                </a:lnTo>
                <a:cubicBezTo>
                  <a:pt x="307181" y="321692"/>
                  <a:pt x="308074" y="322585"/>
                  <a:pt x="308074" y="324148"/>
                </a:cubicBezTo>
                <a:lnTo>
                  <a:pt x="308074" y="345579"/>
                </a:lnTo>
                <a:cubicBezTo>
                  <a:pt x="308074" y="347365"/>
                  <a:pt x="307181" y="348258"/>
                  <a:pt x="305395" y="348258"/>
                </a:cubicBezTo>
                <a:lnTo>
                  <a:pt x="283964" y="348258"/>
                </a:lnTo>
                <a:cubicBezTo>
                  <a:pt x="282178" y="348258"/>
                  <a:pt x="281285" y="347365"/>
                  <a:pt x="281285" y="345579"/>
                </a:cubicBezTo>
                <a:lnTo>
                  <a:pt x="281285" y="324148"/>
                </a:lnTo>
                <a:cubicBezTo>
                  <a:pt x="281509" y="322362"/>
                  <a:pt x="282401" y="321469"/>
                  <a:pt x="283964" y="321469"/>
                </a:cubicBezTo>
                <a:close/>
                <a:moveTo>
                  <a:pt x="243780" y="321469"/>
                </a:moveTo>
                <a:lnTo>
                  <a:pt x="265211" y="321469"/>
                </a:lnTo>
                <a:cubicBezTo>
                  <a:pt x="266998" y="321692"/>
                  <a:pt x="267890" y="322585"/>
                  <a:pt x="267890" y="324148"/>
                </a:cubicBezTo>
                <a:lnTo>
                  <a:pt x="267890" y="345579"/>
                </a:lnTo>
                <a:cubicBezTo>
                  <a:pt x="267890" y="347365"/>
                  <a:pt x="266998" y="348258"/>
                  <a:pt x="265211" y="348258"/>
                </a:cubicBezTo>
                <a:lnTo>
                  <a:pt x="243780" y="348258"/>
                </a:lnTo>
                <a:cubicBezTo>
                  <a:pt x="241994" y="348258"/>
                  <a:pt x="241102" y="347365"/>
                  <a:pt x="241102" y="345579"/>
                </a:cubicBezTo>
                <a:lnTo>
                  <a:pt x="241102" y="324148"/>
                </a:lnTo>
                <a:cubicBezTo>
                  <a:pt x="241325" y="322362"/>
                  <a:pt x="242218" y="321469"/>
                  <a:pt x="243780" y="321469"/>
                </a:cubicBezTo>
                <a:close/>
                <a:moveTo>
                  <a:pt x="203597" y="321469"/>
                </a:moveTo>
                <a:lnTo>
                  <a:pt x="225028" y="321469"/>
                </a:lnTo>
                <a:cubicBezTo>
                  <a:pt x="226814" y="321692"/>
                  <a:pt x="227707" y="322585"/>
                  <a:pt x="227707" y="324148"/>
                </a:cubicBezTo>
                <a:lnTo>
                  <a:pt x="227707" y="345579"/>
                </a:lnTo>
                <a:cubicBezTo>
                  <a:pt x="227707" y="347365"/>
                  <a:pt x="226814" y="348258"/>
                  <a:pt x="225028" y="348258"/>
                </a:cubicBezTo>
                <a:lnTo>
                  <a:pt x="203597" y="348258"/>
                </a:lnTo>
                <a:cubicBezTo>
                  <a:pt x="201811" y="348258"/>
                  <a:pt x="200918" y="347365"/>
                  <a:pt x="200918" y="345579"/>
                </a:cubicBezTo>
                <a:lnTo>
                  <a:pt x="200918" y="324148"/>
                </a:lnTo>
                <a:cubicBezTo>
                  <a:pt x="201141" y="322362"/>
                  <a:pt x="202034" y="321469"/>
                  <a:pt x="203597" y="321469"/>
                </a:cubicBezTo>
                <a:close/>
                <a:moveTo>
                  <a:pt x="163413" y="321469"/>
                </a:moveTo>
                <a:lnTo>
                  <a:pt x="184844" y="321469"/>
                </a:lnTo>
                <a:cubicBezTo>
                  <a:pt x="186630" y="321692"/>
                  <a:pt x="187523" y="322585"/>
                  <a:pt x="187523" y="324148"/>
                </a:cubicBezTo>
                <a:lnTo>
                  <a:pt x="187523" y="345579"/>
                </a:lnTo>
                <a:cubicBezTo>
                  <a:pt x="187523" y="347365"/>
                  <a:pt x="186630" y="348258"/>
                  <a:pt x="184844" y="348258"/>
                </a:cubicBezTo>
                <a:lnTo>
                  <a:pt x="163413" y="348258"/>
                </a:lnTo>
                <a:cubicBezTo>
                  <a:pt x="161627" y="348258"/>
                  <a:pt x="160735" y="347365"/>
                  <a:pt x="160735" y="345579"/>
                </a:cubicBezTo>
                <a:lnTo>
                  <a:pt x="160735" y="324148"/>
                </a:lnTo>
                <a:cubicBezTo>
                  <a:pt x="160957" y="322362"/>
                  <a:pt x="161850" y="321469"/>
                  <a:pt x="163413" y="321469"/>
                </a:cubicBezTo>
                <a:close/>
                <a:moveTo>
                  <a:pt x="123229" y="321469"/>
                </a:moveTo>
                <a:lnTo>
                  <a:pt x="144661" y="321469"/>
                </a:lnTo>
                <a:cubicBezTo>
                  <a:pt x="146447" y="321692"/>
                  <a:pt x="147340" y="322585"/>
                  <a:pt x="147340" y="324148"/>
                </a:cubicBezTo>
                <a:lnTo>
                  <a:pt x="147340" y="345579"/>
                </a:lnTo>
                <a:cubicBezTo>
                  <a:pt x="147340" y="347365"/>
                  <a:pt x="146447" y="348258"/>
                  <a:pt x="144661" y="348258"/>
                </a:cubicBezTo>
                <a:lnTo>
                  <a:pt x="123229" y="348258"/>
                </a:lnTo>
                <a:cubicBezTo>
                  <a:pt x="121443" y="348258"/>
                  <a:pt x="120551" y="347365"/>
                  <a:pt x="120551" y="345579"/>
                </a:cubicBezTo>
                <a:lnTo>
                  <a:pt x="120551" y="324148"/>
                </a:lnTo>
                <a:cubicBezTo>
                  <a:pt x="120774" y="322362"/>
                  <a:pt x="121667" y="321469"/>
                  <a:pt x="123229" y="321469"/>
                </a:cubicBezTo>
                <a:close/>
                <a:moveTo>
                  <a:pt x="83046" y="321469"/>
                </a:moveTo>
                <a:lnTo>
                  <a:pt x="104477" y="321469"/>
                </a:lnTo>
                <a:cubicBezTo>
                  <a:pt x="106263" y="321692"/>
                  <a:pt x="107156" y="322585"/>
                  <a:pt x="107156" y="324148"/>
                </a:cubicBezTo>
                <a:lnTo>
                  <a:pt x="107156" y="345579"/>
                </a:lnTo>
                <a:cubicBezTo>
                  <a:pt x="107156" y="347365"/>
                  <a:pt x="106263" y="348258"/>
                  <a:pt x="104477" y="348258"/>
                </a:cubicBezTo>
                <a:lnTo>
                  <a:pt x="83046" y="348258"/>
                </a:lnTo>
                <a:cubicBezTo>
                  <a:pt x="81260" y="348258"/>
                  <a:pt x="80367" y="347365"/>
                  <a:pt x="80367" y="345579"/>
                </a:cubicBezTo>
                <a:lnTo>
                  <a:pt x="80367" y="324148"/>
                </a:lnTo>
                <a:cubicBezTo>
                  <a:pt x="80590" y="322362"/>
                  <a:pt x="81484" y="321469"/>
                  <a:pt x="83046" y="321469"/>
                </a:cubicBezTo>
                <a:close/>
                <a:moveTo>
                  <a:pt x="42862" y="321469"/>
                </a:moveTo>
                <a:lnTo>
                  <a:pt x="64293" y="321469"/>
                </a:lnTo>
                <a:cubicBezTo>
                  <a:pt x="66079" y="321692"/>
                  <a:pt x="66973" y="322585"/>
                  <a:pt x="66973" y="324148"/>
                </a:cubicBezTo>
                <a:lnTo>
                  <a:pt x="66973" y="345579"/>
                </a:lnTo>
                <a:cubicBezTo>
                  <a:pt x="66973" y="347365"/>
                  <a:pt x="66079" y="348258"/>
                  <a:pt x="64293" y="348258"/>
                </a:cubicBezTo>
                <a:lnTo>
                  <a:pt x="42862" y="348258"/>
                </a:lnTo>
                <a:cubicBezTo>
                  <a:pt x="41076" y="348258"/>
                  <a:pt x="40183" y="347365"/>
                  <a:pt x="40183" y="345579"/>
                </a:cubicBezTo>
                <a:lnTo>
                  <a:pt x="40183" y="324148"/>
                </a:lnTo>
                <a:cubicBezTo>
                  <a:pt x="40407" y="322362"/>
                  <a:pt x="41300" y="321469"/>
                  <a:pt x="42862" y="321469"/>
                </a:cubicBezTo>
                <a:close/>
                <a:moveTo>
                  <a:pt x="3530798" y="293340"/>
                </a:moveTo>
                <a:lnTo>
                  <a:pt x="3552229" y="293340"/>
                </a:lnTo>
                <a:cubicBezTo>
                  <a:pt x="3554015" y="293564"/>
                  <a:pt x="3554908" y="294457"/>
                  <a:pt x="3554908" y="296019"/>
                </a:cubicBezTo>
                <a:lnTo>
                  <a:pt x="3554908" y="317451"/>
                </a:lnTo>
                <a:cubicBezTo>
                  <a:pt x="3554908" y="319236"/>
                  <a:pt x="3554015" y="320129"/>
                  <a:pt x="3552229" y="320129"/>
                </a:cubicBezTo>
                <a:lnTo>
                  <a:pt x="3530798" y="320129"/>
                </a:lnTo>
                <a:cubicBezTo>
                  <a:pt x="3529012" y="320129"/>
                  <a:pt x="3528119" y="319236"/>
                  <a:pt x="3528119" y="317451"/>
                </a:cubicBezTo>
                <a:lnTo>
                  <a:pt x="3528119" y="296019"/>
                </a:lnTo>
                <a:cubicBezTo>
                  <a:pt x="3528343" y="294233"/>
                  <a:pt x="3529235" y="293340"/>
                  <a:pt x="3530798" y="293340"/>
                </a:cubicBezTo>
                <a:close/>
                <a:moveTo>
                  <a:pt x="3490615" y="293340"/>
                </a:moveTo>
                <a:lnTo>
                  <a:pt x="3512046" y="293340"/>
                </a:lnTo>
                <a:cubicBezTo>
                  <a:pt x="3513832" y="293564"/>
                  <a:pt x="3514725" y="294457"/>
                  <a:pt x="3514725" y="296019"/>
                </a:cubicBezTo>
                <a:lnTo>
                  <a:pt x="3514725" y="317451"/>
                </a:lnTo>
                <a:cubicBezTo>
                  <a:pt x="3514725" y="319236"/>
                  <a:pt x="3513832" y="320129"/>
                  <a:pt x="3512046" y="320129"/>
                </a:cubicBezTo>
                <a:lnTo>
                  <a:pt x="3490615" y="320129"/>
                </a:lnTo>
                <a:cubicBezTo>
                  <a:pt x="3488829" y="320129"/>
                  <a:pt x="3487936" y="319236"/>
                  <a:pt x="3487936" y="317451"/>
                </a:cubicBezTo>
                <a:lnTo>
                  <a:pt x="3487936" y="296019"/>
                </a:lnTo>
                <a:cubicBezTo>
                  <a:pt x="3488159" y="294233"/>
                  <a:pt x="3489052" y="293340"/>
                  <a:pt x="3490615" y="293340"/>
                </a:cubicBezTo>
                <a:close/>
                <a:moveTo>
                  <a:pt x="3450431" y="293340"/>
                </a:moveTo>
                <a:lnTo>
                  <a:pt x="3471862" y="293340"/>
                </a:lnTo>
                <a:cubicBezTo>
                  <a:pt x="3473648" y="293564"/>
                  <a:pt x="3474541" y="294457"/>
                  <a:pt x="3474541" y="296019"/>
                </a:cubicBezTo>
                <a:lnTo>
                  <a:pt x="3474541" y="317451"/>
                </a:lnTo>
                <a:cubicBezTo>
                  <a:pt x="3474541" y="319236"/>
                  <a:pt x="3473648" y="320129"/>
                  <a:pt x="3471862" y="320129"/>
                </a:cubicBezTo>
                <a:lnTo>
                  <a:pt x="3450431" y="320129"/>
                </a:lnTo>
                <a:cubicBezTo>
                  <a:pt x="3448645" y="320129"/>
                  <a:pt x="3447752" y="319236"/>
                  <a:pt x="3447752" y="317451"/>
                </a:cubicBezTo>
                <a:lnTo>
                  <a:pt x="3447752" y="296019"/>
                </a:lnTo>
                <a:cubicBezTo>
                  <a:pt x="3447975" y="294233"/>
                  <a:pt x="3448868" y="293340"/>
                  <a:pt x="3450431" y="293340"/>
                </a:cubicBezTo>
                <a:close/>
                <a:moveTo>
                  <a:pt x="3410247" y="293340"/>
                </a:moveTo>
                <a:lnTo>
                  <a:pt x="3431679" y="293340"/>
                </a:lnTo>
                <a:cubicBezTo>
                  <a:pt x="3433465" y="293564"/>
                  <a:pt x="3434358" y="294457"/>
                  <a:pt x="3434358" y="296019"/>
                </a:cubicBezTo>
                <a:lnTo>
                  <a:pt x="3434358" y="317451"/>
                </a:lnTo>
                <a:cubicBezTo>
                  <a:pt x="3434358" y="319236"/>
                  <a:pt x="3433465" y="320129"/>
                  <a:pt x="3431679" y="320129"/>
                </a:cubicBezTo>
                <a:lnTo>
                  <a:pt x="3410247" y="320129"/>
                </a:lnTo>
                <a:cubicBezTo>
                  <a:pt x="3408461" y="320129"/>
                  <a:pt x="3407568" y="319236"/>
                  <a:pt x="3407568" y="317451"/>
                </a:cubicBezTo>
                <a:lnTo>
                  <a:pt x="3407568" y="296019"/>
                </a:lnTo>
                <a:cubicBezTo>
                  <a:pt x="3407792" y="294233"/>
                  <a:pt x="3408685" y="293340"/>
                  <a:pt x="3410247" y="293340"/>
                </a:cubicBezTo>
                <a:close/>
                <a:moveTo>
                  <a:pt x="3370064" y="293340"/>
                </a:moveTo>
                <a:lnTo>
                  <a:pt x="3392835" y="293340"/>
                </a:lnTo>
                <a:cubicBezTo>
                  <a:pt x="3394620" y="293564"/>
                  <a:pt x="3395513" y="294457"/>
                  <a:pt x="3395513" y="296019"/>
                </a:cubicBezTo>
                <a:lnTo>
                  <a:pt x="3395513" y="318790"/>
                </a:lnTo>
                <a:cubicBezTo>
                  <a:pt x="3395513" y="320576"/>
                  <a:pt x="3394620" y="321469"/>
                  <a:pt x="3392835" y="321469"/>
                </a:cubicBezTo>
                <a:lnTo>
                  <a:pt x="3370064" y="321469"/>
                </a:lnTo>
                <a:cubicBezTo>
                  <a:pt x="3368278" y="321469"/>
                  <a:pt x="3367385" y="320576"/>
                  <a:pt x="3367385" y="318790"/>
                </a:cubicBezTo>
                <a:lnTo>
                  <a:pt x="3367385" y="296019"/>
                </a:lnTo>
                <a:cubicBezTo>
                  <a:pt x="3367608" y="294233"/>
                  <a:pt x="3368501" y="293340"/>
                  <a:pt x="3370064" y="293340"/>
                </a:cubicBezTo>
                <a:close/>
                <a:moveTo>
                  <a:pt x="3329880" y="293340"/>
                </a:moveTo>
                <a:lnTo>
                  <a:pt x="3352651" y="293340"/>
                </a:lnTo>
                <a:cubicBezTo>
                  <a:pt x="3354437" y="293564"/>
                  <a:pt x="3355330" y="294457"/>
                  <a:pt x="3355330" y="296019"/>
                </a:cubicBezTo>
                <a:lnTo>
                  <a:pt x="3355330" y="318790"/>
                </a:lnTo>
                <a:cubicBezTo>
                  <a:pt x="3355330" y="320576"/>
                  <a:pt x="3354437" y="321469"/>
                  <a:pt x="3352651" y="321469"/>
                </a:cubicBezTo>
                <a:lnTo>
                  <a:pt x="3329880" y="321469"/>
                </a:lnTo>
                <a:cubicBezTo>
                  <a:pt x="3328094" y="321469"/>
                  <a:pt x="3327201" y="320576"/>
                  <a:pt x="3327201" y="318790"/>
                </a:cubicBezTo>
                <a:lnTo>
                  <a:pt x="3327201" y="296019"/>
                </a:lnTo>
                <a:cubicBezTo>
                  <a:pt x="3327425" y="294233"/>
                  <a:pt x="3328318" y="293340"/>
                  <a:pt x="3329880" y="293340"/>
                </a:cubicBezTo>
                <a:close/>
                <a:moveTo>
                  <a:pt x="3289697" y="293340"/>
                </a:moveTo>
                <a:lnTo>
                  <a:pt x="3312467" y="293340"/>
                </a:lnTo>
                <a:cubicBezTo>
                  <a:pt x="3314253" y="293564"/>
                  <a:pt x="3315146" y="294457"/>
                  <a:pt x="3315146" y="296019"/>
                </a:cubicBezTo>
                <a:lnTo>
                  <a:pt x="3315146" y="318790"/>
                </a:lnTo>
                <a:cubicBezTo>
                  <a:pt x="3315146" y="320576"/>
                  <a:pt x="3314253" y="321469"/>
                  <a:pt x="3312467" y="321469"/>
                </a:cubicBezTo>
                <a:lnTo>
                  <a:pt x="3289697" y="321469"/>
                </a:lnTo>
                <a:cubicBezTo>
                  <a:pt x="3287911" y="321469"/>
                  <a:pt x="3287018" y="320576"/>
                  <a:pt x="3287018" y="318790"/>
                </a:cubicBezTo>
                <a:lnTo>
                  <a:pt x="3287018" y="296019"/>
                </a:lnTo>
                <a:cubicBezTo>
                  <a:pt x="3287241" y="294233"/>
                  <a:pt x="3288134" y="293340"/>
                  <a:pt x="3289697" y="293340"/>
                </a:cubicBezTo>
                <a:close/>
                <a:moveTo>
                  <a:pt x="3249513" y="293340"/>
                </a:moveTo>
                <a:lnTo>
                  <a:pt x="3272284" y="293340"/>
                </a:lnTo>
                <a:cubicBezTo>
                  <a:pt x="3274070" y="293564"/>
                  <a:pt x="3274963" y="294457"/>
                  <a:pt x="3274963" y="296019"/>
                </a:cubicBezTo>
                <a:lnTo>
                  <a:pt x="3274963" y="318790"/>
                </a:lnTo>
                <a:cubicBezTo>
                  <a:pt x="3274963" y="320576"/>
                  <a:pt x="3274070" y="321469"/>
                  <a:pt x="3272284" y="321469"/>
                </a:cubicBezTo>
                <a:lnTo>
                  <a:pt x="3249513" y="321469"/>
                </a:lnTo>
                <a:cubicBezTo>
                  <a:pt x="3247727" y="321469"/>
                  <a:pt x="3246834" y="320576"/>
                  <a:pt x="3246834" y="318790"/>
                </a:cubicBezTo>
                <a:lnTo>
                  <a:pt x="3246834" y="296019"/>
                </a:lnTo>
                <a:cubicBezTo>
                  <a:pt x="3247057" y="294233"/>
                  <a:pt x="3247950" y="293340"/>
                  <a:pt x="3249513" y="293340"/>
                </a:cubicBezTo>
                <a:close/>
                <a:moveTo>
                  <a:pt x="3209329" y="293340"/>
                </a:moveTo>
                <a:lnTo>
                  <a:pt x="3230761" y="293340"/>
                </a:lnTo>
                <a:cubicBezTo>
                  <a:pt x="3232547" y="293564"/>
                  <a:pt x="3233440" y="294457"/>
                  <a:pt x="3233440" y="296019"/>
                </a:cubicBezTo>
                <a:lnTo>
                  <a:pt x="3233440" y="317451"/>
                </a:lnTo>
                <a:cubicBezTo>
                  <a:pt x="3233440" y="319236"/>
                  <a:pt x="3232547" y="320129"/>
                  <a:pt x="3230761" y="320129"/>
                </a:cubicBezTo>
                <a:lnTo>
                  <a:pt x="3209329" y="320129"/>
                </a:lnTo>
                <a:cubicBezTo>
                  <a:pt x="3207543" y="320129"/>
                  <a:pt x="3206651" y="319236"/>
                  <a:pt x="3206651" y="317451"/>
                </a:cubicBezTo>
                <a:lnTo>
                  <a:pt x="3206651" y="296019"/>
                </a:lnTo>
                <a:cubicBezTo>
                  <a:pt x="3206874" y="294233"/>
                  <a:pt x="3207767" y="293340"/>
                  <a:pt x="3209329" y="293340"/>
                </a:cubicBezTo>
                <a:close/>
                <a:moveTo>
                  <a:pt x="3169146" y="293340"/>
                </a:moveTo>
                <a:lnTo>
                  <a:pt x="3190577" y="293340"/>
                </a:lnTo>
                <a:cubicBezTo>
                  <a:pt x="3192363" y="293564"/>
                  <a:pt x="3193256" y="294457"/>
                  <a:pt x="3193256" y="296019"/>
                </a:cubicBezTo>
                <a:lnTo>
                  <a:pt x="3193256" y="317451"/>
                </a:lnTo>
                <a:cubicBezTo>
                  <a:pt x="3193256" y="319236"/>
                  <a:pt x="3192363" y="320129"/>
                  <a:pt x="3190577" y="320129"/>
                </a:cubicBezTo>
                <a:lnTo>
                  <a:pt x="3169146" y="320129"/>
                </a:lnTo>
                <a:cubicBezTo>
                  <a:pt x="3167360" y="320129"/>
                  <a:pt x="3166467" y="319236"/>
                  <a:pt x="3166467" y="317451"/>
                </a:cubicBezTo>
                <a:lnTo>
                  <a:pt x="3166467" y="296019"/>
                </a:lnTo>
                <a:cubicBezTo>
                  <a:pt x="3166690" y="294233"/>
                  <a:pt x="3167583" y="293340"/>
                  <a:pt x="3169146" y="293340"/>
                </a:cubicBezTo>
                <a:close/>
                <a:moveTo>
                  <a:pt x="3128962" y="293340"/>
                </a:moveTo>
                <a:lnTo>
                  <a:pt x="3150393" y="293340"/>
                </a:lnTo>
                <a:cubicBezTo>
                  <a:pt x="3152179" y="293564"/>
                  <a:pt x="3153072" y="294457"/>
                  <a:pt x="3153072" y="296019"/>
                </a:cubicBezTo>
                <a:lnTo>
                  <a:pt x="3153072" y="317451"/>
                </a:lnTo>
                <a:cubicBezTo>
                  <a:pt x="3153072" y="319236"/>
                  <a:pt x="3152179" y="320129"/>
                  <a:pt x="3150393" y="320129"/>
                </a:cubicBezTo>
                <a:lnTo>
                  <a:pt x="3128962" y="320129"/>
                </a:lnTo>
                <a:cubicBezTo>
                  <a:pt x="3127176" y="320129"/>
                  <a:pt x="3126283" y="319236"/>
                  <a:pt x="3126283" y="317451"/>
                </a:cubicBezTo>
                <a:lnTo>
                  <a:pt x="3126283" y="296019"/>
                </a:lnTo>
                <a:cubicBezTo>
                  <a:pt x="3126507" y="294233"/>
                  <a:pt x="3127400" y="293340"/>
                  <a:pt x="3128962" y="293340"/>
                </a:cubicBezTo>
                <a:close/>
                <a:moveTo>
                  <a:pt x="3088779" y="293340"/>
                </a:moveTo>
                <a:lnTo>
                  <a:pt x="3110210" y="293340"/>
                </a:lnTo>
                <a:cubicBezTo>
                  <a:pt x="3111996" y="293564"/>
                  <a:pt x="3112889" y="294457"/>
                  <a:pt x="3112889" y="296019"/>
                </a:cubicBezTo>
                <a:lnTo>
                  <a:pt x="3112889" y="317451"/>
                </a:lnTo>
                <a:cubicBezTo>
                  <a:pt x="3112889" y="319236"/>
                  <a:pt x="3111996" y="320129"/>
                  <a:pt x="3110210" y="320129"/>
                </a:cubicBezTo>
                <a:lnTo>
                  <a:pt x="3088779" y="320129"/>
                </a:lnTo>
                <a:cubicBezTo>
                  <a:pt x="3086993" y="320129"/>
                  <a:pt x="3086100" y="319236"/>
                  <a:pt x="3086100" y="317451"/>
                </a:cubicBezTo>
                <a:lnTo>
                  <a:pt x="3086100" y="296019"/>
                </a:lnTo>
                <a:cubicBezTo>
                  <a:pt x="3086323" y="294233"/>
                  <a:pt x="3087216" y="293340"/>
                  <a:pt x="3088779" y="293340"/>
                </a:cubicBezTo>
                <a:close/>
                <a:moveTo>
                  <a:pt x="6626423" y="281285"/>
                </a:moveTo>
                <a:lnTo>
                  <a:pt x="6647854" y="281285"/>
                </a:lnTo>
                <a:cubicBezTo>
                  <a:pt x="6649640" y="281509"/>
                  <a:pt x="6650533" y="282402"/>
                  <a:pt x="6650533" y="283964"/>
                </a:cubicBezTo>
                <a:lnTo>
                  <a:pt x="6650533" y="305395"/>
                </a:lnTo>
                <a:cubicBezTo>
                  <a:pt x="6650533" y="307181"/>
                  <a:pt x="6649640" y="308074"/>
                  <a:pt x="6647854" y="308074"/>
                </a:cubicBezTo>
                <a:lnTo>
                  <a:pt x="6626423" y="308074"/>
                </a:lnTo>
                <a:cubicBezTo>
                  <a:pt x="6624637" y="308074"/>
                  <a:pt x="6623744" y="307181"/>
                  <a:pt x="6623744" y="305395"/>
                </a:cubicBezTo>
                <a:lnTo>
                  <a:pt x="6623744" y="283964"/>
                </a:lnTo>
                <a:cubicBezTo>
                  <a:pt x="6623968" y="282178"/>
                  <a:pt x="6624860" y="281285"/>
                  <a:pt x="6626423" y="281285"/>
                </a:cubicBezTo>
                <a:close/>
                <a:moveTo>
                  <a:pt x="6586240" y="281285"/>
                </a:moveTo>
                <a:lnTo>
                  <a:pt x="6607670" y="281285"/>
                </a:lnTo>
                <a:cubicBezTo>
                  <a:pt x="6609456" y="281509"/>
                  <a:pt x="6610350" y="282402"/>
                  <a:pt x="6610350" y="283964"/>
                </a:cubicBezTo>
                <a:lnTo>
                  <a:pt x="6610350" y="305395"/>
                </a:lnTo>
                <a:cubicBezTo>
                  <a:pt x="6610350" y="307181"/>
                  <a:pt x="6609456" y="308074"/>
                  <a:pt x="6607670" y="308074"/>
                </a:cubicBezTo>
                <a:lnTo>
                  <a:pt x="6586240" y="308074"/>
                </a:lnTo>
                <a:cubicBezTo>
                  <a:pt x="6584454" y="308074"/>
                  <a:pt x="6583560" y="307181"/>
                  <a:pt x="6583560" y="305395"/>
                </a:cubicBezTo>
                <a:lnTo>
                  <a:pt x="6583560" y="283964"/>
                </a:lnTo>
                <a:cubicBezTo>
                  <a:pt x="6583784" y="282178"/>
                  <a:pt x="6584677" y="281285"/>
                  <a:pt x="6586240" y="281285"/>
                </a:cubicBezTo>
                <a:close/>
                <a:moveTo>
                  <a:pt x="6546056" y="281285"/>
                </a:moveTo>
                <a:lnTo>
                  <a:pt x="6567487" y="281285"/>
                </a:lnTo>
                <a:cubicBezTo>
                  <a:pt x="6569273" y="281509"/>
                  <a:pt x="6570166" y="282402"/>
                  <a:pt x="6570166" y="283964"/>
                </a:cubicBezTo>
                <a:lnTo>
                  <a:pt x="6570166" y="305395"/>
                </a:lnTo>
                <a:cubicBezTo>
                  <a:pt x="6570166" y="307181"/>
                  <a:pt x="6569273" y="308074"/>
                  <a:pt x="6567487" y="308074"/>
                </a:cubicBezTo>
                <a:lnTo>
                  <a:pt x="6546056" y="308074"/>
                </a:lnTo>
                <a:cubicBezTo>
                  <a:pt x="6544270" y="308074"/>
                  <a:pt x="6543377" y="307181"/>
                  <a:pt x="6543377" y="305395"/>
                </a:cubicBezTo>
                <a:lnTo>
                  <a:pt x="6543377" y="283964"/>
                </a:lnTo>
                <a:cubicBezTo>
                  <a:pt x="6543600" y="282178"/>
                  <a:pt x="6544493" y="281285"/>
                  <a:pt x="6546056" y="281285"/>
                </a:cubicBezTo>
                <a:close/>
                <a:moveTo>
                  <a:pt x="6505872" y="281285"/>
                </a:moveTo>
                <a:lnTo>
                  <a:pt x="6527304" y="281285"/>
                </a:lnTo>
                <a:cubicBezTo>
                  <a:pt x="6529090" y="281509"/>
                  <a:pt x="6529982" y="282402"/>
                  <a:pt x="6529982" y="283964"/>
                </a:cubicBezTo>
                <a:lnTo>
                  <a:pt x="6529982" y="305395"/>
                </a:lnTo>
                <a:cubicBezTo>
                  <a:pt x="6529982" y="307181"/>
                  <a:pt x="6529090" y="308074"/>
                  <a:pt x="6527304" y="308074"/>
                </a:cubicBezTo>
                <a:lnTo>
                  <a:pt x="6505872" y="308074"/>
                </a:lnTo>
                <a:cubicBezTo>
                  <a:pt x="6504086" y="308074"/>
                  <a:pt x="6503194" y="307181"/>
                  <a:pt x="6503194" y="305395"/>
                </a:cubicBezTo>
                <a:lnTo>
                  <a:pt x="6503194" y="283964"/>
                </a:lnTo>
                <a:cubicBezTo>
                  <a:pt x="6503416" y="282178"/>
                  <a:pt x="6504310" y="281285"/>
                  <a:pt x="6505872" y="281285"/>
                </a:cubicBezTo>
                <a:close/>
                <a:moveTo>
                  <a:pt x="6465688" y="281285"/>
                </a:moveTo>
                <a:lnTo>
                  <a:pt x="6487120" y="281285"/>
                </a:lnTo>
                <a:cubicBezTo>
                  <a:pt x="6488906" y="281509"/>
                  <a:pt x="6489799" y="282402"/>
                  <a:pt x="6489799" y="283964"/>
                </a:cubicBezTo>
                <a:lnTo>
                  <a:pt x="6489799" y="305395"/>
                </a:lnTo>
                <a:cubicBezTo>
                  <a:pt x="6489799" y="307181"/>
                  <a:pt x="6488906" y="308074"/>
                  <a:pt x="6487120" y="308074"/>
                </a:cubicBezTo>
                <a:lnTo>
                  <a:pt x="6465688" y="308074"/>
                </a:lnTo>
                <a:cubicBezTo>
                  <a:pt x="6463902" y="308074"/>
                  <a:pt x="6463010" y="307181"/>
                  <a:pt x="6463010" y="305395"/>
                </a:cubicBezTo>
                <a:lnTo>
                  <a:pt x="6463010" y="283964"/>
                </a:lnTo>
                <a:cubicBezTo>
                  <a:pt x="6463233" y="282178"/>
                  <a:pt x="6464126" y="281285"/>
                  <a:pt x="6465688" y="281285"/>
                </a:cubicBezTo>
                <a:close/>
                <a:moveTo>
                  <a:pt x="6425505" y="281285"/>
                </a:moveTo>
                <a:lnTo>
                  <a:pt x="6446936" y="281285"/>
                </a:lnTo>
                <a:cubicBezTo>
                  <a:pt x="6448722" y="281509"/>
                  <a:pt x="6449615" y="282402"/>
                  <a:pt x="6449615" y="283964"/>
                </a:cubicBezTo>
                <a:lnTo>
                  <a:pt x="6449615" y="305395"/>
                </a:lnTo>
                <a:cubicBezTo>
                  <a:pt x="6449615" y="307181"/>
                  <a:pt x="6448722" y="308074"/>
                  <a:pt x="6446936" y="308074"/>
                </a:cubicBezTo>
                <a:lnTo>
                  <a:pt x="6425505" y="308074"/>
                </a:lnTo>
                <a:cubicBezTo>
                  <a:pt x="6423719" y="308074"/>
                  <a:pt x="6422826" y="307181"/>
                  <a:pt x="6422826" y="305395"/>
                </a:cubicBezTo>
                <a:lnTo>
                  <a:pt x="6422826" y="283964"/>
                </a:lnTo>
                <a:cubicBezTo>
                  <a:pt x="6423050" y="282178"/>
                  <a:pt x="6423942" y="281285"/>
                  <a:pt x="6425505" y="281285"/>
                </a:cubicBezTo>
                <a:close/>
                <a:moveTo>
                  <a:pt x="6385322" y="281285"/>
                </a:moveTo>
                <a:lnTo>
                  <a:pt x="6406752" y="281285"/>
                </a:lnTo>
                <a:cubicBezTo>
                  <a:pt x="6408538" y="281509"/>
                  <a:pt x="6409432" y="282402"/>
                  <a:pt x="6409432" y="283964"/>
                </a:cubicBezTo>
                <a:lnTo>
                  <a:pt x="6409432" y="305395"/>
                </a:lnTo>
                <a:cubicBezTo>
                  <a:pt x="6409432" y="307181"/>
                  <a:pt x="6408538" y="308074"/>
                  <a:pt x="6406752" y="308074"/>
                </a:cubicBezTo>
                <a:lnTo>
                  <a:pt x="6385322" y="308074"/>
                </a:lnTo>
                <a:cubicBezTo>
                  <a:pt x="6383536" y="308074"/>
                  <a:pt x="6382642" y="307181"/>
                  <a:pt x="6382642" y="305395"/>
                </a:cubicBezTo>
                <a:lnTo>
                  <a:pt x="6382642" y="283964"/>
                </a:lnTo>
                <a:cubicBezTo>
                  <a:pt x="6382866" y="282178"/>
                  <a:pt x="6383759" y="281285"/>
                  <a:pt x="6385322" y="281285"/>
                </a:cubicBezTo>
                <a:close/>
                <a:moveTo>
                  <a:pt x="6345138" y="281285"/>
                </a:moveTo>
                <a:lnTo>
                  <a:pt x="6366569" y="281285"/>
                </a:lnTo>
                <a:cubicBezTo>
                  <a:pt x="6368355" y="281509"/>
                  <a:pt x="6369248" y="282402"/>
                  <a:pt x="6369248" y="283964"/>
                </a:cubicBezTo>
                <a:lnTo>
                  <a:pt x="6369248" y="305395"/>
                </a:lnTo>
                <a:cubicBezTo>
                  <a:pt x="6369248" y="307181"/>
                  <a:pt x="6368355" y="308074"/>
                  <a:pt x="6366569" y="308074"/>
                </a:cubicBezTo>
                <a:lnTo>
                  <a:pt x="6345138" y="308074"/>
                </a:lnTo>
                <a:cubicBezTo>
                  <a:pt x="6343352" y="308074"/>
                  <a:pt x="6342459" y="307181"/>
                  <a:pt x="6342459" y="305395"/>
                </a:cubicBezTo>
                <a:lnTo>
                  <a:pt x="6342459" y="283964"/>
                </a:lnTo>
                <a:cubicBezTo>
                  <a:pt x="6342682" y="282178"/>
                  <a:pt x="6343575" y="281285"/>
                  <a:pt x="6345138" y="281285"/>
                </a:cubicBezTo>
                <a:close/>
                <a:moveTo>
                  <a:pt x="6304954" y="281285"/>
                </a:moveTo>
                <a:lnTo>
                  <a:pt x="6326386" y="281285"/>
                </a:lnTo>
                <a:cubicBezTo>
                  <a:pt x="6328172" y="281509"/>
                  <a:pt x="6329064" y="282402"/>
                  <a:pt x="6329064" y="283964"/>
                </a:cubicBezTo>
                <a:lnTo>
                  <a:pt x="6329064" y="305395"/>
                </a:lnTo>
                <a:cubicBezTo>
                  <a:pt x="6329064" y="307181"/>
                  <a:pt x="6328172" y="308074"/>
                  <a:pt x="6326386" y="308074"/>
                </a:cubicBezTo>
                <a:lnTo>
                  <a:pt x="6304954" y="308074"/>
                </a:lnTo>
                <a:cubicBezTo>
                  <a:pt x="6303168" y="308074"/>
                  <a:pt x="6302276" y="307181"/>
                  <a:pt x="6302276" y="305395"/>
                </a:cubicBezTo>
                <a:lnTo>
                  <a:pt x="6302276" y="283964"/>
                </a:lnTo>
                <a:cubicBezTo>
                  <a:pt x="6302498" y="282178"/>
                  <a:pt x="6303392" y="281285"/>
                  <a:pt x="6304954" y="281285"/>
                </a:cubicBezTo>
                <a:close/>
                <a:moveTo>
                  <a:pt x="6264770" y="281285"/>
                </a:moveTo>
                <a:lnTo>
                  <a:pt x="6286202" y="281285"/>
                </a:lnTo>
                <a:cubicBezTo>
                  <a:pt x="6287988" y="281509"/>
                  <a:pt x="6288881" y="282402"/>
                  <a:pt x="6288881" y="283964"/>
                </a:cubicBezTo>
                <a:lnTo>
                  <a:pt x="6288881" y="305395"/>
                </a:lnTo>
                <a:cubicBezTo>
                  <a:pt x="6288881" y="307181"/>
                  <a:pt x="6287988" y="308074"/>
                  <a:pt x="6286202" y="308074"/>
                </a:cubicBezTo>
                <a:lnTo>
                  <a:pt x="6264770" y="308074"/>
                </a:lnTo>
                <a:cubicBezTo>
                  <a:pt x="6262985" y="308074"/>
                  <a:pt x="6262092" y="307181"/>
                  <a:pt x="6262092" y="305395"/>
                </a:cubicBezTo>
                <a:lnTo>
                  <a:pt x="6262092" y="283964"/>
                </a:lnTo>
                <a:cubicBezTo>
                  <a:pt x="6262315" y="282178"/>
                  <a:pt x="6263208" y="281285"/>
                  <a:pt x="6264770" y="281285"/>
                </a:cubicBezTo>
                <a:close/>
                <a:moveTo>
                  <a:pt x="6224587" y="281285"/>
                </a:moveTo>
                <a:lnTo>
                  <a:pt x="6246018" y="281285"/>
                </a:lnTo>
                <a:cubicBezTo>
                  <a:pt x="6247804" y="281509"/>
                  <a:pt x="6248698" y="282402"/>
                  <a:pt x="6248698" y="283964"/>
                </a:cubicBezTo>
                <a:lnTo>
                  <a:pt x="6248698" y="305395"/>
                </a:lnTo>
                <a:cubicBezTo>
                  <a:pt x="6248698" y="307181"/>
                  <a:pt x="6247804" y="308074"/>
                  <a:pt x="6246018" y="308074"/>
                </a:cubicBezTo>
                <a:lnTo>
                  <a:pt x="6224587" y="308074"/>
                </a:lnTo>
                <a:cubicBezTo>
                  <a:pt x="6222801" y="308074"/>
                  <a:pt x="6221908" y="307181"/>
                  <a:pt x="6221908" y="305395"/>
                </a:cubicBezTo>
                <a:lnTo>
                  <a:pt x="6221908" y="283964"/>
                </a:lnTo>
                <a:cubicBezTo>
                  <a:pt x="6222132" y="282178"/>
                  <a:pt x="6223024" y="281285"/>
                  <a:pt x="6224587" y="281285"/>
                </a:cubicBezTo>
                <a:close/>
                <a:moveTo>
                  <a:pt x="6184404" y="281285"/>
                </a:moveTo>
                <a:lnTo>
                  <a:pt x="6205835" y="281285"/>
                </a:lnTo>
                <a:cubicBezTo>
                  <a:pt x="6207620" y="281509"/>
                  <a:pt x="6208514" y="282402"/>
                  <a:pt x="6208514" y="283964"/>
                </a:cubicBezTo>
                <a:lnTo>
                  <a:pt x="6208514" y="305395"/>
                </a:lnTo>
                <a:cubicBezTo>
                  <a:pt x="6208514" y="307181"/>
                  <a:pt x="6207620" y="308074"/>
                  <a:pt x="6205835" y="308074"/>
                </a:cubicBezTo>
                <a:lnTo>
                  <a:pt x="6184404" y="308074"/>
                </a:lnTo>
                <a:cubicBezTo>
                  <a:pt x="6182618" y="308074"/>
                  <a:pt x="6181724" y="307181"/>
                  <a:pt x="6181724" y="305395"/>
                </a:cubicBezTo>
                <a:lnTo>
                  <a:pt x="6181724" y="283964"/>
                </a:lnTo>
                <a:cubicBezTo>
                  <a:pt x="6181948" y="282178"/>
                  <a:pt x="6182841" y="281285"/>
                  <a:pt x="6184404" y="281285"/>
                </a:cubicBezTo>
                <a:close/>
                <a:moveTo>
                  <a:pt x="6112073" y="281285"/>
                </a:moveTo>
                <a:lnTo>
                  <a:pt x="6133504" y="281285"/>
                </a:lnTo>
                <a:cubicBezTo>
                  <a:pt x="6135290" y="281509"/>
                  <a:pt x="6136183" y="282402"/>
                  <a:pt x="6136183" y="283964"/>
                </a:cubicBezTo>
                <a:lnTo>
                  <a:pt x="6136183" y="305395"/>
                </a:lnTo>
                <a:cubicBezTo>
                  <a:pt x="6136183" y="307181"/>
                  <a:pt x="6135290" y="308074"/>
                  <a:pt x="6133504" y="308074"/>
                </a:cubicBezTo>
                <a:lnTo>
                  <a:pt x="6112073" y="308074"/>
                </a:lnTo>
                <a:cubicBezTo>
                  <a:pt x="6110287" y="308074"/>
                  <a:pt x="6109394" y="307181"/>
                  <a:pt x="6109394" y="305395"/>
                </a:cubicBezTo>
                <a:lnTo>
                  <a:pt x="6109394" y="283964"/>
                </a:lnTo>
                <a:cubicBezTo>
                  <a:pt x="6109618" y="282178"/>
                  <a:pt x="6110510" y="281285"/>
                  <a:pt x="6112073" y="281285"/>
                </a:cubicBezTo>
                <a:close/>
                <a:moveTo>
                  <a:pt x="6071890" y="281285"/>
                </a:moveTo>
                <a:lnTo>
                  <a:pt x="6093320" y="281285"/>
                </a:lnTo>
                <a:cubicBezTo>
                  <a:pt x="6095106" y="281509"/>
                  <a:pt x="6096000" y="282402"/>
                  <a:pt x="6096000" y="283964"/>
                </a:cubicBezTo>
                <a:lnTo>
                  <a:pt x="6096000" y="305395"/>
                </a:lnTo>
                <a:cubicBezTo>
                  <a:pt x="6096000" y="307181"/>
                  <a:pt x="6095106" y="308074"/>
                  <a:pt x="6093320" y="308074"/>
                </a:cubicBezTo>
                <a:lnTo>
                  <a:pt x="6071890" y="308074"/>
                </a:lnTo>
                <a:cubicBezTo>
                  <a:pt x="6070104" y="308074"/>
                  <a:pt x="6069210" y="307181"/>
                  <a:pt x="6069210" y="305395"/>
                </a:cubicBezTo>
                <a:lnTo>
                  <a:pt x="6069210" y="283964"/>
                </a:lnTo>
                <a:cubicBezTo>
                  <a:pt x="6069434" y="282178"/>
                  <a:pt x="6070327" y="281285"/>
                  <a:pt x="6071890" y="281285"/>
                </a:cubicBezTo>
                <a:close/>
                <a:moveTo>
                  <a:pt x="6031706" y="281285"/>
                </a:moveTo>
                <a:lnTo>
                  <a:pt x="6053137" y="281285"/>
                </a:lnTo>
                <a:cubicBezTo>
                  <a:pt x="6054923" y="281509"/>
                  <a:pt x="6055816" y="282402"/>
                  <a:pt x="6055816" y="283964"/>
                </a:cubicBezTo>
                <a:lnTo>
                  <a:pt x="6055816" y="305395"/>
                </a:lnTo>
                <a:cubicBezTo>
                  <a:pt x="6055816" y="307181"/>
                  <a:pt x="6054923" y="308074"/>
                  <a:pt x="6053137" y="308074"/>
                </a:cubicBezTo>
                <a:lnTo>
                  <a:pt x="6031706" y="308074"/>
                </a:lnTo>
                <a:cubicBezTo>
                  <a:pt x="6029920" y="308074"/>
                  <a:pt x="6029027" y="307181"/>
                  <a:pt x="6029027" y="305395"/>
                </a:cubicBezTo>
                <a:lnTo>
                  <a:pt x="6029027" y="283964"/>
                </a:lnTo>
                <a:cubicBezTo>
                  <a:pt x="6029250" y="282178"/>
                  <a:pt x="6030143" y="281285"/>
                  <a:pt x="6031706" y="281285"/>
                </a:cubicBezTo>
                <a:close/>
                <a:moveTo>
                  <a:pt x="5991522" y="281285"/>
                </a:moveTo>
                <a:lnTo>
                  <a:pt x="6012954" y="281285"/>
                </a:lnTo>
                <a:cubicBezTo>
                  <a:pt x="6014740" y="281509"/>
                  <a:pt x="6015632" y="282402"/>
                  <a:pt x="6015632" y="283964"/>
                </a:cubicBezTo>
                <a:lnTo>
                  <a:pt x="6015632" y="305395"/>
                </a:lnTo>
                <a:cubicBezTo>
                  <a:pt x="6015632" y="307181"/>
                  <a:pt x="6014740" y="308074"/>
                  <a:pt x="6012954" y="308074"/>
                </a:cubicBezTo>
                <a:lnTo>
                  <a:pt x="5991522" y="308074"/>
                </a:lnTo>
                <a:cubicBezTo>
                  <a:pt x="5989736" y="308074"/>
                  <a:pt x="5988844" y="307181"/>
                  <a:pt x="5988844" y="305395"/>
                </a:cubicBezTo>
                <a:lnTo>
                  <a:pt x="5988844" y="283964"/>
                </a:lnTo>
                <a:cubicBezTo>
                  <a:pt x="5989066" y="282178"/>
                  <a:pt x="5989960" y="281285"/>
                  <a:pt x="5991522" y="281285"/>
                </a:cubicBezTo>
                <a:close/>
                <a:moveTo>
                  <a:pt x="5951338" y="281285"/>
                </a:moveTo>
                <a:lnTo>
                  <a:pt x="5972770" y="281285"/>
                </a:lnTo>
                <a:cubicBezTo>
                  <a:pt x="5974556" y="281509"/>
                  <a:pt x="5975449" y="282402"/>
                  <a:pt x="5975449" y="283964"/>
                </a:cubicBezTo>
                <a:lnTo>
                  <a:pt x="5975449" y="305395"/>
                </a:lnTo>
                <a:cubicBezTo>
                  <a:pt x="5975449" y="307181"/>
                  <a:pt x="5974556" y="308074"/>
                  <a:pt x="5972770" y="308074"/>
                </a:cubicBezTo>
                <a:lnTo>
                  <a:pt x="5951338" y="308074"/>
                </a:lnTo>
                <a:cubicBezTo>
                  <a:pt x="5949552" y="308074"/>
                  <a:pt x="5948660" y="307181"/>
                  <a:pt x="5948660" y="305395"/>
                </a:cubicBezTo>
                <a:lnTo>
                  <a:pt x="5948660" y="283964"/>
                </a:lnTo>
                <a:cubicBezTo>
                  <a:pt x="5948883" y="282178"/>
                  <a:pt x="5949776" y="281285"/>
                  <a:pt x="5951338" y="281285"/>
                </a:cubicBezTo>
                <a:close/>
                <a:moveTo>
                  <a:pt x="5790604" y="281285"/>
                </a:moveTo>
                <a:lnTo>
                  <a:pt x="5812036" y="281285"/>
                </a:lnTo>
                <a:cubicBezTo>
                  <a:pt x="5813822" y="281509"/>
                  <a:pt x="5814714" y="282402"/>
                  <a:pt x="5814714" y="283964"/>
                </a:cubicBezTo>
                <a:lnTo>
                  <a:pt x="5814714" y="305395"/>
                </a:lnTo>
                <a:cubicBezTo>
                  <a:pt x="5814714" y="307181"/>
                  <a:pt x="5813822" y="308074"/>
                  <a:pt x="5812036" y="308074"/>
                </a:cubicBezTo>
                <a:lnTo>
                  <a:pt x="5790604" y="308074"/>
                </a:lnTo>
                <a:cubicBezTo>
                  <a:pt x="5788818" y="308074"/>
                  <a:pt x="5787926" y="307181"/>
                  <a:pt x="5787926" y="305395"/>
                </a:cubicBezTo>
                <a:lnTo>
                  <a:pt x="5787926" y="283964"/>
                </a:lnTo>
                <a:cubicBezTo>
                  <a:pt x="5788148" y="282178"/>
                  <a:pt x="5789042" y="281285"/>
                  <a:pt x="5790604" y="281285"/>
                </a:cubicBezTo>
                <a:close/>
                <a:moveTo>
                  <a:pt x="5750420" y="281285"/>
                </a:moveTo>
                <a:lnTo>
                  <a:pt x="5771852" y="281285"/>
                </a:lnTo>
                <a:cubicBezTo>
                  <a:pt x="5773638" y="281509"/>
                  <a:pt x="5774531" y="282402"/>
                  <a:pt x="5774531" y="283964"/>
                </a:cubicBezTo>
                <a:lnTo>
                  <a:pt x="5774531" y="305395"/>
                </a:lnTo>
                <a:cubicBezTo>
                  <a:pt x="5774531" y="307181"/>
                  <a:pt x="5773638" y="308074"/>
                  <a:pt x="5771852" y="308074"/>
                </a:cubicBezTo>
                <a:lnTo>
                  <a:pt x="5750420" y="308074"/>
                </a:lnTo>
                <a:cubicBezTo>
                  <a:pt x="5748635" y="308074"/>
                  <a:pt x="5747742" y="307181"/>
                  <a:pt x="5747742" y="305395"/>
                </a:cubicBezTo>
                <a:lnTo>
                  <a:pt x="5747742" y="283964"/>
                </a:lnTo>
                <a:cubicBezTo>
                  <a:pt x="5747965" y="282178"/>
                  <a:pt x="5748858" y="281285"/>
                  <a:pt x="5750420" y="281285"/>
                </a:cubicBezTo>
                <a:close/>
                <a:moveTo>
                  <a:pt x="5710237" y="281285"/>
                </a:moveTo>
                <a:lnTo>
                  <a:pt x="5731668" y="281285"/>
                </a:lnTo>
                <a:cubicBezTo>
                  <a:pt x="5733454" y="281509"/>
                  <a:pt x="5734348" y="282402"/>
                  <a:pt x="5734348" y="283964"/>
                </a:cubicBezTo>
                <a:lnTo>
                  <a:pt x="5734348" y="305395"/>
                </a:lnTo>
                <a:cubicBezTo>
                  <a:pt x="5734348" y="307181"/>
                  <a:pt x="5733454" y="308074"/>
                  <a:pt x="5731668" y="308074"/>
                </a:cubicBezTo>
                <a:lnTo>
                  <a:pt x="5710237" y="308074"/>
                </a:lnTo>
                <a:cubicBezTo>
                  <a:pt x="5708451" y="308074"/>
                  <a:pt x="5707558" y="307181"/>
                  <a:pt x="5707558" y="305395"/>
                </a:cubicBezTo>
                <a:lnTo>
                  <a:pt x="5707558" y="283964"/>
                </a:lnTo>
                <a:cubicBezTo>
                  <a:pt x="5707782" y="282178"/>
                  <a:pt x="5708674" y="281285"/>
                  <a:pt x="5710237" y="281285"/>
                </a:cubicBezTo>
                <a:close/>
                <a:moveTo>
                  <a:pt x="5670054" y="281285"/>
                </a:moveTo>
                <a:lnTo>
                  <a:pt x="5691485" y="281285"/>
                </a:lnTo>
                <a:cubicBezTo>
                  <a:pt x="5693270" y="281509"/>
                  <a:pt x="5694164" y="282402"/>
                  <a:pt x="5694164" y="283964"/>
                </a:cubicBezTo>
                <a:lnTo>
                  <a:pt x="5694164" y="305395"/>
                </a:lnTo>
                <a:cubicBezTo>
                  <a:pt x="5694164" y="307181"/>
                  <a:pt x="5693270" y="308074"/>
                  <a:pt x="5691485" y="308074"/>
                </a:cubicBezTo>
                <a:lnTo>
                  <a:pt x="5670054" y="308074"/>
                </a:lnTo>
                <a:cubicBezTo>
                  <a:pt x="5668268" y="308074"/>
                  <a:pt x="5667374" y="307181"/>
                  <a:pt x="5667374" y="305395"/>
                </a:cubicBezTo>
                <a:lnTo>
                  <a:pt x="5667374" y="283964"/>
                </a:lnTo>
                <a:cubicBezTo>
                  <a:pt x="5667598" y="282178"/>
                  <a:pt x="5668491" y="281285"/>
                  <a:pt x="5670054" y="281285"/>
                </a:cubicBezTo>
                <a:close/>
                <a:moveTo>
                  <a:pt x="5427464" y="281285"/>
                </a:moveTo>
                <a:lnTo>
                  <a:pt x="5448895" y="281285"/>
                </a:lnTo>
                <a:cubicBezTo>
                  <a:pt x="5450681" y="281509"/>
                  <a:pt x="5451574" y="282402"/>
                  <a:pt x="5451574" y="283964"/>
                </a:cubicBezTo>
                <a:lnTo>
                  <a:pt x="5451574" y="305395"/>
                </a:lnTo>
                <a:cubicBezTo>
                  <a:pt x="5451574" y="307181"/>
                  <a:pt x="5450681" y="308074"/>
                  <a:pt x="5448895" y="308074"/>
                </a:cubicBezTo>
                <a:lnTo>
                  <a:pt x="5427464" y="308074"/>
                </a:lnTo>
                <a:cubicBezTo>
                  <a:pt x="5425678" y="308074"/>
                  <a:pt x="5424785" y="307181"/>
                  <a:pt x="5424785" y="305395"/>
                </a:cubicBezTo>
                <a:lnTo>
                  <a:pt x="5424785" y="283964"/>
                </a:lnTo>
                <a:cubicBezTo>
                  <a:pt x="5425008" y="282178"/>
                  <a:pt x="5425901" y="281285"/>
                  <a:pt x="5427464" y="281285"/>
                </a:cubicBezTo>
                <a:close/>
                <a:moveTo>
                  <a:pt x="5387280" y="281285"/>
                </a:moveTo>
                <a:lnTo>
                  <a:pt x="5408712" y="281285"/>
                </a:lnTo>
                <a:cubicBezTo>
                  <a:pt x="5410498" y="281509"/>
                  <a:pt x="5411390" y="282402"/>
                  <a:pt x="5411390" y="283964"/>
                </a:cubicBezTo>
                <a:lnTo>
                  <a:pt x="5411390" y="305395"/>
                </a:lnTo>
                <a:cubicBezTo>
                  <a:pt x="5411390" y="307181"/>
                  <a:pt x="5410498" y="308074"/>
                  <a:pt x="5408712" y="308074"/>
                </a:cubicBezTo>
                <a:lnTo>
                  <a:pt x="5387280" y="308074"/>
                </a:lnTo>
                <a:cubicBezTo>
                  <a:pt x="5385494" y="308074"/>
                  <a:pt x="5384601" y="307181"/>
                  <a:pt x="5384601" y="305395"/>
                </a:cubicBezTo>
                <a:lnTo>
                  <a:pt x="5384601" y="283964"/>
                </a:lnTo>
                <a:cubicBezTo>
                  <a:pt x="5384825" y="282178"/>
                  <a:pt x="5385718" y="281285"/>
                  <a:pt x="5387280" y="281285"/>
                </a:cubicBezTo>
                <a:close/>
                <a:moveTo>
                  <a:pt x="5347097" y="281285"/>
                </a:moveTo>
                <a:lnTo>
                  <a:pt x="5368528" y="281285"/>
                </a:lnTo>
                <a:cubicBezTo>
                  <a:pt x="5370314" y="281509"/>
                  <a:pt x="5371207" y="282402"/>
                  <a:pt x="5371207" y="283964"/>
                </a:cubicBezTo>
                <a:lnTo>
                  <a:pt x="5371207" y="305395"/>
                </a:lnTo>
                <a:cubicBezTo>
                  <a:pt x="5371207" y="307181"/>
                  <a:pt x="5370314" y="308074"/>
                  <a:pt x="5368528" y="308074"/>
                </a:cubicBezTo>
                <a:lnTo>
                  <a:pt x="5347097" y="308074"/>
                </a:lnTo>
                <a:cubicBezTo>
                  <a:pt x="5345311" y="308074"/>
                  <a:pt x="5344418" y="307181"/>
                  <a:pt x="5344418" y="305395"/>
                </a:cubicBezTo>
                <a:lnTo>
                  <a:pt x="5344418" y="283964"/>
                </a:lnTo>
                <a:cubicBezTo>
                  <a:pt x="5344641" y="282178"/>
                  <a:pt x="5345534" y="281285"/>
                  <a:pt x="5347097" y="281285"/>
                </a:cubicBezTo>
                <a:close/>
                <a:moveTo>
                  <a:pt x="5306913" y="281285"/>
                </a:moveTo>
                <a:lnTo>
                  <a:pt x="5328344" y="281285"/>
                </a:lnTo>
                <a:cubicBezTo>
                  <a:pt x="5330130" y="281509"/>
                  <a:pt x="5331023" y="282402"/>
                  <a:pt x="5331023" y="283964"/>
                </a:cubicBezTo>
                <a:lnTo>
                  <a:pt x="5331023" y="305395"/>
                </a:lnTo>
                <a:cubicBezTo>
                  <a:pt x="5331023" y="307181"/>
                  <a:pt x="5330130" y="308074"/>
                  <a:pt x="5328344" y="308074"/>
                </a:cubicBezTo>
                <a:lnTo>
                  <a:pt x="5306913" y="308074"/>
                </a:lnTo>
                <a:cubicBezTo>
                  <a:pt x="5305127" y="308074"/>
                  <a:pt x="5304234" y="307181"/>
                  <a:pt x="5304234" y="305395"/>
                </a:cubicBezTo>
                <a:lnTo>
                  <a:pt x="5304234" y="283964"/>
                </a:lnTo>
                <a:cubicBezTo>
                  <a:pt x="5304457" y="282178"/>
                  <a:pt x="5305350" y="281285"/>
                  <a:pt x="5306913" y="281285"/>
                </a:cubicBezTo>
                <a:close/>
                <a:moveTo>
                  <a:pt x="4752380" y="281285"/>
                </a:moveTo>
                <a:lnTo>
                  <a:pt x="4773811" y="281285"/>
                </a:lnTo>
                <a:cubicBezTo>
                  <a:pt x="4775597" y="281509"/>
                  <a:pt x="4776490" y="282402"/>
                  <a:pt x="4776490" y="283964"/>
                </a:cubicBezTo>
                <a:lnTo>
                  <a:pt x="4776490" y="305395"/>
                </a:lnTo>
                <a:cubicBezTo>
                  <a:pt x="4776490" y="307181"/>
                  <a:pt x="4775597" y="308074"/>
                  <a:pt x="4773811" y="308074"/>
                </a:cubicBezTo>
                <a:lnTo>
                  <a:pt x="4752380" y="308074"/>
                </a:lnTo>
                <a:cubicBezTo>
                  <a:pt x="4750594" y="308074"/>
                  <a:pt x="4749701" y="307181"/>
                  <a:pt x="4749701" y="305395"/>
                </a:cubicBezTo>
                <a:lnTo>
                  <a:pt x="4749701" y="283964"/>
                </a:lnTo>
                <a:cubicBezTo>
                  <a:pt x="4749924" y="282178"/>
                  <a:pt x="4750817" y="281285"/>
                  <a:pt x="4752380" y="281285"/>
                </a:cubicBezTo>
                <a:close/>
                <a:moveTo>
                  <a:pt x="4712196" y="281285"/>
                </a:moveTo>
                <a:lnTo>
                  <a:pt x="4733627" y="281285"/>
                </a:lnTo>
                <a:cubicBezTo>
                  <a:pt x="4735413" y="281509"/>
                  <a:pt x="4736306" y="282402"/>
                  <a:pt x="4736306" y="283964"/>
                </a:cubicBezTo>
                <a:lnTo>
                  <a:pt x="4736306" y="305395"/>
                </a:lnTo>
                <a:cubicBezTo>
                  <a:pt x="4736306" y="307181"/>
                  <a:pt x="4735413" y="308074"/>
                  <a:pt x="4733627" y="308074"/>
                </a:cubicBezTo>
                <a:lnTo>
                  <a:pt x="4712196" y="308074"/>
                </a:lnTo>
                <a:cubicBezTo>
                  <a:pt x="4710410" y="308074"/>
                  <a:pt x="4709517" y="307181"/>
                  <a:pt x="4709517" y="305395"/>
                </a:cubicBezTo>
                <a:lnTo>
                  <a:pt x="4709517" y="283964"/>
                </a:lnTo>
                <a:cubicBezTo>
                  <a:pt x="4709740" y="282178"/>
                  <a:pt x="4710633" y="281285"/>
                  <a:pt x="4712196" y="281285"/>
                </a:cubicBezTo>
                <a:close/>
                <a:moveTo>
                  <a:pt x="4672012" y="281285"/>
                </a:moveTo>
                <a:lnTo>
                  <a:pt x="4693444" y="281285"/>
                </a:lnTo>
                <a:cubicBezTo>
                  <a:pt x="4695230" y="281509"/>
                  <a:pt x="4696123" y="282402"/>
                  <a:pt x="4696123" y="283964"/>
                </a:cubicBezTo>
                <a:lnTo>
                  <a:pt x="4696123" y="305395"/>
                </a:lnTo>
                <a:cubicBezTo>
                  <a:pt x="4696123" y="307181"/>
                  <a:pt x="4695230" y="308074"/>
                  <a:pt x="4693444" y="308074"/>
                </a:cubicBezTo>
                <a:lnTo>
                  <a:pt x="4672012" y="308074"/>
                </a:lnTo>
                <a:cubicBezTo>
                  <a:pt x="4670226" y="308074"/>
                  <a:pt x="4669333" y="307181"/>
                  <a:pt x="4669333" y="305395"/>
                </a:cubicBezTo>
                <a:lnTo>
                  <a:pt x="4669333" y="283964"/>
                </a:lnTo>
                <a:cubicBezTo>
                  <a:pt x="4669557" y="282178"/>
                  <a:pt x="4670450" y="281285"/>
                  <a:pt x="4672012" y="281285"/>
                </a:cubicBezTo>
                <a:close/>
                <a:moveTo>
                  <a:pt x="4631829" y="281285"/>
                </a:moveTo>
                <a:lnTo>
                  <a:pt x="4653260" y="281285"/>
                </a:lnTo>
                <a:cubicBezTo>
                  <a:pt x="4655046" y="281509"/>
                  <a:pt x="4655939" y="282402"/>
                  <a:pt x="4655939" y="283964"/>
                </a:cubicBezTo>
                <a:lnTo>
                  <a:pt x="4655939" y="305395"/>
                </a:lnTo>
                <a:cubicBezTo>
                  <a:pt x="4655939" y="307181"/>
                  <a:pt x="4655046" y="308074"/>
                  <a:pt x="4653260" y="308074"/>
                </a:cubicBezTo>
                <a:lnTo>
                  <a:pt x="4631829" y="308074"/>
                </a:lnTo>
                <a:cubicBezTo>
                  <a:pt x="4630043" y="308074"/>
                  <a:pt x="4629150" y="307181"/>
                  <a:pt x="4629150" y="305395"/>
                </a:cubicBezTo>
                <a:lnTo>
                  <a:pt x="4629150" y="283964"/>
                </a:lnTo>
                <a:cubicBezTo>
                  <a:pt x="4629373" y="282178"/>
                  <a:pt x="4630266" y="281285"/>
                  <a:pt x="4631829" y="281285"/>
                </a:cubicBezTo>
                <a:close/>
                <a:moveTo>
                  <a:pt x="4559498" y="281285"/>
                </a:moveTo>
                <a:lnTo>
                  <a:pt x="4580930" y="281285"/>
                </a:lnTo>
                <a:cubicBezTo>
                  <a:pt x="4582715" y="281509"/>
                  <a:pt x="4583608" y="282402"/>
                  <a:pt x="4583608" y="283964"/>
                </a:cubicBezTo>
                <a:lnTo>
                  <a:pt x="4583608" y="305395"/>
                </a:lnTo>
                <a:cubicBezTo>
                  <a:pt x="4583608" y="307181"/>
                  <a:pt x="4582715" y="308074"/>
                  <a:pt x="4580930" y="308074"/>
                </a:cubicBezTo>
                <a:lnTo>
                  <a:pt x="4559498" y="308074"/>
                </a:lnTo>
                <a:cubicBezTo>
                  <a:pt x="4557712" y="308074"/>
                  <a:pt x="4556819" y="307181"/>
                  <a:pt x="4556819" y="305395"/>
                </a:cubicBezTo>
                <a:lnTo>
                  <a:pt x="4556819" y="283964"/>
                </a:lnTo>
                <a:cubicBezTo>
                  <a:pt x="4557043" y="282178"/>
                  <a:pt x="4557936" y="281285"/>
                  <a:pt x="4559498" y="281285"/>
                </a:cubicBezTo>
                <a:close/>
                <a:moveTo>
                  <a:pt x="4519315" y="281285"/>
                </a:moveTo>
                <a:lnTo>
                  <a:pt x="4540746" y="281285"/>
                </a:lnTo>
                <a:cubicBezTo>
                  <a:pt x="4542532" y="281509"/>
                  <a:pt x="4543425" y="282402"/>
                  <a:pt x="4543425" y="283964"/>
                </a:cubicBezTo>
                <a:lnTo>
                  <a:pt x="4543425" y="305395"/>
                </a:lnTo>
                <a:cubicBezTo>
                  <a:pt x="4543425" y="307181"/>
                  <a:pt x="4542532" y="308074"/>
                  <a:pt x="4540746" y="308074"/>
                </a:cubicBezTo>
                <a:lnTo>
                  <a:pt x="4519315" y="308074"/>
                </a:lnTo>
                <a:cubicBezTo>
                  <a:pt x="4517529" y="308074"/>
                  <a:pt x="4516636" y="307181"/>
                  <a:pt x="4516636" y="305395"/>
                </a:cubicBezTo>
                <a:lnTo>
                  <a:pt x="4516636" y="283964"/>
                </a:lnTo>
                <a:cubicBezTo>
                  <a:pt x="4516859" y="282178"/>
                  <a:pt x="4517752" y="281285"/>
                  <a:pt x="4519315" y="281285"/>
                </a:cubicBezTo>
                <a:close/>
                <a:moveTo>
                  <a:pt x="4479131" y="281285"/>
                </a:moveTo>
                <a:lnTo>
                  <a:pt x="4500562" y="281285"/>
                </a:lnTo>
                <a:cubicBezTo>
                  <a:pt x="4502348" y="281509"/>
                  <a:pt x="4503241" y="282402"/>
                  <a:pt x="4503241" y="283964"/>
                </a:cubicBezTo>
                <a:lnTo>
                  <a:pt x="4503241" y="305395"/>
                </a:lnTo>
                <a:cubicBezTo>
                  <a:pt x="4503241" y="307181"/>
                  <a:pt x="4502348" y="308074"/>
                  <a:pt x="4500562" y="308074"/>
                </a:cubicBezTo>
                <a:lnTo>
                  <a:pt x="4479131" y="308074"/>
                </a:lnTo>
                <a:cubicBezTo>
                  <a:pt x="4477345" y="308074"/>
                  <a:pt x="4476452" y="307181"/>
                  <a:pt x="4476452" y="305395"/>
                </a:cubicBezTo>
                <a:lnTo>
                  <a:pt x="4476452" y="283964"/>
                </a:lnTo>
                <a:cubicBezTo>
                  <a:pt x="4476675" y="282178"/>
                  <a:pt x="4477568" y="281285"/>
                  <a:pt x="4479131" y="281285"/>
                </a:cubicBezTo>
                <a:close/>
                <a:moveTo>
                  <a:pt x="4438948" y="281285"/>
                </a:moveTo>
                <a:lnTo>
                  <a:pt x="4460379" y="281285"/>
                </a:lnTo>
                <a:cubicBezTo>
                  <a:pt x="4462165" y="281509"/>
                  <a:pt x="4463058" y="282402"/>
                  <a:pt x="4463058" y="283964"/>
                </a:cubicBezTo>
                <a:lnTo>
                  <a:pt x="4463058" y="305395"/>
                </a:lnTo>
                <a:cubicBezTo>
                  <a:pt x="4463058" y="307181"/>
                  <a:pt x="4462165" y="308074"/>
                  <a:pt x="4460379" y="308074"/>
                </a:cubicBezTo>
                <a:lnTo>
                  <a:pt x="4438948" y="308074"/>
                </a:lnTo>
                <a:cubicBezTo>
                  <a:pt x="4437162" y="308074"/>
                  <a:pt x="4436269" y="307181"/>
                  <a:pt x="4436269" y="305395"/>
                </a:cubicBezTo>
                <a:lnTo>
                  <a:pt x="4436269" y="283964"/>
                </a:lnTo>
                <a:cubicBezTo>
                  <a:pt x="4436492" y="282178"/>
                  <a:pt x="4437385" y="281285"/>
                  <a:pt x="4438948" y="281285"/>
                </a:cubicBezTo>
                <a:close/>
                <a:moveTo>
                  <a:pt x="4398764" y="281285"/>
                </a:moveTo>
                <a:lnTo>
                  <a:pt x="4420195" y="281285"/>
                </a:lnTo>
                <a:cubicBezTo>
                  <a:pt x="4421981" y="281509"/>
                  <a:pt x="4422874" y="282402"/>
                  <a:pt x="4422874" y="283964"/>
                </a:cubicBezTo>
                <a:lnTo>
                  <a:pt x="4422874" y="305395"/>
                </a:lnTo>
                <a:cubicBezTo>
                  <a:pt x="4422874" y="307181"/>
                  <a:pt x="4421981" y="308074"/>
                  <a:pt x="4420195" y="308074"/>
                </a:cubicBezTo>
                <a:lnTo>
                  <a:pt x="4398764" y="308074"/>
                </a:lnTo>
                <a:cubicBezTo>
                  <a:pt x="4396978" y="308074"/>
                  <a:pt x="4396085" y="307181"/>
                  <a:pt x="4396085" y="305395"/>
                </a:cubicBezTo>
                <a:lnTo>
                  <a:pt x="4396085" y="283964"/>
                </a:lnTo>
                <a:cubicBezTo>
                  <a:pt x="4396308" y="282178"/>
                  <a:pt x="4397201" y="281285"/>
                  <a:pt x="4398764" y="281285"/>
                </a:cubicBezTo>
                <a:close/>
                <a:moveTo>
                  <a:pt x="4238030" y="281285"/>
                </a:moveTo>
                <a:lnTo>
                  <a:pt x="4259461" y="281285"/>
                </a:lnTo>
                <a:cubicBezTo>
                  <a:pt x="4261247" y="281509"/>
                  <a:pt x="4262140" y="282402"/>
                  <a:pt x="4262140" y="283964"/>
                </a:cubicBezTo>
                <a:lnTo>
                  <a:pt x="4262140" y="305395"/>
                </a:lnTo>
                <a:cubicBezTo>
                  <a:pt x="4262140" y="307181"/>
                  <a:pt x="4261247" y="308074"/>
                  <a:pt x="4259461" y="308074"/>
                </a:cubicBezTo>
                <a:lnTo>
                  <a:pt x="4238030" y="308074"/>
                </a:lnTo>
                <a:cubicBezTo>
                  <a:pt x="4236244" y="308074"/>
                  <a:pt x="4235351" y="307181"/>
                  <a:pt x="4235351" y="305395"/>
                </a:cubicBezTo>
                <a:lnTo>
                  <a:pt x="4235351" y="283964"/>
                </a:lnTo>
                <a:cubicBezTo>
                  <a:pt x="4235574" y="282178"/>
                  <a:pt x="4236467" y="281285"/>
                  <a:pt x="4238030" y="281285"/>
                </a:cubicBezTo>
                <a:close/>
                <a:moveTo>
                  <a:pt x="4197846" y="281285"/>
                </a:moveTo>
                <a:lnTo>
                  <a:pt x="4219277" y="281285"/>
                </a:lnTo>
                <a:cubicBezTo>
                  <a:pt x="4221063" y="281509"/>
                  <a:pt x="4221956" y="282402"/>
                  <a:pt x="4221956" y="283964"/>
                </a:cubicBezTo>
                <a:lnTo>
                  <a:pt x="4221956" y="305395"/>
                </a:lnTo>
                <a:cubicBezTo>
                  <a:pt x="4221956" y="307181"/>
                  <a:pt x="4221063" y="308074"/>
                  <a:pt x="4219277" y="308074"/>
                </a:cubicBezTo>
                <a:lnTo>
                  <a:pt x="4197846" y="308074"/>
                </a:lnTo>
                <a:cubicBezTo>
                  <a:pt x="4196060" y="308074"/>
                  <a:pt x="4195167" y="307181"/>
                  <a:pt x="4195167" y="305395"/>
                </a:cubicBezTo>
                <a:lnTo>
                  <a:pt x="4195167" y="283964"/>
                </a:lnTo>
                <a:cubicBezTo>
                  <a:pt x="4195390" y="282178"/>
                  <a:pt x="4196283" y="281285"/>
                  <a:pt x="4197846" y="281285"/>
                </a:cubicBezTo>
                <a:close/>
                <a:moveTo>
                  <a:pt x="4157662" y="281285"/>
                </a:moveTo>
                <a:lnTo>
                  <a:pt x="4179094" y="281285"/>
                </a:lnTo>
                <a:cubicBezTo>
                  <a:pt x="4180880" y="281509"/>
                  <a:pt x="4181773" y="282402"/>
                  <a:pt x="4181773" y="283964"/>
                </a:cubicBezTo>
                <a:lnTo>
                  <a:pt x="4181773" y="305395"/>
                </a:lnTo>
                <a:cubicBezTo>
                  <a:pt x="4181773" y="307181"/>
                  <a:pt x="4180880" y="308074"/>
                  <a:pt x="4179094" y="308074"/>
                </a:cubicBezTo>
                <a:lnTo>
                  <a:pt x="4157662" y="308074"/>
                </a:lnTo>
                <a:cubicBezTo>
                  <a:pt x="4155876" y="308074"/>
                  <a:pt x="4154983" y="307181"/>
                  <a:pt x="4154983" y="305395"/>
                </a:cubicBezTo>
                <a:lnTo>
                  <a:pt x="4154983" y="283964"/>
                </a:lnTo>
                <a:cubicBezTo>
                  <a:pt x="4155207" y="282178"/>
                  <a:pt x="4156100" y="281285"/>
                  <a:pt x="4157662" y="281285"/>
                </a:cubicBezTo>
                <a:close/>
                <a:moveTo>
                  <a:pt x="4117479" y="281285"/>
                </a:moveTo>
                <a:lnTo>
                  <a:pt x="4138910" y="281285"/>
                </a:lnTo>
                <a:cubicBezTo>
                  <a:pt x="4140696" y="281509"/>
                  <a:pt x="4141589" y="282402"/>
                  <a:pt x="4141589" y="283964"/>
                </a:cubicBezTo>
                <a:lnTo>
                  <a:pt x="4141589" y="305395"/>
                </a:lnTo>
                <a:cubicBezTo>
                  <a:pt x="4141589" y="307181"/>
                  <a:pt x="4140696" y="308074"/>
                  <a:pt x="4138910" y="308074"/>
                </a:cubicBezTo>
                <a:lnTo>
                  <a:pt x="4117479" y="308074"/>
                </a:lnTo>
                <a:cubicBezTo>
                  <a:pt x="4115693" y="308074"/>
                  <a:pt x="4114800" y="307181"/>
                  <a:pt x="4114800" y="305395"/>
                </a:cubicBezTo>
                <a:lnTo>
                  <a:pt x="4114800" y="283964"/>
                </a:lnTo>
                <a:cubicBezTo>
                  <a:pt x="4115023" y="282178"/>
                  <a:pt x="4115916" y="281285"/>
                  <a:pt x="4117479" y="281285"/>
                </a:cubicBezTo>
                <a:close/>
                <a:moveTo>
                  <a:pt x="4045148" y="281285"/>
                </a:moveTo>
                <a:lnTo>
                  <a:pt x="4066580" y="281285"/>
                </a:lnTo>
                <a:cubicBezTo>
                  <a:pt x="4068365" y="281509"/>
                  <a:pt x="4069258" y="282402"/>
                  <a:pt x="4069258" y="283964"/>
                </a:cubicBezTo>
                <a:lnTo>
                  <a:pt x="4069258" y="305395"/>
                </a:lnTo>
                <a:cubicBezTo>
                  <a:pt x="4069258" y="307181"/>
                  <a:pt x="4068365" y="308074"/>
                  <a:pt x="4066580" y="308074"/>
                </a:cubicBezTo>
                <a:lnTo>
                  <a:pt x="4045148" y="308074"/>
                </a:lnTo>
                <a:cubicBezTo>
                  <a:pt x="4043362" y="308074"/>
                  <a:pt x="4042469" y="307181"/>
                  <a:pt x="4042469" y="305395"/>
                </a:cubicBezTo>
                <a:lnTo>
                  <a:pt x="4042469" y="283964"/>
                </a:lnTo>
                <a:cubicBezTo>
                  <a:pt x="4042693" y="282178"/>
                  <a:pt x="4043586" y="281285"/>
                  <a:pt x="4045148" y="281285"/>
                </a:cubicBezTo>
                <a:close/>
                <a:moveTo>
                  <a:pt x="4004965" y="281285"/>
                </a:moveTo>
                <a:lnTo>
                  <a:pt x="4026396" y="281285"/>
                </a:lnTo>
                <a:cubicBezTo>
                  <a:pt x="4028182" y="281509"/>
                  <a:pt x="4029075" y="282402"/>
                  <a:pt x="4029075" y="283964"/>
                </a:cubicBezTo>
                <a:lnTo>
                  <a:pt x="4029075" y="305395"/>
                </a:lnTo>
                <a:cubicBezTo>
                  <a:pt x="4029075" y="307181"/>
                  <a:pt x="4028182" y="308074"/>
                  <a:pt x="4026396" y="308074"/>
                </a:cubicBezTo>
                <a:lnTo>
                  <a:pt x="4004965" y="308074"/>
                </a:lnTo>
                <a:cubicBezTo>
                  <a:pt x="4003179" y="308074"/>
                  <a:pt x="4002286" y="307181"/>
                  <a:pt x="4002286" y="305395"/>
                </a:cubicBezTo>
                <a:lnTo>
                  <a:pt x="4002286" y="283964"/>
                </a:lnTo>
                <a:cubicBezTo>
                  <a:pt x="4002509" y="282178"/>
                  <a:pt x="4003402" y="281285"/>
                  <a:pt x="4004965" y="281285"/>
                </a:cubicBezTo>
                <a:close/>
                <a:moveTo>
                  <a:pt x="3964781" y="281285"/>
                </a:moveTo>
                <a:lnTo>
                  <a:pt x="3986212" y="281285"/>
                </a:lnTo>
                <a:cubicBezTo>
                  <a:pt x="3987998" y="281509"/>
                  <a:pt x="3988891" y="282402"/>
                  <a:pt x="3988891" y="283964"/>
                </a:cubicBezTo>
                <a:lnTo>
                  <a:pt x="3988891" y="305395"/>
                </a:lnTo>
                <a:cubicBezTo>
                  <a:pt x="3988891" y="307181"/>
                  <a:pt x="3987998" y="308074"/>
                  <a:pt x="3986212" y="308074"/>
                </a:cubicBezTo>
                <a:lnTo>
                  <a:pt x="3964781" y="308074"/>
                </a:lnTo>
                <a:cubicBezTo>
                  <a:pt x="3962995" y="308074"/>
                  <a:pt x="3962102" y="307181"/>
                  <a:pt x="3962102" y="305395"/>
                </a:cubicBezTo>
                <a:lnTo>
                  <a:pt x="3962102" y="283964"/>
                </a:lnTo>
                <a:cubicBezTo>
                  <a:pt x="3962325" y="282178"/>
                  <a:pt x="3963218" y="281285"/>
                  <a:pt x="3964781" y="281285"/>
                </a:cubicBezTo>
                <a:close/>
                <a:moveTo>
                  <a:pt x="3924598" y="281285"/>
                </a:moveTo>
                <a:lnTo>
                  <a:pt x="3946029" y="281285"/>
                </a:lnTo>
                <a:cubicBezTo>
                  <a:pt x="3947815" y="281509"/>
                  <a:pt x="3948708" y="282402"/>
                  <a:pt x="3948708" y="283964"/>
                </a:cubicBezTo>
                <a:lnTo>
                  <a:pt x="3948708" y="305395"/>
                </a:lnTo>
                <a:cubicBezTo>
                  <a:pt x="3948708" y="307181"/>
                  <a:pt x="3947815" y="308074"/>
                  <a:pt x="3946029" y="308074"/>
                </a:cubicBezTo>
                <a:lnTo>
                  <a:pt x="3924598" y="308074"/>
                </a:lnTo>
                <a:cubicBezTo>
                  <a:pt x="3922812" y="308074"/>
                  <a:pt x="3921919" y="307181"/>
                  <a:pt x="3921919" y="305395"/>
                </a:cubicBezTo>
                <a:lnTo>
                  <a:pt x="3921919" y="283964"/>
                </a:lnTo>
                <a:cubicBezTo>
                  <a:pt x="3922142" y="282178"/>
                  <a:pt x="3923035" y="281285"/>
                  <a:pt x="3924598" y="281285"/>
                </a:cubicBezTo>
                <a:close/>
                <a:moveTo>
                  <a:pt x="3884414" y="281285"/>
                </a:moveTo>
                <a:lnTo>
                  <a:pt x="3905845" y="281285"/>
                </a:lnTo>
                <a:cubicBezTo>
                  <a:pt x="3907631" y="281509"/>
                  <a:pt x="3908524" y="282402"/>
                  <a:pt x="3908524" y="283964"/>
                </a:cubicBezTo>
                <a:lnTo>
                  <a:pt x="3908524" y="305395"/>
                </a:lnTo>
                <a:cubicBezTo>
                  <a:pt x="3908524" y="307181"/>
                  <a:pt x="3907631" y="308074"/>
                  <a:pt x="3905845" y="308074"/>
                </a:cubicBezTo>
                <a:lnTo>
                  <a:pt x="3884414" y="308074"/>
                </a:lnTo>
                <a:cubicBezTo>
                  <a:pt x="3882628" y="308074"/>
                  <a:pt x="3881735" y="307181"/>
                  <a:pt x="3881735" y="305395"/>
                </a:cubicBezTo>
                <a:lnTo>
                  <a:pt x="3881735" y="283964"/>
                </a:lnTo>
                <a:cubicBezTo>
                  <a:pt x="3881958" y="282178"/>
                  <a:pt x="3882851" y="281285"/>
                  <a:pt x="3884414" y="281285"/>
                </a:cubicBezTo>
                <a:close/>
                <a:moveTo>
                  <a:pt x="3844230" y="281285"/>
                </a:moveTo>
                <a:lnTo>
                  <a:pt x="3865662" y="281285"/>
                </a:lnTo>
                <a:cubicBezTo>
                  <a:pt x="3867448" y="281509"/>
                  <a:pt x="3868340" y="282402"/>
                  <a:pt x="3868340" y="283964"/>
                </a:cubicBezTo>
                <a:lnTo>
                  <a:pt x="3868340" y="305395"/>
                </a:lnTo>
                <a:cubicBezTo>
                  <a:pt x="3868340" y="307181"/>
                  <a:pt x="3867448" y="308074"/>
                  <a:pt x="3865662" y="308074"/>
                </a:cubicBezTo>
                <a:lnTo>
                  <a:pt x="3844230" y="308074"/>
                </a:lnTo>
                <a:cubicBezTo>
                  <a:pt x="3842444" y="308074"/>
                  <a:pt x="3841551" y="307181"/>
                  <a:pt x="3841551" y="305395"/>
                </a:cubicBezTo>
                <a:lnTo>
                  <a:pt x="3841551" y="283964"/>
                </a:lnTo>
                <a:cubicBezTo>
                  <a:pt x="3841775" y="282178"/>
                  <a:pt x="3842668" y="281285"/>
                  <a:pt x="3844230" y="281285"/>
                </a:cubicBezTo>
                <a:close/>
                <a:moveTo>
                  <a:pt x="3804047" y="281285"/>
                </a:moveTo>
                <a:lnTo>
                  <a:pt x="3825478" y="281285"/>
                </a:lnTo>
                <a:cubicBezTo>
                  <a:pt x="3827264" y="281509"/>
                  <a:pt x="3828157" y="282402"/>
                  <a:pt x="3828157" y="283964"/>
                </a:cubicBezTo>
                <a:lnTo>
                  <a:pt x="3828157" y="305395"/>
                </a:lnTo>
                <a:cubicBezTo>
                  <a:pt x="3828157" y="307181"/>
                  <a:pt x="3827264" y="308074"/>
                  <a:pt x="3825478" y="308074"/>
                </a:cubicBezTo>
                <a:lnTo>
                  <a:pt x="3804047" y="308074"/>
                </a:lnTo>
                <a:cubicBezTo>
                  <a:pt x="3802261" y="308074"/>
                  <a:pt x="3801368" y="307181"/>
                  <a:pt x="3801368" y="305395"/>
                </a:cubicBezTo>
                <a:lnTo>
                  <a:pt x="3801368" y="283964"/>
                </a:lnTo>
                <a:cubicBezTo>
                  <a:pt x="3801591" y="282178"/>
                  <a:pt x="3802484" y="281285"/>
                  <a:pt x="3804047" y="281285"/>
                </a:cubicBezTo>
                <a:close/>
                <a:moveTo>
                  <a:pt x="3763863" y="281285"/>
                </a:moveTo>
                <a:lnTo>
                  <a:pt x="3785294" y="281285"/>
                </a:lnTo>
                <a:cubicBezTo>
                  <a:pt x="3787080" y="281509"/>
                  <a:pt x="3787973" y="282402"/>
                  <a:pt x="3787973" y="283964"/>
                </a:cubicBezTo>
                <a:lnTo>
                  <a:pt x="3787973" y="305395"/>
                </a:lnTo>
                <a:cubicBezTo>
                  <a:pt x="3787973" y="307181"/>
                  <a:pt x="3787080" y="308074"/>
                  <a:pt x="3785294" y="308074"/>
                </a:cubicBezTo>
                <a:lnTo>
                  <a:pt x="3763863" y="308074"/>
                </a:lnTo>
                <a:cubicBezTo>
                  <a:pt x="3762077" y="308074"/>
                  <a:pt x="3761184" y="307181"/>
                  <a:pt x="3761184" y="305395"/>
                </a:cubicBezTo>
                <a:lnTo>
                  <a:pt x="3761184" y="283964"/>
                </a:lnTo>
                <a:cubicBezTo>
                  <a:pt x="3761407" y="282178"/>
                  <a:pt x="3762300" y="281285"/>
                  <a:pt x="3763863" y="281285"/>
                </a:cubicBezTo>
                <a:close/>
                <a:moveTo>
                  <a:pt x="3723679" y="281285"/>
                </a:moveTo>
                <a:lnTo>
                  <a:pt x="3745111" y="281285"/>
                </a:lnTo>
                <a:cubicBezTo>
                  <a:pt x="3746897" y="281509"/>
                  <a:pt x="3747790" y="282402"/>
                  <a:pt x="3747790" y="283964"/>
                </a:cubicBezTo>
                <a:lnTo>
                  <a:pt x="3747790" y="305395"/>
                </a:lnTo>
                <a:cubicBezTo>
                  <a:pt x="3747790" y="307181"/>
                  <a:pt x="3746897" y="308074"/>
                  <a:pt x="3745111" y="308074"/>
                </a:cubicBezTo>
                <a:lnTo>
                  <a:pt x="3723679" y="308074"/>
                </a:lnTo>
                <a:cubicBezTo>
                  <a:pt x="3721893" y="308074"/>
                  <a:pt x="3721001" y="307181"/>
                  <a:pt x="3721001" y="305395"/>
                </a:cubicBezTo>
                <a:lnTo>
                  <a:pt x="3721001" y="283964"/>
                </a:lnTo>
                <a:cubicBezTo>
                  <a:pt x="3721224" y="282178"/>
                  <a:pt x="3722117" y="281285"/>
                  <a:pt x="3723679" y="281285"/>
                </a:cubicBezTo>
                <a:close/>
                <a:moveTo>
                  <a:pt x="3683496" y="281285"/>
                </a:moveTo>
                <a:lnTo>
                  <a:pt x="3704927" y="281285"/>
                </a:lnTo>
                <a:cubicBezTo>
                  <a:pt x="3706713" y="281509"/>
                  <a:pt x="3707606" y="282402"/>
                  <a:pt x="3707606" y="283964"/>
                </a:cubicBezTo>
                <a:lnTo>
                  <a:pt x="3707606" y="305395"/>
                </a:lnTo>
                <a:cubicBezTo>
                  <a:pt x="3707606" y="307181"/>
                  <a:pt x="3706713" y="308074"/>
                  <a:pt x="3704927" y="308074"/>
                </a:cubicBezTo>
                <a:lnTo>
                  <a:pt x="3683496" y="308074"/>
                </a:lnTo>
                <a:cubicBezTo>
                  <a:pt x="3681710" y="308074"/>
                  <a:pt x="3680817" y="307181"/>
                  <a:pt x="3680817" y="305395"/>
                </a:cubicBezTo>
                <a:lnTo>
                  <a:pt x="3680817" y="283964"/>
                </a:lnTo>
                <a:cubicBezTo>
                  <a:pt x="3681040" y="282178"/>
                  <a:pt x="3681933" y="281285"/>
                  <a:pt x="3683496" y="281285"/>
                </a:cubicBezTo>
                <a:close/>
                <a:moveTo>
                  <a:pt x="3643312" y="281285"/>
                </a:moveTo>
                <a:lnTo>
                  <a:pt x="3664743" y="281285"/>
                </a:lnTo>
                <a:cubicBezTo>
                  <a:pt x="3666529" y="281509"/>
                  <a:pt x="3667422" y="282402"/>
                  <a:pt x="3667422" y="283964"/>
                </a:cubicBezTo>
                <a:lnTo>
                  <a:pt x="3667422" y="305395"/>
                </a:lnTo>
                <a:cubicBezTo>
                  <a:pt x="3667422" y="307181"/>
                  <a:pt x="3666529" y="308074"/>
                  <a:pt x="3664743" y="308074"/>
                </a:cubicBezTo>
                <a:lnTo>
                  <a:pt x="3643312" y="308074"/>
                </a:lnTo>
                <a:cubicBezTo>
                  <a:pt x="3641526" y="308074"/>
                  <a:pt x="3640633" y="307181"/>
                  <a:pt x="3640633" y="305395"/>
                </a:cubicBezTo>
                <a:lnTo>
                  <a:pt x="3640633" y="283964"/>
                </a:lnTo>
                <a:cubicBezTo>
                  <a:pt x="3640857" y="282178"/>
                  <a:pt x="3641750" y="281285"/>
                  <a:pt x="3643312" y="281285"/>
                </a:cubicBezTo>
                <a:close/>
                <a:moveTo>
                  <a:pt x="3603129" y="281285"/>
                </a:moveTo>
                <a:lnTo>
                  <a:pt x="3624560" y="281285"/>
                </a:lnTo>
                <a:cubicBezTo>
                  <a:pt x="3626346" y="281509"/>
                  <a:pt x="3627239" y="282402"/>
                  <a:pt x="3627239" y="283964"/>
                </a:cubicBezTo>
                <a:lnTo>
                  <a:pt x="3627239" y="305395"/>
                </a:lnTo>
                <a:cubicBezTo>
                  <a:pt x="3627239" y="307181"/>
                  <a:pt x="3626346" y="308074"/>
                  <a:pt x="3624560" y="308074"/>
                </a:cubicBezTo>
                <a:lnTo>
                  <a:pt x="3603129" y="308074"/>
                </a:lnTo>
                <a:cubicBezTo>
                  <a:pt x="3601343" y="308074"/>
                  <a:pt x="3600450" y="307181"/>
                  <a:pt x="3600450" y="305395"/>
                </a:cubicBezTo>
                <a:lnTo>
                  <a:pt x="3600450" y="283964"/>
                </a:lnTo>
                <a:cubicBezTo>
                  <a:pt x="3600673" y="282178"/>
                  <a:pt x="3601566" y="281285"/>
                  <a:pt x="3603129" y="281285"/>
                </a:cubicBezTo>
                <a:close/>
                <a:moveTo>
                  <a:pt x="3016448" y="281285"/>
                </a:moveTo>
                <a:lnTo>
                  <a:pt x="3037879" y="281285"/>
                </a:lnTo>
                <a:cubicBezTo>
                  <a:pt x="3039665" y="281509"/>
                  <a:pt x="3040558" y="282402"/>
                  <a:pt x="3040558" y="283964"/>
                </a:cubicBezTo>
                <a:lnTo>
                  <a:pt x="3040558" y="305395"/>
                </a:lnTo>
                <a:cubicBezTo>
                  <a:pt x="3040558" y="307181"/>
                  <a:pt x="3039665" y="308074"/>
                  <a:pt x="3037879" y="308074"/>
                </a:cubicBezTo>
                <a:lnTo>
                  <a:pt x="3016448" y="308074"/>
                </a:lnTo>
                <a:cubicBezTo>
                  <a:pt x="3014662" y="308074"/>
                  <a:pt x="3013769" y="307181"/>
                  <a:pt x="3013769" y="305395"/>
                </a:cubicBezTo>
                <a:lnTo>
                  <a:pt x="3013769" y="283964"/>
                </a:lnTo>
                <a:cubicBezTo>
                  <a:pt x="3013993" y="282178"/>
                  <a:pt x="3014885" y="281285"/>
                  <a:pt x="3016448" y="281285"/>
                </a:cubicBezTo>
                <a:close/>
                <a:moveTo>
                  <a:pt x="2976265" y="281285"/>
                </a:moveTo>
                <a:lnTo>
                  <a:pt x="2997696" y="281285"/>
                </a:lnTo>
                <a:cubicBezTo>
                  <a:pt x="2999482" y="281509"/>
                  <a:pt x="3000375" y="282402"/>
                  <a:pt x="3000375" y="283964"/>
                </a:cubicBezTo>
                <a:lnTo>
                  <a:pt x="3000375" y="305395"/>
                </a:lnTo>
                <a:cubicBezTo>
                  <a:pt x="3000375" y="307181"/>
                  <a:pt x="2999482" y="308074"/>
                  <a:pt x="2997696" y="308074"/>
                </a:cubicBezTo>
                <a:lnTo>
                  <a:pt x="2976265" y="308074"/>
                </a:lnTo>
                <a:cubicBezTo>
                  <a:pt x="2974479" y="308074"/>
                  <a:pt x="2973586" y="307181"/>
                  <a:pt x="2973586" y="305395"/>
                </a:cubicBezTo>
                <a:lnTo>
                  <a:pt x="2973586" y="283964"/>
                </a:lnTo>
                <a:cubicBezTo>
                  <a:pt x="2973809" y="282178"/>
                  <a:pt x="2974702" y="281285"/>
                  <a:pt x="2976265" y="281285"/>
                </a:cubicBezTo>
                <a:close/>
                <a:moveTo>
                  <a:pt x="2936081" y="281285"/>
                </a:moveTo>
                <a:lnTo>
                  <a:pt x="2957512" y="281285"/>
                </a:lnTo>
                <a:cubicBezTo>
                  <a:pt x="2959298" y="281509"/>
                  <a:pt x="2960191" y="282402"/>
                  <a:pt x="2960191" y="283964"/>
                </a:cubicBezTo>
                <a:lnTo>
                  <a:pt x="2960191" y="305395"/>
                </a:lnTo>
                <a:cubicBezTo>
                  <a:pt x="2960191" y="307181"/>
                  <a:pt x="2959298" y="308074"/>
                  <a:pt x="2957512" y="308074"/>
                </a:cubicBezTo>
                <a:lnTo>
                  <a:pt x="2936081" y="308074"/>
                </a:lnTo>
                <a:cubicBezTo>
                  <a:pt x="2934295" y="308074"/>
                  <a:pt x="2933402" y="307181"/>
                  <a:pt x="2933402" y="305395"/>
                </a:cubicBezTo>
                <a:lnTo>
                  <a:pt x="2933402" y="283964"/>
                </a:lnTo>
                <a:cubicBezTo>
                  <a:pt x="2933625" y="282178"/>
                  <a:pt x="2934518" y="281285"/>
                  <a:pt x="2936081" y="281285"/>
                </a:cubicBezTo>
                <a:close/>
                <a:moveTo>
                  <a:pt x="2895897" y="281285"/>
                </a:moveTo>
                <a:lnTo>
                  <a:pt x="2917329" y="281285"/>
                </a:lnTo>
                <a:cubicBezTo>
                  <a:pt x="2919115" y="281509"/>
                  <a:pt x="2920008" y="282402"/>
                  <a:pt x="2920008" y="283964"/>
                </a:cubicBezTo>
                <a:lnTo>
                  <a:pt x="2920008" y="305395"/>
                </a:lnTo>
                <a:cubicBezTo>
                  <a:pt x="2920008" y="307181"/>
                  <a:pt x="2919115" y="308074"/>
                  <a:pt x="2917329" y="308074"/>
                </a:cubicBezTo>
                <a:lnTo>
                  <a:pt x="2895897" y="308074"/>
                </a:lnTo>
                <a:cubicBezTo>
                  <a:pt x="2894111" y="308074"/>
                  <a:pt x="2893218" y="307181"/>
                  <a:pt x="2893218" y="305395"/>
                </a:cubicBezTo>
                <a:lnTo>
                  <a:pt x="2893218" y="283964"/>
                </a:lnTo>
                <a:cubicBezTo>
                  <a:pt x="2893442" y="282178"/>
                  <a:pt x="2894335" y="281285"/>
                  <a:pt x="2895897" y="281285"/>
                </a:cubicBezTo>
                <a:close/>
                <a:moveTo>
                  <a:pt x="2855714" y="281285"/>
                </a:moveTo>
                <a:lnTo>
                  <a:pt x="2877145" y="281285"/>
                </a:lnTo>
                <a:cubicBezTo>
                  <a:pt x="2878931" y="281509"/>
                  <a:pt x="2879824" y="282402"/>
                  <a:pt x="2879824" y="283964"/>
                </a:cubicBezTo>
                <a:lnTo>
                  <a:pt x="2879824" y="305395"/>
                </a:lnTo>
                <a:cubicBezTo>
                  <a:pt x="2879824" y="307181"/>
                  <a:pt x="2878931" y="308074"/>
                  <a:pt x="2877145" y="308074"/>
                </a:cubicBezTo>
                <a:lnTo>
                  <a:pt x="2855714" y="308074"/>
                </a:lnTo>
                <a:cubicBezTo>
                  <a:pt x="2853928" y="308074"/>
                  <a:pt x="2853035" y="307181"/>
                  <a:pt x="2853035" y="305395"/>
                </a:cubicBezTo>
                <a:lnTo>
                  <a:pt x="2853035" y="283964"/>
                </a:lnTo>
                <a:cubicBezTo>
                  <a:pt x="2853258" y="282178"/>
                  <a:pt x="2854151" y="281285"/>
                  <a:pt x="2855714" y="281285"/>
                </a:cubicBezTo>
                <a:close/>
                <a:moveTo>
                  <a:pt x="2815530" y="281285"/>
                </a:moveTo>
                <a:lnTo>
                  <a:pt x="2836961" y="281285"/>
                </a:lnTo>
                <a:cubicBezTo>
                  <a:pt x="2838747" y="281509"/>
                  <a:pt x="2839640" y="282402"/>
                  <a:pt x="2839640" y="283964"/>
                </a:cubicBezTo>
                <a:lnTo>
                  <a:pt x="2839640" y="305395"/>
                </a:lnTo>
                <a:cubicBezTo>
                  <a:pt x="2839640" y="307181"/>
                  <a:pt x="2838747" y="308074"/>
                  <a:pt x="2836961" y="308074"/>
                </a:cubicBezTo>
                <a:lnTo>
                  <a:pt x="2815530" y="308074"/>
                </a:lnTo>
                <a:cubicBezTo>
                  <a:pt x="2813744" y="308074"/>
                  <a:pt x="2812851" y="307181"/>
                  <a:pt x="2812851" y="305395"/>
                </a:cubicBezTo>
                <a:lnTo>
                  <a:pt x="2812851" y="283964"/>
                </a:lnTo>
                <a:cubicBezTo>
                  <a:pt x="2813075" y="282178"/>
                  <a:pt x="2813968" y="281285"/>
                  <a:pt x="2815530" y="281285"/>
                </a:cubicBezTo>
                <a:close/>
                <a:moveTo>
                  <a:pt x="2775347" y="281285"/>
                </a:moveTo>
                <a:lnTo>
                  <a:pt x="2796778" y="281285"/>
                </a:lnTo>
                <a:cubicBezTo>
                  <a:pt x="2798564" y="281509"/>
                  <a:pt x="2799457" y="282402"/>
                  <a:pt x="2799457" y="283964"/>
                </a:cubicBezTo>
                <a:lnTo>
                  <a:pt x="2799457" y="305395"/>
                </a:lnTo>
                <a:cubicBezTo>
                  <a:pt x="2799457" y="307181"/>
                  <a:pt x="2798564" y="308074"/>
                  <a:pt x="2796778" y="308074"/>
                </a:cubicBezTo>
                <a:lnTo>
                  <a:pt x="2775347" y="308074"/>
                </a:lnTo>
                <a:cubicBezTo>
                  <a:pt x="2773561" y="308074"/>
                  <a:pt x="2772668" y="307181"/>
                  <a:pt x="2772668" y="305395"/>
                </a:cubicBezTo>
                <a:lnTo>
                  <a:pt x="2772668" y="283964"/>
                </a:lnTo>
                <a:cubicBezTo>
                  <a:pt x="2772891" y="282178"/>
                  <a:pt x="2773784" y="281285"/>
                  <a:pt x="2775347" y="281285"/>
                </a:cubicBezTo>
                <a:close/>
                <a:moveTo>
                  <a:pt x="2735163" y="281285"/>
                </a:moveTo>
                <a:lnTo>
                  <a:pt x="2756594" y="281285"/>
                </a:lnTo>
                <a:cubicBezTo>
                  <a:pt x="2758380" y="281509"/>
                  <a:pt x="2759273" y="282402"/>
                  <a:pt x="2759273" y="283964"/>
                </a:cubicBezTo>
                <a:lnTo>
                  <a:pt x="2759273" y="305395"/>
                </a:lnTo>
                <a:cubicBezTo>
                  <a:pt x="2759273" y="307181"/>
                  <a:pt x="2758380" y="308074"/>
                  <a:pt x="2756594" y="308074"/>
                </a:cubicBezTo>
                <a:lnTo>
                  <a:pt x="2735163" y="308074"/>
                </a:lnTo>
                <a:cubicBezTo>
                  <a:pt x="2733377" y="308074"/>
                  <a:pt x="2732484" y="307181"/>
                  <a:pt x="2732484" y="305395"/>
                </a:cubicBezTo>
                <a:lnTo>
                  <a:pt x="2732484" y="283964"/>
                </a:lnTo>
                <a:cubicBezTo>
                  <a:pt x="2732707" y="282178"/>
                  <a:pt x="2733600" y="281285"/>
                  <a:pt x="2735163" y="281285"/>
                </a:cubicBezTo>
                <a:close/>
                <a:moveTo>
                  <a:pt x="2694979" y="281285"/>
                </a:moveTo>
                <a:lnTo>
                  <a:pt x="2716411" y="281285"/>
                </a:lnTo>
                <a:cubicBezTo>
                  <a:pt x="2718197" y="281509"/>
                  <a:pt x="2719090" y="282402"/>
                  <a:pt x="2719090" y="283964"/>
                </a:cubicBezTo>
                <a:lnTo>
                  <a:pt x="2719090" y="305395"/>
                </a:lnTo>
                <a:cubicBezTo>
                  <a:pt x="2719090" y="307181"/>
                  <a:pt x="2718197" y="308074"/>
                  <a:pt x="2716411" y="308074"/>
                </a:cubicBezTo>
                <a:lnTo>
                  <a:pt x="2694979" y="308074"/>
                </a:lnTo>
                <a:cubicBezTo>
                  <a:pt x="2693193" y="308074"/>
                  <a:pt x="2692301" y="307181"/>
                  <a:pt x="2692301" y="305395"/>
                </a:cubicBezTo>
                <a:lnTo>
                  <a:pt x="2692301" y="283964"/>
                </a:lnTo>
                <a:cubicBezTo>
                  <a:pt x="2692524" y="282178"/>
                  <a:pt x="2693417" y="281285"/>
                  <a:pt x="2694979" y="281285"/>
                </a:cubicBezTo>
                <a:close/>
                <a:moveTo>
                  <a:pt x="2654796" y="281285"/>
                </a:moveTo>
                <a:lnTo>
                  <a:pt x="2676227" y="281285"/>
                </a:lnTo>
                <a:cubicBezTo>
                  <a:pt x="2678013" y="281509"/>
                  <a:pt x="2678906" y="282402"/>
                  <a:pt x="2678906" y="283964"/>
                </a:cubicBezTo>
                <a:lnTo>
                  <a:pt x="2678906" y="305395"/>
                </a:lnTo>
                <a:cubicBezTo>
                  <a:pt x="2678906" y="307181"/>
                  <a:pt x="2678013" y="308074"/>
                  <a:pt x="2676227" y="308074"/>
                </a:cubicBezTo>
                <a:lnTo>
                  <a:pt x="2654796" y="308074"/>
                </a:lnTo>
                <a:cubicBezTo>
                  <a:pt x="2653010" y="308074"/>
                  <a:pt x="2652117" y="307181"/>
                  <a:pt x="2652117" y="305395"/>
                </a:cubicBezTo>
                <a:lnTo>
                  <a:pt x="2652117" y="283964"/>
                </a:lnTo>
                <a:cubicBezTo>
                  <a:pt x="2652340" y="282178"/>
                  <a:pt x="2653233" y="281285"/>
                  <a:pt x="2654796" y="281285"/>
                </a:cubicBezTo>
                <a:close/>
                <a:moveTo>
                  <a:pt x="2614612" y="281285"/>
                </a:moveTo>
                <a:lnTo>
                  <a:pt x="2636043" y="281285"/>
                </a:lnTo>
                <a:cubicBezTo>
                  <a:pt x="2637829" y="281509"/>
                  <a:pt x="2638722" y="282402"/>
                  <a:pt x="2638722" y="283964"/>
                </a:cubicBezTo>
                <a:lnTo>
                  <a:pt x="2638722" y="305395"/>
                </a:lnTo>
                <a:cubicBezTo>
                  <a:pt x="2638722" y="307181"/>
                  <a:pt x="2637829" y="308074"/>
                  <a:pt x="2636043" y="308074"/>
                </a:cubicBezTo>
                <a:lnTo>
                  <a:pt x="2614612" y="308074"/>
                </a:lnTo>
                <a:cubicBezTo>
                  <a:pt x="2612826" y="308074"/>
                  <a:pt x="2611933" y="307181"/>
                  <a:pt x="2611933" y="305395"/>
                </a:cubicBezTo>
                <a:lnTo>
                  <a:pt x="2611933" y="283964"/>
                </a:lnTo>
                <a:cubicBezTo>
                  <a:pt x="2612157" y="282178"/>
                  <a:pt x="2613050" y="281285"/>
                  <a:pt x="2614612" y="281285"/>
                </a:cubicBezTo>
                <a:close/>
                <a:moveTo>
                  <a:pt x="2574429" y="281285"/>
                </a:moveTo>
                <a:lnTo>
                  <a:pt x="2595860" y="281285"/>
                </a:lnTo>
                <a:cubicBezTo>
                  <a:pt x="2597646" y="281509"/>
                  <a:pt x="2598539" y="282402"/>
                  <a:pt x="2598539" y="283964"/>
                </a:cubicBezTo>
                <a:lnTo>
                  <a:pt x="2598539" y="305395"/>
                </a:lnTo>
                <a:cubicBezTo>
                  <a:pt x="2598539" y="307181"/>
                  <a:pt x="2597646" y="308074"/>
                  <a:pt x="2595860" y="308074"/>
                </a:cubicBezTo>
                <a:lnTo>
                  <a:pt x="2574429" y="308074"/>
                </a:lnTo>
                <a:cubicBezTo>
                  <a:pt x="2572643" y="308074"/>
                  <a:pt x="2571750" y="307181"/>
                  <a:pt x="2571750" y="305395"/>
                </a:cubicBezTo>
                <a:lnTo>
                  <a:pt x="2571750" y="283964"/>
                </a:lnTo>
                <a:cubicBezTo>
                  <a:pt x="2571973" y="282178"/>
                  <a:pt x="2572866" y="281285"/>
                  <a:pt x="2574429" y="281285"/>
                </a:cubicBezTo>
                <a:close/>
                <a:moveTo>
                  <a:pt x="2180629" y="281285"/>
                </a:moveTo>
                <a:lnTo>
                  <a:pt x="2202061" y="281285"/>
                </a:lnTo>
                <a:cubicBezTo>
                  <a:pt x="2203847" y="281509"/>
                  <a:pt x="2204740" y="282402"/>
                  <a:pt x="2204740" y="283964"/>
                </a:cubicBezTo>
                <a:lnTo>
                  <a:pt x="2204740" y="305395"/>
                </a:lnTo>
                <a:cubicBezTo>
                  <a:pt x="2204740" y="307181"/>
                  <a:pt x="2203847" y="308074"/>
                  <a:pt x="2202061" y="308074"/>
                </a:cubicBezTo>
                <a:lnTo>
                  <a:pt x="2180629" y="308074"/>
                </a:lnTo>
                <a:cubicBezTo>
                  <a:pt x="2178843" y="308074"/>
                  <a:pt x="2177951" y="307181"/>
                  <a:pt x="2177951" y="305395"/>
                </a:cubicBezTo>
                <a:lnTo>
                  <a:pt x="2177951" y="283964"/>
                </a:lnTo>
                <a:cubicBezTo>
                  <a:pt x="2178174" y="282178"/>
                  <a:pt x="2179067" y="281285"/>
                  <a:pt x="2180629" y="281285"/>
                </a:cubicBezTo>
                <a:close/>
                <a:moveTo>
                  <a:pt x="2140446" y="281285"/>
                </a:moveTo>
                <a:lnTo>
                  <a:pt x="2161877" y="281285"/>
                </a:lnTo>
                <a:cubicBezTo>
                  <a:pt x="2163663" y="281509"/>
                  <a:pt x="2164556" y="282402"/>
                  <a:pt x="2164556" y="283964"/>
                </a:cubicBezTo>
                <a:lnTo>
                  <a:pt x="2164556" y="305395"/>
                </a:lnTo>
                <a:cubicBezTo>
                  <a:pt x="2164556" y="307181"/>
                  <a:pt x="2163663" y="308074"/>
                  <a:pt x="2161877" y="308074"/>
                </a:cubicBezTo>
                <a:lnTo>
                  <a:pt x="2140446" y="308074"/>
                </a:lnTo>
                <a:cubicBezTo>
                  <a:pt x="2138660" y="308074"/>
                  <a:pt x="2137767" y="307181"/>
                  <a:pt x="2137767" y="305395"/>
                </a:cubicBezTo>
                <a:lnTo>
                  <a:pt x="2137767" y="283964"/>
                </a:lnTo>
                <a:cubicBezTo>
                  <a:pt x="2137990" y="282178"/>
                  <a:pt x="2138883" y="281285"/>
                  <a:pt x="2140446" y="281285"/>
                </a:cubicBezTo>
                <a:close/>
                <a:moveTo>
                  <a:pt x="2100262" y="281285"/>
                </a:moveTo>
                <a:lnTo>
                  <a:pt x="2121693" y="281285"/>
                </a:lnTo>
                <a:cubicBezTo>
                  <a:pt x="2123479" y="281509"/>
                  <a:pt x="2124372" y="282402"/>
                  <a:pt x="2124372" y="283964"/>
                </a:cubicBezTo>
                <a:lnTo>
                  <a:pt x="2124372" y="305395"/>
                </a:lnTo>
                <a:cubicBezTo>
                  <a:pt x="2124372" y="307181"/>
                  <a:pt x="2123479" y="308074"/>
                  <a:pt x="2121693" y="308074"/>
                </a:cubicBezTo>
                <a:lnTo>
                  <a:pt x="2100262" y="308074"/>
                </a:lnTo>
                <a:cubicBezTo>
                  <a:pt x="2098476" y="308074"/>
                  <a:pt x="2097583" y="307181"/>
                  <a:pt x="2097583" y="305395"/>
                </a:cubicBezTo>
                <a:lnTo>
                  <a:pt x="2097583" y="283964"/>
                </a:lnTo>
                <a:cubicBezTo>
                  <a:pt x="2097807" y="282178"/>
                  <a:pt x="2098700" y="281285"/>
                  <a:pt x="2100262" y="281285"/>
                </a:cubicBezTo>
                <a:close/>
                <a:moveTo>
                  <a:pt x="2060079" y="281285"/>
                </a:moveTo>
                <a:lnTo>
                  <a:pt x="2081510" y="281285"/>
                </a:lnTo>
                <a:cubicBezTo>
                  <a:pt x="2083296" y="281509"/>
                  <a:pt x="2084189" y="282402"/>
                  <a:pt x="2084189" y="283964"/>
                </a:cubicBezTo>
                <a:lnTo>
                  <a:pt x="2084189" y="305395"/>
                </a:lnTo>
                <a:cubicBezTo>
                  <a:pt x="2084189" y="307181"/>
                  <a:pt x="2083296" y="308074"/>
                  <a:pt x="2081510" y="308074"/>
                </a:cubicBezTo>
                <a:lnTo>
                  <a:pt x="2060079" y="308074"/>
                </a:lnTo>
                <a:cubicBezTo>
                  <a:pt x="2058293" y="308074"/>
                  <a:pt x="2057400" y="307181"/>
                  <a:pt x="2057400" y="305395"/>
                </a:cubicBezTo>
                <a:lnTo>
                  <a:pt x="2057400" y="283964"/>
                </a:lnTo>
                <a:cubicBezTo>
                  <a:pt x="2057623" y="282178"/>
                  <a:pt x="2058516" y="281285"/>
                  <a:pt x="2060079" y="281285"/>
                </a:cubicBezTo>
                <a:close/>
                <a:moveTo>
                  <a:pt x="1666279" y="281285"/>
                </a:moveTo>
                <a:lnTo>
                  <a:pt x="1687711" y="281285"/>
                </a:lnTo>
                <a:cubicBezTo>
                  <a:pt x="1689497" y="281509"/>
                  <a:pt x="1690390" y="282402"/>
                  <a:pt x="1690390" y="283964"/>
                </a:cubicBezTo>
                <a:lnTo>
                  <a:pt x="1690390" y="305395"/>
                </a:lnTo>
                <a:cubicBezTo>
                  <a:pt x="1690390" y="307181"/>
                  <a:pt x="1689497" y="308074"/>
                  <a:pt x="1687711" y="308074"/>
                </a:cubicBezTo>
                <a:lnTo>
                  <a:pt x="1666279" y="308074"/>
                </a:lnTo>
                <a:cubicBezTo>
                  <a:pt x="1664493" y="308074"/>
                  <a:pt x="1663600" y="307181"/>
                  <a:pt x="1663600" y="305395"/>
                </a:cubicBezTo>
                <a:lnTo>
                  <a:pt x="1663600" y="283964"/>
                </a:lnTo>
                <a:cubicBezTo>
                  <a:pt x="1663824" y="282178"/>
                  <a:pt x="1664717" y="281285"/>
                  <a:pt x="1666279" y="281285"/>
                </a:cubicBezTo>
                <a:close/>
                <a:moveTo>
                  <a:pt x="1626096" y="281285"/>
                </a:moveTo>
                <a:lnTo>
                  <a:pt x="1647527" y="281285"/>
                </a:lnTo>
                <a:cubicBezTo>
                  <a:pt x="1649313" y="281509"/>
                  <a:pt x="1650206" y="282402"/>
                  <a:pt x="1650206" y="283964"/>
                </a:cubicBezTo>
                <a:lnTo>
                  <a:pt x="1650206" y="305395"/>
                </a:lnTo>
                <a:cubicBezTo>
                  <a:pt x="1650206" y="307181"/>
                  <a:pt x="1649313" y="308074"/>
                  <a:pt x="1647527" y="308074"/>
                </a:cubicBezTo>
                <a:lnTo>
                  <a:pt x="1626096" y="308074"/>
                </a:lnTo>
                <a:cubicBezTo>
                  <a:pt x="1624310" y="308074"/>
                  <a:pt x="1623417" y="307181"/>
                  <a:pt x="1623417" y="305395"/>
                </a:cubicBezTo>
                <a:lnTo>
                  <a:pt x="1623417" y="283964"/>
                </a:lnTo>
                <a:cubicBezTo>
                  <a:pt x="1623640" y="282178"/>
                  <a:pt x="1624533" y="281285"/>
                  <a:pt x="1626096" y="281285"/>
                </a:cubicBezTo>
                <a:close/>
                <a:moveTo>
                  <a:pt x="1585912" y="281285"/>
                </a:moveTo>
                <a:lnTo>
                  <a:pt x="1607343" y="281285"/>
                </a:lnTo>
                <a:cubicBezTo>
                  <a:pt x="1609129" y="281509"/>
                  <a:pt x="1610022" y="282402"/>
                  <a:pt x="1610022" y="283964"/>
                </a:cubicBezTo>
                <a:lnTo>
                  <a:pt x="1610022" y="305395"/>
                </a:lnTo>
                <a:cubicBezTo>
                  <a:pt x="1610022" y="307181"/>
                  <a:pt x="1609129" y="308074"/>
                  <a:pt x="1607343" y="308074"/>
                </a:cubicBezTo>
                <a:lnTo>
                  <a:pt x="1585912" y="308074"/>
                </a:lnTo>
                <a:cubicBezTo>
                  <a:pt x="1584126" y="308074"/>
                  <a:pt x="1583233" y="307181"/>
                  <a:pt x="1583233" y="305395"/>
                </a:cubicBezTo>
                <a:lnTo>
                  <a:pt x="1583233" y="283964"/>
                </a:lnTo>
                <a:cubicBezTo>
                  <a:pt x="1583456" y="282178"/>
                  <a:pt x="1584349" y="281285"/>
                  <a:pt x="1585912" y="281285"/>
                </a:cubicBezTo>
                <a:close/>
                <a:moveTo>
                  <a:pt x="1545729" y="281285"/>
                </a:moveTo>
                <a:lnTo>
                  <a:pt x="1567160" y="281285"/>
                </a:lnTo>
                <a:cubicBezTo>
                  <a:pt x="1568946" y="281509"/>
                  <a:pt x="1569839" y="282402"/>
                  <a:pt x="1569839" y="283964"/>
                </a:cubicBezTo>
                <a:lnTo>
                  <a:pt x="1569839" y="305395"/>
                </a:lnTo>
                <a:cubicBezTo>
                  <a:pt x="1569839" y="307181"/>
                  <a:pt x="1568946" y="308074"/>
                  <a:pt x="1567160" y="308074"/>
                </a:cubicBezTo>
                <a:lnTo>
                  <a:pt x="1545729" y="308074"/>
                </a:lnTo>
                <a:cubicBezTo>
                  <a:pt x="1543943" y="308074"/>
                  <a:pt x="1543050" y="307181"/>
                  <a:pt x="1543050" y="305395"/>
                </a:cubicBezTo>
                <a:lnTo>
                  <a:pt x="1543050" y="283964"/>
                </a:lnTo>
                <a:cubicBezTo>
                  <a:pt x="1543273" y="282178"/>
                  <a:pt x="1544166" y="281285"/>
                  <a:pt x="1545729" y="281285"/>
                </a:cubicBezTo>
                <a:close/>
                <a:moveTo>
                  <a:pt x="1473398" y="281285"/>
                </a:moveTo>
                <a:lnTo>
                  <a:pt x="1494829" y="281285"/>
                </a:lnTo>
                <a:cubicBezTo>
                  <a:pt x="1496615" y="281509"/>
                  <a:pt x="1497508" y="282402"/>
                  <a:pt x="1497508" y="283964"/>
                </a:cubicBezTo>
                <a:lnTo>
                  <a:pt x="1497508" y="305395"/>
                </a:lnTo>
                <a:cubicBezTo>
                  <a:pt x="1497508" y="307181"/>
                  <a:pt x="1496615" y="308074"/>
                  <a:pt x="1494829" y="308074"/>
                </a:cubicBezTo>
                <a:lnTo>
                  <a:pt x="1473398" y="308074"/>
                </a:lnTo>
                <a:cubicBezTo>
                  <a:pt x="1471612" y="308074"/>
                  <a:pt x="1470719" y="307181"/>
                  <a:pt x="1470719" y="305395"/>
                </a:cubicBezTo>
                <a:lnTo>
                  <a:pt x="1470719" y="283964"/>
                </a:lnTo>
                <a:cubicBezTo>
                  <a:pt x="1470942" y="282178"/>
                  <a:pt x="1471835" y="281285"/>
                  <a:pt x="1473398" y="281285"/>
                </a:cubicBezTo>
                <a:close/>
                <a:moveTo>
                  <a:pt x="1433215" y="281285"/>
                </a:moveTo>
                <a:lnTo>
                  <a:pt x="1454646" y="281285"/>
                </a:lnTo>
                <a:cubicBezTo>
                  <a:pt x="1456432" y="281509"/>
                  <a:pt x="1457325" y="282402"/>
                  <a:pt x="1457325" y="283964"/>
                </a:cubicBezTo>
                <a:lnTo>
                  <a:pt x="1457325" y="305395"/>
                </a:lnTo>
                <a:cubicBezTo>
                  <a:pt x="1457325" y="307181"/>
                  <a:pt x="1456432" y="308074"/>
                  <a:pt x="1454646" y="308074"/>
                </a:cubicBezTo>
                <a:lnTo>
                  <a:pt x="1433215" y="308074"/>
                </a:lnTo>
                <a:cubicBezTo>
                  <a:pt x="1431429" y="308074"/>
                  <a:pt x="1430536" y="307181"/>
                  <a:pt x="1430536" y="305395"/>
                </a:cubicBezTo>
                <a:lnTo>
                  <a:pt x="1430536" y="283964"/>
                </a:lnTo>
                <a:cubicBezTo>
                  <a:pt x="1430759" y="282178"/>
                  <a:pt x="1431652" y="281285"/>
                  <a:pt x="1433215" y="281285"/>
                </a:cubicBezTo>
                <a:close/>
                <a:moveTo>
                  <a:pt x="1393031" y="281285"/>
                </a:moveTo>
                <a:lnTo>
                  <a:pt x="1414462" y="281285"/>
                </a:lnTo>
                <a:cubicBezTo>
                  <a:pt x="1416248" y="281509"/>
                  <a:pt x="1417141" y="282402"/>
                  <a:pt x="1417141" y="283964"/>
                </a:cubicBezTo>
                <a:lnTo>
                  <a:pt x="1417141" y="305395"/>
                </a:lnTo>
                <a:cubicBezTo>
                  <a:pt x="1417141" y="307181"/>
                  <a:pt x="1416248" y="308074"/>
                  <a:pt x="1414462" y="308074"/>
                </a:cubicBezTo>
                <a:lnTo>
                  <a:pt x="1393031" y="308074"/>
                </a:lnTo>
                <a:cubicBezTo>
                  <a:pt x="1391245" y="308074"/>
                  <a:pt x="1390352" y="307181"/>
                  <a:pt x="1390352" y="305395"/>
                </a:cubicBezTo>
                <a:lnTo>
                  <a:pt x="1390352" y="283964"/>
                </a:lnTo>
                <a:cubicBezTo>
                  <a:pt x="1390575" y="282178"/>
                  <a:pt x="1391468" y="281285"/>
                  <a:pt x="1393031" y="281285"/>
                </a:cubicBezTo>
                <a:close/>
                <a:moveTo>
                  <a:pt x="1352847" y="281285"/>
                </a:moveTo>
                <a:lnTo>
                  <a:pt x="1374279" y="281285"/>
                </a:lnTo>
                <a:cubicBezTo>
                  <a:pt x="1376065" y="281509"/>
                  <a:pt x="1376957" y="282402"/>
                  <a:pt x="1376957" y="283964"/>
                </a:cubicBezTo>
                <a:lnTo>
                  <a:pt x="1376957" y="305395"/>
                </a:lnTo>
                <a:cubicBezTo>
                  <a:pt x="1376957" y="307181"/>
                  <a:pt x="1376065" y="308074"/>
                  <a:pt x="1374279" y="308074"/>
                </a:cubicBezTo>
                <a:lnTo>
                  <a:pt x="1352847" y="308074"/>
                </a:lnTo>
                <a:cubicBezTo>
                  <a:pt x="1351061" y="308074"/>
                  <a:pt x="1350169" y="307181"/>
                  <a:pt x="1350169" y="305395"/>
                </a:cubicBezTo>
                <a:lnTo>
                  <a:pt x="1350169" y="283964"/>
                </a:lnTo>
                <a:cubicBezTo>
                  <a:pt x="1350392" y="282178"/>
                  <a:pt x="1351285" y="281285"/>
                  <a:pt x="1352847" y="281285"/>
                </a:cubicBezTo>
                <a:close/>
                <a:moveTo>
                  <a:pt x="1312664" y="281285"/>
                </a:moveTo>
                <a:lnTo>
                  <a:pt x="1334095" y="281285"/>
                </a:lnTo>
                <a:cubicBezTo>
                  <a:pt x="1335881" y="281509"/>
                  <a:pt x="1336774" y="282402"/>
                  <a:pt x="1336774" y="283964"/>
                </a:cubicBezTo>
                <a:lnTo>
                  <a:pt x="1336774" y="305395"/>
                </a:lnTo>
                <a:cubicBezTo>
                  <a:pt x="1336774" y="307181"/>
                  <a:pt x="1335881" y="308074"/>
                  <a:pt x="1334095" y="308074"/>
                </a:cubicBezTo>
                <a:lnTo>
                  <a:pt x="1312664" y="308074"/>
                </a:lnTo>
                <a:cubicBezTo>
                  <a:pt x="1310878" y="308074"/>
                  <a:pt x="1309985" y="307181"/>
                  <a:pt x="1309985" y="305395"/>
                </a:cubicBezTo>
                <a:lnTo>
                  <a:pt x="1309985" y="283964"/>
                </a:lnTo>
                <a:cubicBezTo>
                  <a:pt x="1310208" y="282178"/>
                  <a:pt x="1311101" y="281285"/>
                  <a:pt x="1312664" y="281285"/>
                </a:cubicBezTo>
                <a:close/>
                <a:moveTo>
                  <a:pt x="1151929" y="281285"/>
                </a:moveTo>
                <a:lnTo>
                  <a:pt x="1173361" y="281285"/>
                </a:lnTo>
                <a:cubicBezTo>
                  <a:pt x="1175147" y="281509"/>
                  <a:pt x="1176040" y="282402"/>
                  <a:pt x="1176040" y="283964"/>
                </a:cubicBezTo>
                <a:lnTo>
                  <a:pt x="1176040" y="305395"/>
                </a:lnTo>
                <a:cubicBezTo>
                  <a:pt x="1176040" y="307181"/>
                  <a:pt x="1175147" y="308074"/>
                  <a:pt x="1173361" y="308074"/>
                </a:cubicBezTo>
                <a:lnTo>
                  <a:pt x="1151929" y="308074"/>
                </a:lnTo>
                <a:cubicBezTo>
                  <a:pt x="1150144" y="308074"/>
                  <a:pt x="1149251" y="307181"/>
                  <a:pt x="1149251" y="305395"/>
                </a:cubicBezTo>
                <a:lnTo>
                  <a:pt x="1149251" y="283964"/>
                </a:lnTo>
                <a:cubicBezTo>
                  <a:pt x="1149474" y="282178"/>
                  <a:pt x="1150367" y="281285"/>
                  <a:pt x="1151929" y="281285"/>
                </a:cubicBezTo>
                <a:close/>
                <a:moveTo>
                  <a:pt x="1111746" y="281285"/>
                </a:moveTo>
                <a:lnTo>
                  <a:pt x="1133177" y="281285"/>
                </a:lnTo>
                <a:cubicBezTo>
                  <a:pt x="1134963" y="281509"/>
                  <a:pt x="1135856" y="282402"/>
                  <a:pt x="1135856" y="283964"/>
                </a:cubicBezTo>
                <a:lnTo>
                  <a:pt x="1135856" y="305395"/>
                </a:lnTo>
                <a:cubicBezTo>
                  <a:pt x="1135856" y="307181"/>
                  <a:pt x="1134963" y="308074"/>
                  <a:pt x="1133177" y="308074"/>
                </a:cubicBezTo>
                <a:lnTo>
                  <a:pt x="1111746" y="308074"/>
                </a:lnTo>
                <a:cubicBezTo>
                  <a:pt x="1109960" y="308074"/>
                  <a:pt x="1109067" y="307181"/>
                  <a:pt x="1109067" y="305395"/>
                </a:cubicBezTo>
                <a:lnTo>
                  <a:pt x="1109067" y="283964"/>
                </a:lnTo>
                <a:cubicBezTo>
                  <a:pt x="1109290" y="282178"/>
                  <a:pt x="1110183" y="281285"/>
                  <a:pt x="1111746" y="281285"/>
                </a:cubicBezTo>
                <a:close/>
                <a:moveTo>
                  <a:pt x="1071562" y="281285"/>
                </a:moveTo>
                <a:lnTo>
                  <a:pt x="1092994" y="281285"/>
                </a:lnTo>
                <a:cubicBezTo>
                  <a:pt x="1094780" y="281509"/>
                  <a:pt x="1095673" y="282402"/>
                  <a:pt x="1095673" y="283964"/>
                </a:cubicBezTo>
                <a:lnTo>
                  <a:pt x="1095673" y="305395"/>
                </a:lnTo>
                <a:cubicBezTo>
                  <a:pt x="1095673" y="307181"/>
                  <a:pt x="1094780" y="308074"/>
                  <a:pt x="1092994" y="308074"/>
                </a:cubicBezTo>
                <a:lnTo>
                  <a:pt x="1071562" y="308074"/>
                </a:lnTo>
                <a:cubicBezTo>
                  <a:pt x="1069776" y="308074"/>
                  <a:pt x="1068883" y="307181"/>
                  <a:pt x="1068883" y="305395"/>
                </a:cubicBezTo>
                <a:lnTo>
                  <a:pt x="1068883" y="283964"/>
                </a:lnTo>
                <a:cubicBezTo>
                  <a:pt x="1069106" y="282178"/>
                  <a:pt x="1070000" y="281285"/>
                  <a:pt x="1071562" y="281285"/>
                </a:cubicBezTo>
                <a:close/>
                <a:moveTo>
                  <a:pt x="1031379" y="281285"/>
                </a:moveTo>
                <a:lnTo>
                  <a:pt x="1052810" y="281285"/>
                </a:lnTo>
                <a:cubicBezTo>
                  <a:pt x="1054596" y="281509"/>
                  <a:pt x="1055489" y="282402"/>
                  <a:pt x="1055489" y="283964"/>
                </a:cubicBezTo>
                <a:lnTo>
                  <a:pt x="1055489" y="305395"/>
                </a:lnTo>
                <a:cubicBezTo>
                  <a:pt x="1055489" y="307181"/>
                  <a:pt x="1054596" y="308074"/>
                  <a:pt x="1052810" y="308074"/>
                </a:cubicBezTo>
                <a:lnTo>
                  <a:pt x="1031379" y="308074"/>
                </a:lnTo>
                <a:cubicBezTo>
                  <a:pt x="1029593" y="308074"/>
                  <a:pt x="1028700" y="307181"/>
                  <a:pt x="1028700" y="305395"/>
                </a:cubicBezTo>
                <a:lnTo>
                  <a:pt x="1028700" y="283964"/>
                </a:lnTo>
                <a:cubicBezTo>
                  <a:pt x="1028923" y="282178"/>
                  <a:pt x="1029816" y="281285"/>
                  <a:pt x="1031379" y="281285"/>
                </a:cubicBezTo>
                <a:close/>
                <a:moveTo>
                  <a:pt x="798314" y="281285"/>
                </a:moveTo>
                <a:lnTo>
                  <a:pt x="819745" y="281285"/>
                </a:lnTo>
                <a:cubicBezTo>
                  <a:pt x="821531" y="281509"/>
                  <a:pt x="822424" y="282402"/>
                  <a:pt x="822424" y="283964"/>
                </a:cubicBezTo>
                <a:lnTo>
                  <a:pt x="822424" y="305395"/>
                </a:lnTo>
                <a:cubicBezTo>
                  <a:pt x="822424" y="307181"/>
                  <a:pt x="821531" y="308074"/>
                  <a:pt x="819745" y="308074"/>
                </a:cubicBezTo>
                <a:lnTo>
                  <a:pt x="798314" y="308074"/>
                </a:lnTo>
                <a:cubicBezTo>
                  <a:pt x="796528" y="308074"/>
                  <a:pt x="795635" y="307181"/>
                  <a:pt x="795635" y="305395"/>
                </a:cubicBezTo>
                <a:lnTo>
                  <a:pt x="795635" y="283964"/>
                </a:lnTo>
                <a:cubicBezTo>
                  <a:pt x="795858" y="282178"/>
                  <a:pt x="796751" y="281285"/>
                  <a:pt x="798314" y="281285"/>
                </a:cubicBezTo>
                <a:close/>
                <a:moveTo>
                  <a:pt x="758130" y="281285"/>
                </a:moveTo>
                <a:lnTo>
                  <a:pt x="779562" y="281285"/>
                </a:lnTo>
                <a:cubicBezTo>
                  <a:pt x="781347" y="281509"/>
                  <a:pt x="782241" y="282402"/>
                  <a:pt x="782241" y="283964"/>
                </a:cubicBezTo>
                <a:lnTo>
                  <a:pt x="782241" y="305395"/>
                </a:lnTo>
                <a:cubicBezTo>
                  <a:pt x="782241" y="307181"/>
                  <a:pt x="781347" y="308074"/>
                  <a:pt x="779562" y="308074"/>
                </a:cubicBezTo>
                <a:lnTo>
                  <a:pt x="758130" y="308074"/>
                </a:lnTo>
                <a:cubicBezTo>
                  <a:pt x="756344" y="308074"/>
                  <a:pt x="755451" y="307181"/>
                  <a:pt x="755451" y="305395"/>
                </a:cubicBezTo>
                <a:lnTo>
                  <a:pt x="755451" y="283964"/>
                </a:lnTo>
                <a:cubicBezTo>
                  <a:pt x="755675" y="282178"/>
                  <a:pt x="756568" y="281285"/>
                  <a:pt x="758130" y="281285"/>
                </a:cubicBezTo>
                <a:close/>
                <a:moveTo>
                  <a:pt x="717947" y="281285"/>
                </a:moveTo>
                <a:lnTo>
                  <a:pt x="739378" y="281285"/>
                </a:lnTo>
                <a:cubicBezTo>
                  <a:pt x="741164" y="281509"/>
                  <a:pt x="742057" y="282402"/>
                  <a:pt x="742057" y="283964"/>
                </a:cubicBezTo>
                <a:lnTo>
                  <a:pt x="742057" y="305395"/>
                </a:lnTo>
                <a:cubicBezTo>
                  <a:pt x="742057" y="307181"/>
                  <a:pt x="741164" y="308074"/>
                  <a:pt x="739378" y="308074"/>
                </a:cubicBezTo>
                <a:lnTo>
                  <a:pt x="717947" y="308074"/>
                </a:lnTo>
                <a:cubicBezTo>
                  <a:pt x="716161" y="308074"/>
                  <a:pt x="715268" y="307181"/>
                  <a:pt x="715268" y="305395"/>
                </a:cubicBezTo>
                <a:lnTo>
                  <a:pt x="715268" y="283964"/>
                </a:lnTo>
                <a:cubicBezTo>
                  <a:pt x="715491" y="282178"/>
                  <a:pt x="716384" y="281285"/>
                  <a:pt x="717947" y="281285"/>
                </a:cubicBezTo>
                <a:close/>
                <a:moveTo>
                  <a:pt x="677763" y="281285"/>
                </a:moveTo>
                <a:lnTo>
                  <a:pt x="699194" y="281285"/>
                </a:lnTo>
                <a:cubicBezTo>
                  <a:pt x="700980" y="281509"/>
                  <a:pt x="701873" y="282402"/>
                  <a:pt x="701873" y="283964"/>
                </a:cubicBezTo>
                <a:lnTo>
                  <a:pt x="701873" y="305395"/>
                </a:lnTo>
                <a:cubicBezTo>
                  <a:pt x="701873" y="307181"/>
                  <a:pt x="700980" y="308074"/>
                  <a:pt x="699194" y="308074"/>
                </a:cubicBezTo>
                <a:lnTo>
                  <a:pt x="677763" y="308074"/>
                </a:lnTo>
                <a:cubicBezTo>
                  <a:pt x="675977" y="308074"/>
                  <a:pt x="675084" y="307181"/>
                  <a:pt x="675084" y="305395"/>
                </a:cubicBezTo>
                <a:lnTo>
                  <a:pt x="675084" y="283964"/>
                </a:lnTo>
                <a:cubicBezTo>
                  <a:pt x="675307" y="282178"/>
                  <a:pt x="676200" y="281285"/>
                  <a:pt x="677763" y="281285"/>
                </a:cubicBezTo>
                <a:close/>
                <a:moveTo>
                  <a:pt x="404515" y="281285"/>
                </a:moveTo>
                <a:lnTo>
                  <a:pt x="425946" y="281285"/>
                </a:lnTo>
                <a:cubicBezTo>
                  <a:pt x="427732" y="281509"/>
                  <a:pt x="428625" y="282402"/>
                  <a:pt x="428625" y="283964"/>
                </a:cubicBezTo>
                <a:lnTo>
                  <a:pt x="428625" y="305395"/>
                </a:lnTo>
                <a:cubicBezTo>
                  <a:pt x="428625" y="307181"/>
                  <a:pt x="427732" y="308074"/>
                  <a:pt x="425946" y="308074"/>
                </a:cubicBezTo>
                <a:lnTo>
                  <a:pt x="404515" y="308074"/>
                </a:lnTo>
                <a:cubicBezTo>
                  <a:pt x="402729" y="308074"/>
                  <a:pt x="401836" y="307181"/>
                  <a:pt x="401836" y="305395"/>
                </a:cubicBezTo>
                <a:lnTo>
                  <a:pt x="401836" y="283964"/>
                </a:lnTo>
                <a:cubicBezTo>
                  <a:pt x="402059" y="282178"/>
                  <a:pt x="402952" y="281285"/>
                  <a:pt x="404515" y="281285"/>
                </a:cubicBezTo>
                <a:close/>
                <a:moveTo>
                  <a:pt x="364331" y="281285"/>
                </a:moveTo>
                <a:lnTo>
                  <a:pt x="385763" y="281285"/>
                </a:lnTo>
                <a:cubicBezTo>
                  <a:pt x="387549" y="281509"/>
                  <a:pt x="388441" y="282402"/>
                  <a:pt x="388441" y="283964"/>
                </a:cubicBezTo>
                <a:lnTo>
                  <a:pt x="388441" y="305395"/>
                </a:lnTo>
                <a:cubicBezTo>
                  <a:pt x="388441" y="307181"/>
                  <a:pt x="387549" y="308074"/>
                  <a:pt x="385763" y="308074"/>
                </a:cubicBezTo>
                <a:lnTo>
                  <a:pt x="364331" y="308074"/>
                </a:lnTo>
                <a:cubicBezTo>
                  <a:pt x="362546" y="308074"/>
                  <a:pt x="361652" y="307181"/>
                  <a:pt x="361652" y="305395"/>
                </a:cubicBezTo>
                <a:lnTo>
                  <a:pt x="361652" y="283964"/>
                </a:lnTo>
                <a:cubicBezTo>
                  <a:pt x="361875" y="282178"/>
                  <a:pt x="362768" y="281285"/>
                  <a:pt x="364331" y="281285"/>
                </a:cubicBezTo>
                <a:close/>
                <a:moveTo>
                  <a:pt x="324148" y="281285"/>
                </a:moveTo>
                <a:lnTo>
                  <a:pt x="345579" y="281285"/>
                </a:lnTo>
                <a:cubicBezTo>
                  <a:pt x="347365" y="281509"/>
                  <a:pt x="348258" y="282402"/>
                  <a:pt x="348258" y="283964"/>
                </a:cubicBezTo>
                <a:lnTo>
                  <a:pt x="348258" y="305395"/>
                </a:lnTo>
                <a:cubicBezTo>
                  <a:pt x="348258" y="307181"/>
                  <a:pt x="347365" y="308074"/>
                  <a:pt x="345579" y="308074"/>
                </a:cubicBezTo>
                <a:lnTo>
                  <a:pt x="324148" y="308074"/>
                </a:lnTo>
                <a:cubicBezTo>
                  <a:pt x="322362" y="308074"/>
                  <a:pt x="321469" y="307181"/>
                  <a:pt x="321469" y="305395"/>
                </a:cubicBezTo>
                <a:lnTo>
                  <a:pt x="321469" y="283964"/>
                </a:lnTo>
                <a:cubicBezTo>
                  <a:pt x="321692" y="282178"/>
                  <a:pt x="322585" y="281285"/>
                  <a:pt x="324148" y="281285"/>
                </a:cubicBezTo>
                <a:close/>
                <a:moveTo>
                  <a:pt x="283964" y="281285"/>
                </a:moveTo>
                <a:lnTo>
                  <a:pt x="305395" y="281285"/>
                </a:lnTo>
                <a:cubicBezTo>
                  <a:pt x="307181" y="281509"/>
                  <a:pt x="308074" y="282402"/>
                  <a:pt x="308074" y="283964"/>
                </a:cubicBezTo>
                <a:lnTo>
                  <a:pt x="308074" y="305395"/>
                </a:lnTo>
                <a:cubicBezTo>
                  <a:pt x="308074" y="307181"/>
                  <a:pt x="307181" y="308074"/>
                  <a:pt x="305395" y="308074"/>
                </a:cubicBezTo>
                <a:lnTo>
                  <a:pt x="283964" y="308074"/>
                </a:lnTo>
                <a:cubicBezTo>
                  <a:pt x="282178" y="308074"/>
                  <a:pt x="281285" y="307181"/>
                  <a:pt x="281285" y="305395"/>
                </a:cubicBezTo>
                <a:lnTo>
                  <a:pt x="281285" y="283964"/>
                </a:lnTo>
                <a:cubicBezTo>
                  <a:pt x="281509" y="282178"/>
                  <a:pt x="282401" y="281285"/>
                  <a:pt x="283964" y="281285"/>
                </a:cubicBezTo>
                <a:close/>
                <a:moveTo>
                  <a:pt x="243780" y="281285"/>
                </a:moveTo>
                <a:lnTo>
                  <a:pt x="265211" y="281285"/>
                </a:lnTo>
                <a:cubicBezTo>
                  <a:pt x="266998" y="281509"/>
                  <a:pt x="267890" y="282402"/>
                  <a:pt x="267890" y="283964"/>
                </a:cubicBezTo>
                <a:lnTo>
                  <a:pt x="267890" y="305395"/>
                </a:lnTo>
                <a:cubicBezTo>
                  <a:pt x="267890" y="307181"/>
                  <a:pt x="266998" y="308074"/>
                  <a:pt x="265211" y="308074"/>
                </a:cubicBezTo>
                <a:lnTo>
                  <a:pt x="243780" y="308074"/>
                </a:lnTo>
                <a:cubicBezTo>
                  <a:pt x="241994" y="308074"/>
                  <a:pt x="241102" y="307181"/>
                  <a:pt x="241102" y="305395"/>
                </a:cubicBezTo>
                <a:lnTo>
                  <a:pt x="241102" y="283964"/>
                </a:lnTo>
                <a:cubicBezTo>
                  <a:pt x="241325" y="282178"/>
                  <a:pt x="242218" y="281285"/>
                  <a:pt x="243780" y="281285"/>
                </a:cubicBezTo>
                <a:close/>
                <a:moveTo>
                  <a:pt x="203597" y="281285"/>
                </a:moveTo>
                <a:lnTo>
                  <a:pt x="225028" y="281285"/>
                </a:lnTo>
                <a:cubicBezTo>
                  <a:pt x="226814" y="281509"/>
                  <a:pt x="227707" y="282402"/>
                  <a:pt x="227707" y="283964"/>
                </a:cubicBezTo>
                <a:lnTo>
                  <a:pt x="227707" y="305395"/>
                </a:lnTo>
                <a:cubicBezTo>
                  <a:pt x="227707" y="307181"/>
                  <a:pt x="226814" y="308074"/>
                  <a:pt x="225028" y="308074"/>
                </a:cubicBezTo>
                <a:lnTo>
                  <a:pt x="203597" y="308074"/>
                </a:lnTo>
                <a:cubicBezTo>
                  <a:pt x="201811" y="308074"/>
                  <a:pt x="200918" y="307181"/>
                  <a:pt x="200918" y="305395"/>
                </a:cubicBezTo>
                <a:lnTo>
                  <a:pt x="200918" y="283964"/>
                </a:lnTo>
                <a:cubicBezTo>
                  <a:pt x="201141" y="282178"/>
                  <a:pt x="202034" y="281285"/>
                  <a:pt x="203597" y="281285"/>
                </a:cubicBezTo>
                <a:close/>
                <a:moveTo>
                  <a:pt x="163413" y="281285"/>
                </a:moveTo>
                <a:lnTo>
                  <a:pt x="184844" y="281285"/>
                </a:lnTo>
                <a:cubicBezTo>
                  <a:pt x="186630" y="281509"/>
                  <a:pt x="187523" y="282402"/>
                  <a:pt x="187523" y="283964"/>
                </a:cubicBezTo>
                <a:lnTo>
                  <a:pt x="187523" y="305395"/>
                </a:lnTo>
                <a:cubicBezTo>
                  <a:pt x="187523" y="307181"/>
                  <a:pt x="186630" y="308074"/>
                  <a:pt x="184844" y="308074"/>
                </a:cubicBezTo>
                <a:lnTo>
                  <a:pt x="163413" y="308074"/>
                </a:lnTo>
                <a:cubicBezTo>
                  <a:pt x="161627" y="308074"/>
                  <a:pt x="160735" y="307181"/>
                  <a:pt x="160735" y="305395"/>
                </a:cubicBezTo>
                <a:lnTo>
                  <a:pt x="160735" y="283964"/>
                </a:lnTo>
                <a:cubicBezTo>
                  <a:pt x="160957" y="282178"/>
                  <a:pt x="161850" y="281285"/>
                  <a:pt x="163413" y="281285"/>
                </a:cubicBezTo>
                <a:close/>
                <a:moveTo>
                  <a:pt x="123229" y="281285"/>
                </a:moveTo>
                <a:lnTo>
                  <a:pt x="144661" y="281285"/>
                </a:lnTo>
                <a:cubicBezTo>
                  <a:pt x="146447" y="281509"/>
                  <a:pt x="147340" y="282402"/>
                  <a:pt x="147340" y="283964"/>
                </a:cubicBezTo>
                <a:lnTo>
                  <a:pt x="147340" y="305395"/>
                </a:lnTo>
                <a:cubicBezTo>
                  <a:pt x="147340" y="307181"/>
                  <a:pt x="146447" y="308074"/>
                  <a:pt x="144661" y="308074"/>
                </a:cubicBezTo>
                <a:lnTo>
                  <a:pt x="123229" y="308074"/>
                </a:lnTo>
                <a:cubicBezTo>
                  <a:pt x="121443" y="308074"/>
                  <a:pt x="120551" y="307181"/>
                  <a:pt x="120551" y="305395"/>
                </a:cubicBezTo>
                <a:lnTo>
                  <a:pt x="120551" y="283964"/>
                </a:lnTo>
                <a:cubicBezTo>
                  <a:pt x="120774" y="282178"/>
                  <a:pt x="121667" y="281285"/>
                  <a:pt x="123229" y="281285"/>
                </a:cubicBezTo>
                <a:close/>
                <a:moveTo>
                  <a:pt x="83046" y="281285"/>
                </a:moveTo>
                <a:lnTo>
                  <a:pt x="104477" y="281285"/>
                </a:lnTo>
                <a:cubicBezTo>
                  <a:pt x="106263" y="281509"/>
                  <a:pt x="107156" y="282402"/>
                  <a:pt x="107156" y="283964"/>
                </a:cubicBezTo>
                <a:lnTo>
                  <a:pt x="107156" y="305395"/>
                </a:lnTo>
                <a:cubicBezTo>
                  <a:pt x="107156" y="307181"/>
                  <a:pt x="106263" y="308074"/>
                  <a:pt x="104477" y="308074"/>
                </a:cubicBezTo>
                <a:lnTo>
                  <a:pt x="83046" y="308074"/>
                </a:lnTo>
                <a:cubicBezTo>
                  <a:pt x="81260" y="308074"/>
                  <a:pt x="80367" y="307181"/>
                  <a:pt x="80367" y="305395"/>
                </a:cubicBezTo>
                <a:lnTo>
                  <a:pt x="80367" y="283964"/>
                </a:lnTo>
                <a:cubicBezTo>
                  <a:pt x="80590" y="282178"/>
                  <a:pt x="81484" y="281285"/>
                  <a:pt x="83046" y="281285"/>
                </a:cubicBezTo>
                <a:close/>
                <a:moveTo>
                  <a:pt x="42862" y="281285"/>
                </a:moveTo>
                <a:lnTo>
                  <a:pt x="64293" y="281285"/>
                </a:lnTo>
                <a:cubicBezTo>
                  <a:pt x="66079" y="281509"/>
                  <a:pt x="66973" y="282402"/>
                  <a:pt x="66973" y="283964"/>
                </a:cubicBezTo>
                <a:lnTo>
                  <a:pt x="66973" y="305395"/>
                </a:lnTo>
                <a:cubicBezTo>
                  <a:pt x="66973" y="307181"/>
                  <a:pt x="66079" y="308074"/>
                  <a:pt x="64293" y="308074"/>
                </a:cubicBezTo>
                <a:lnTo>
                  <a:pt x="42862" y="308074"/>
                </a:lnTo>
                <a:cubicBezTo>
                  <a:pt x="41076" y="308074"/>
                  <a:pt x="40183" y="307181"/>
                  <a:pt x="40183" y="305395"/>
                </a:cubicBezTo>
                <a:lnTo>
                  <a:pt x="40183" y="283964"/>
                </a:lnTo>
                <a:cubicBezTo>
                  <a:pt x="40407" y="282178"/>
                  <a:pt x="41300" y="281285"/>
                  <a:pt x="42862" y="281285"/>
                </a:cubicBezTo>
                <a:close/>
                <a:moveTo>
                  <a:pt x="2679" y="281285"/>
                </a:moveTo>
                <a:lnTo>
                  <a:pt x="24110" y="281285"/>
                </a:lnTo>
                <a:cubicBezTo>
                  <a:pt x="25896" y="281509"/>
                  <a:pt x="26789" y="282402"/>
                  <a:pt x="26789" y="283964"/>
                </a:cubicBezTo>
                <a:lnTo>
                  <a:pt x="26789" y="305395"/>
                </a:lnTo>
                <a:cubicBezTo>
                  <a:pt x="26789" y="307181"/>
                  <a:pt x="25896" y="308074"/>
                  <a:pt x="24110" y="308074"/>
                </a:cubicBezTo>
                <a:lnTo>
                  <a:pt x="2679" y="308074"/>
                </a:lnTo>
                <a:cubicBezTo>
                  <a:pt x="893" y="308074"/>
                  <a:pt x="0" y="307181"/>
                  <a:pt x="0" y="305395"/>
                </a:cubicBezTo>
                <a:lnTo>
                  <a:pt x="0" y="283964"/>
                </a:lnTo>
                <a:cubicBezTo>
                  <a:pt x="223" y="282178"/>
                  <a:pt x="1116" y="281285"/>
                  <a:pt x="2679" y="281285"/>
                </a:cubicBezTo>
                <a:close/>
                <a:moveTo>
                  <a:pt x="3530798" y="253157"/>
                </a:moveTo>
                <a:lnTo>
                  <a:pt x="3552229" y="253157"/>
                </a:lnTo>
                <a:cubicBezTo>
                  <a:pt x="3554015" y="253380"/>
                  <a:pt x="3554908" y="254273"/>
                  <a:pt x="3554908" y="255836"/>
                </a:cubicBezTo>
                <a:lnTo>
                  <a:pt x="3554908" y="277267"/>
                </a:lnTo>
                <a:cubicBezTo>
                  <a:pt x="3554908" y="279053"/>
                  <a:pt x="3554015" y="279946"/>
                  <a:pt x="3552229" y="279946"/>
                </a:cubicBezTo>
                <a:lnTo>
                  <a:pt x="3530798" y="279946"/>
                </a:lnTo>
                <a:cubicBezTo>
                  <a:pt x="3529012" y="279946"/>
                  <a:pt x="3528119" y="279053"/>
                  <a:pt x="3528119" y="277267"/>
                </a:cubicBezTo>
                <a:lnTo>
                  <a:pt x="3528119" y="255836"/>
                </a:lnTo>
                <a:cubicBezTo>
                  <a:pt x="3528343" y="254050"/>
                  <a:pt x="3529235" y="253157"/>
                  <a:pt x="3530798" y="253157"/>
                </a:cubicBezTo>
                <a:close/>
                <a:moveTo>
                  <a:pt x="3490615" y="253157"/>
                </a:moveTo>
                <a:lnTo>
                  <a:pt x="3512046" y="253157"/>
                </a:lnTo>
                <a:cubicBezTo>
                  <a:pt x="3513832" y="253380"/>
                  <a:pt x="3514725" y="254273"/>
                  <a:pt x="3514725" y="255836"/>
                </a:cubicBezTo>
                <a:lnTo>
                  <a:pt x="3514725" y="277267"/>
                </a:lnTo>
                <a:cubicBezTo>
                  <a:pt x="3514725" y="279053"/>
                  <a:pt x="3513832" y="279946"/>
                  <a:pt x="3512046" y="279946"/>
                </a:cubicBezTo>
                <a:lnTo>
                  <a:pt x="3490615" y="279946"/>
                </a:lnTo>
                <a:cubicBezTo>
                  <a:pt x="3488829" y="279946"/>
                  <a:pt x="3487936" y="279053"/>
                  <a:pt x="3487936" y="277267"/>
                </a:cubicBezTo>
                <a:lnTo>
                  <a:pt x="3487936" y="255836"/>
                </a:lnTo>
                <a:cubicBezTo>
                  <a:pt x="3488159" y="254050"/>
                  <a:pt x="3489052" y="253157"/>
                  <a:pt x="3490615" y="253157"/>
                </a:cubicBezTo>
                <a:close/>
                <a:moveTo>
                  <a:pt x="3450431" y="253157"/>
                </a:moveTo>
                <a:lnTo>
                  <a:pt x="3471862" y="253157"/>
                </a:lnTo>
                <a:cubicBezTo>
                  <a:pt x="3473648" y="253380"/>
                  <a:pt x="3474541" y="254273"/>
                  <a:pt x="3474541" y="255836"/>
                </a:cubicBezTo>
                <a:lnTo>
                  <a:pt x="3474541" y="277267"/>
                </a:lnTo>
                <a:cubicBezTo>
                  <a:pt x="3474541" y="279053"/>
                  <a:pt x="3473648" y="279946"/>
                  <a:pt x="3471862" y="279946"/>
                </a:cubicBezTo>
                <a:lnTo>
                  <a:pt x="3450431" y="279946"/>
                </a:lnTo>
                <a:cubicBezTo>
                  <a:pt x="3448645" y="279946"/>
                  <a:pt x="3447752" y="279053"/>
                  <a:pt x="3447752" y="277267"/>
                </a:cubicBezTo>
                <a:lnTo>
                  <a:pt x="3447752" y="255836"/>
                </a:lnTo>
                <a:cubicBezTo>
                  <a:pt x="3447975" y="254050"/>
                  <a:pt x="3448868" y="253157"/>
                  <a:pt x="3450431" y="253157"/>
                </a:cubicBezTo>
                <a:close/>
                <a:moveTo>
                  <a:pt x="3410247" y="253157"/>
                </a:moveTo>
                <a:lnTo>
                  <a:pt x="3431679" y="253157"/>
                </a:lnTo>
                <a:cubicBezTo>
                  <a:pt x="3433465" y="253380"/>
                  <a:pt x="3434358" y="254273"/>
                  <a:pt x="3434358" y="255836"/>
                </a:cubicBezTo>
                <a:lnTo>
                  <a:pt x="3434358" y="277267"/>
                </a:lnTo>
                <a:cubicBezTo>
                  <a:pt x="3434358" y="279053"/>
                  <a:pt x="3433465" y="279946"/>
                  <a:pt x="3431679" y="279946"/>
                </a:cubicBezTo>
                <a:lnTo>
                  <a:pt x="3410247" y="279946"/>
                </a:lnTo>
                <a:cubicBezTo>
                  <a:pt x="3408461" y="279946"/>
                  <a:pt x="3407568" y="279053"/>
                  <a:pt x="3407568" y="277267"/>
                </a:cubicBezTo>
                <a:lnTo>
                  <a:pt x="3407568" y="255836"/>
                </a:lnTo>
                <a:cubicBezTo>
                  <a:pt x="3407792" y="254050"/>
                  <a:pt x="3408685" y="253157"/>
                  <a:pt x="3410247" y="253157"/>
                </a:cubicBezTo>
                <a:close/>
                <a:moveTo>
                  <a:pt x="3370064" y="253157"/>
                </a:moveTo>
                <a:lnTo>
                  <a:pt x="3392835" y="253157"/>
                </a:lnTo>
                <a:cubicBezTo>
                  <a:pt x="3394620" y="253380"/>
                  <a:pt x="3395513" y="254273"/>
                  <a:pt x="3395513" y="255836"/>
                </a:cubicBezTo>
                <a:lnTo>
                  <a:pt x="3395513" y="278606"/>
                </a:lnTo>
                <a:cubicBezTo>
                  <a:pt x="3395513" y="280392"/>
                  <a:pt x="3394620" y="281285"/>
                  <a:pt x="3392835" y="281285"/>
                </a:cubicBezTo>
                <a:lnTo>
                  <a:pt x="3370064" y="281285"/>
                </a:lnTo>
                <a:cubicBezTo>
                  <a:pt x="3368278" y="281285"/>
                  <a:pt x="3367385" y="280392"/>
                  <a:pt x="3367385" y="278606"/>
                </a:cubicBezTo>
                <a:lnTo>
                  <a:pt x="3367385" y="255836"/>
                </a:lnTo>
                <a:cubicBezTo>
                  <a:pt x="3367608" y="254050"/>
                  <a:pt x="3368501" y="253157"/>
                  <a:pt x="3370064" y="253157"/>
                </a:cubicBezTo>
                <a:close/>
                <a:moveTo>
                  <a:pt x="3329880" y="253157"/>
                </a:moveTo>
                <a:lnTo>
                  <a:pt x="3352651" y="253157"/>
                </a:lnTo>
                <a:cubicBezTo>
                  <a:pt x="3354437" y="253380"/>
                  <a:pt x="3355330" y="254273"/>
                  <a:pt x="3355330" y="255836"/>
                </a:cubicBezTo>
                <a:lnTo>
                  <a:pt x="3355330" y="278606"/>
                </a:lnTo>
                <a:cubicBezTo>
                  <a:pt x="3355330" y="280392"/>
                  <a:pt x="3354437" y="281285"/>
                  <a:pt x="3352651" y="281285"/>
                </a:cubicBezTo>
                <a:lnTo>
                  <a:pt x="3329880" y="281285"/>
                </a:lnTo>
                <a:cubicBezTo>
                  <a:pt x="3328094" y="281285"/>
                  <a:pt x="3327201" y="280392"/>
                  <a:pt x="3327201" y="278606"/>
                </a:cubicBezTo>
                <a:lnTo>
                  <a:pt x="3327201" y="255836"/>
                </a:lnTo>
                <a:cubicBezTo>
                  <a:pt x="3327425" y="254050"/>
                  <a:pt x="3328318" y="253157"/>
                  <a:pt x="3329880" y="253157"/>
                </a:cubicBezTo>
                <a:close/>
                <a:moveTo>
                  <a:pt x="3289697" y="253157"/>
                </a:moveTo>
                <a:lnTo>
                  <a:pt x="3312467" y="253157"/>
                </a:lnTo>
                <a:cubicBezTo>
                  <a:pt x="3314253" y="253380"/>
                  <a:pt x="3315146" y="254273"/>
                  <a:pt x="3315146" y="255836"/>
                </a:cubicBezTo>
                <a:lnTo>
                  <a:pt x="3315146" y="278606"/>
                </a:lnTo>
                <a:cubicBezTo>
                  <a:pt x="3315146" y="280392"/>
                  <a:pt x="3314253" y="281285"/>
                  <a:pt x="3312467" y="281285"/>
                </a:cubicBezTo>
                <a:lnTo>
                  <a:pt x="3289697" y="281285"/>
                </a:lnTo>
                <a:cubicBezTo>
                  <a:pt x="3287911" y="281285"/>
                  <a:pt x="3287018" y="280392"/>
                  <a:pt x="3287018" y="278606"/>
                </a:cubicBezTo>
                <a:lnTo>
                  <a:pt x="3287018" y="255836"/>
                </a:lnTo>
                <a:cubicBezTo>
                  <a:pt x="3287241" y="254050"/>
                  <a:pt x="3288134" y="253157"/>
                  <a:pt x="3289697" y="253157"/>
                </a:cubicBezTo>
                <a:close/>
                <a:moveTo>
                  <a:pt x="3249513" y="253157"/>
                </a:moveTo>
                <a:lnTo>
                  <a:pt x="3272284" y="253157"/>
                </a:lnTo>
                <a:cubicBezTo>
                  <a:pt x="3274070" y="253380"/>
                  <a:pt x="3274963" y="254273"/>
                  <a:pt x="3274963" y="255836"/>
                </a:cubicBezTo>
                <a:lnTo>
                  <a:pt x="3274963" y="278606"/>
                </a:lnTo>
                <a:cubicBezTo>
                  <a:pt x="3274963" y="280392"/>
                  <a:pt x="3274070" y="281285"/>
                  <a:pt x="3272284" y="281285"/>
                </a:cubicBezTo>
                <a:lnTo>
                  <a:pt x="3249513" y="281285"/>
                </a:lnTo>
                <a:cubicBezTo>
                  <a:pt x="3247727" y="281285"/>
                  <a:pt x="3246834" y="280392"/>
                  <a:pt x="3246834" y="278606"/>
                </a:cubicBezTo>
                <a:lnTo>
                  <a:pt x="3246834" y="255836"/>
                </a:lnTo>
                <a:cubicBezTo>
                  <a:pt x="3247057" y="254050"/>
                  <a:pt x="3247950" y="253157"/>
                  <a:pt x="3249513" y="253157"/>
                </a:cubicBezTo>
                <a:close/>
                <a:moveTo>
                  <a:pt x="3209329" y="253157"/>
                </a:moveTo>
                <a:lnTo>
                  <a:pt x="3230761" y="253157"/>
                </a:lnTo>
                <a:cubicBezTo>
                  <a:pt x="3232547" y="253380"/>
                  <a:pt x="3233440" y="254273"/>
                  <a:pt x="3233440" y="255836"/>
                </a:cubicBezTo>
                <a:lnTo>
                  <a:pt x="3233440" y="277267"/>
                </a:lnTo>
                <a:cubicBezTo>
                  <a:pt x="3233440" y="279053"/>
                  <a:pt x="3232547" y="279946"/>
                  <a:pt x="3230761" y="279946"/>
                </a:cubicBezTo>
                <a:lnTo>
                  <a:pt x="3209329" y="279946"/>
                </a:lnTo>
                <a:cubicBezTo>
                  <a:pt x="3207543" y="279946"/>
                  <a:pt x="3206651" y="279053"/>
                  <a:pt x="3206651" y="277267"/>
                </a:cubicBezTo>
                <a:lnTo>
                  <a:pt x="3206651" y="255836"/>
                </a:lnTo>
                <a:cubicBezTo>
                  <a:pt x="3206874" y="254050"/>
                  <a:pt x="3207767" y="253157"/>
                  <a:pt x="3209329" y="253157"/>
                </a:cubicBezTo>
                <a:close/>
                <a:moveTo>
                  <a:pt x="3169146" y="253157"/>
                </a:moveTo>
                <a:lnTo>
                  <a:pt x="3190577" y="253157"/>
                </a:lnTo>
                <a:cubicBezTo>
                  <a:pt x="3192363" y="253380"/>
                  <a:pt x="3193256" y="254273"/>
                  <a:pt x="3193256" y="255836"/>
                </a:cubicBezTo>
                <a:lnTo>
                  <a:pt x="3193256" y="277267"/>
                </a:lnTo>
                <a:cubicBezTo>
                  <a:pt x="3193256" y="279053"/>
                  <a:pt x="3192363" y="279946"/>
                  <a:pt x="3190577" y="279946"/>
                </a:cubicBezTo>
                <a:lnTo>
                  <a:pt x="3169146" y="279946"/>
                </a:lnTo>
                <a:cubicBezTo>
                  <a:pt x="3167360" y="279946"/>
                  <a:pt x="3166467" y="279053"/>
                  <a:pt x="3166467" y="277267"/>
                </a:cubicBezTo>
                <a:lnTo>
                  <a:pt x="3166467" y="255836"/>
                </a:lnTo>
                <a:cubicBezTo>
                  <a:pt x="3166690" y="254050"/>
                  <a:pt x="3167583" y="253157"/>
                  <a:pt x="3169146" y="253157"/>
                </a:cubicBezTo>
                <a:close/>
                <a:moveTo>
                  <a:pt x="3128962" y="253157"/>
                </a:moveTo>
                <a:lnTo>
                  <a:pt x="3150393" y="253157"/>
                </a:lnTo>
                <a:cubicBezTo>
                  <a:pt x="3152179" y="253380"/>
                  <a:pt x="3153072" y="254273"/>
                  <a:pt x="3153072" y="255836"/>
                </a:cubicBezTo>
                <a:lnTo>
                  <a:pt x="3153072" y="277267"/>
                </a:lnTo>
                <a:cubicBezTo>
                  <a:pt x="3153072" y="279053"/>
                  <a:pt x="3152179" y="279946"/>
                  <a:pt x="3150393" y="279946"/>
                </a:cubicBezTo>
                <a:lnTo>
                  <a:pt x="3128962" y="279946"/>
                </a:lnTo>
                <a:cubicBezTo>
                  <a:pt x="3127176" y="279946"/>
                  <a:pt x="3126283" y="279053"/>
                  <a:pt x="3126283" y="277267"/>
                </a:cubicBezTo>
                <a:lnTo>
                  <a:pt x="3126283" y="255836"/>
                </a:lnTo>
                <a:cubicBezTo>
                  <a:pt x="3126507" y="254050"/>
                  <a:pt x="3127400" y="253157"/>
                  <a:pt x="3128962" y="253157"/>
                </a:cubicBezTo>
                <a:close/>
                <a:moveTo>
                  <a:pt x="3088779" y="253157"/>
                </a:moveTo>
                <a:lnTo>
                  <a:pt x="3110210" y="253157"/>
                </a:lnTo>
                <a:cubicBezTo>
                  <a:pt x="3111996" y="253380"/>
                  <a:pt x="3112889" y="254273"/>
                  <a:pt x="3112889" y="255836"/>
                </a:cubicBezTo>
                <a:lnTo>
                  <a:pt x="3112889" y="277267"/>
                </a:lnTo>
                <a:cubicBezTo>
                  <a:pt x="3112889" y="279053"/>
                  <a:pt x="3111996" y="279946"/>
                  <a:pt x="3110210" y="279946"/>
                </a:cubicBezTo>
                <a:lnTo>
                  <a:pt x="3088779" y="279946"/>
                </a:lnTo>
                <a:cubicBezTo>
                  <a:pt x="3086993" y="279946"/>
                  <a:pt x="3086100" y="279053"/>
                  <a:pt x="3086100" y="277267"/>
                </a:cubicBezTo>
                <a:lnTo>
                  <a:pt x="3086100" y="255836"/>
                </a:lnTo>
                <a:cubicBezTo>
                  <a:pt x="3086323" y="254050"/>
                  <a:pt x="3087216" y="253157"/>
                  <a:pt x="3088779" y="253157"/>
                </a:cubicBezTo>
                <a:close/>
                <a:moveTo>
                  <a:pt x="6626423" y="241102"/>
                </a:moveTo>
                <a:lnTo>
                  <a:pt x="6647854" y="241102"/>
                </a:lnTo>
                <a:cubicBezTo>
                  <a:pt x="6649640" y="241325"/>
                  <a:pt x="6650533" y="242218"/>
                  <a:pt x="6650533" y="243781"/>
                </a:cubicBezTo>
                <a:lnTo>
                  <a:pt x="6650533" y="265212"/>
                </a:lnTo>
                <a:cubicBezTo>
                  <a:pt x="6650533" y="266998"/>
                  <a:pt x="6649640" y="267891"/>
                  <a:pt x="6647854" y="267891"/>
                </a:cubicBezTo>
                <a:lnTo>
                  <a:pt x="6626423" y="267891"/>
                </a:lnTo>
                <a:cubicBezTo>
                  <a:pt x="6624637" y="267891"/>
                  <a:pt x="6623744" y="266998"/>
                  <a:pt x="6623744" y="265212"/>
                </a:cubicBezTo>
                <a:lnTo>
                  <a:pt x="6623744" y="243781"/>
                </a:lnTo>
                <a:cubicBezTo>
                  <a:pt x="6623968" y="241995"/>
                  <a:pt x="6624860" y="241102"/>
                  <a:pt x="6626423" y="241102"/>
                </a:cubicBezTo>
                <a:close/>
                <a:moveTo>
                  <a:pt x="6586240" y="241102"/>
                </a:moveTo>
                <a:lnTo>
                  <a:pt x="6607670" y="241102"/>
                </a:lnTo>
                <a:cubicBezTo>
                  <a:pt x="6609456" y="241325"/>
                  <a:pt x="6610350" y="242218"/>
                  <a:pt x="6610350" y="243781"/>
                </a:cubicBezTo>
                <a:lnTo>
                  <a:pt x="6610350" y="265212"/>
                </a:lnTo>
                <a:cubicBezTo>
                  <a:pt x="6610350" y="266998"/>
                  <a:pt x="6609456" y="267891"/>
                  <a:pt x="6607670" y="267891"/>
                </a:cubicBezTo>
                <a:lnTo>
                  <a:pt x="6586240" y="267891"/>
                </a:lnTo>
                <a:cubicBezTo>
                  <a:pt x="6584454" y="267891"/>
                  <a:pt x="6583560" y="266998"/>
                  <a:pt x="6583560" y="265212"/>
                </a:cubicBezTo>
                <a:lnTo>
                  <a:pt x="6583560" y="243781"/>
                </a:lnTo>
                <a:cubicBezTo>
                  <a:pt x="6583784" y="241995"/>
                  <a:pt x="6584677" y="241102"/>
                  <a:pt x="6586240" y="241102"/>
                </a:cubicBezTo>
                <a:close/>
                <a:moveTo>
                  <a:pt x="6546056" y="241102"/>
                </a:moveTo>
                <a:lnTo>
                  <a:pt x="6567487" y="241102"/>
                </a:lnTo>
                <a:cubicBezTo>
                  <a:pt x="6569273" y="241325"/>
                  <a:pt x="6570166" y="242218"/>
                  <a:pt x="6570166" y="243781"/>
                </a:cubicBezTo>
                <a:lnTo>
                  <a:pt x="6570166" y="265212"/>
                </a:lnTo>
                <a:cubicBezTo>
                  <a:pt x="6570166" y="266998"/>
                  <a:pt x="6569273" y="267891"/>
                  <a:pt x="6567487" y="267891"/>
                </a:cubicBezTo>
                <a:lnTo>
                  <a:pt x="6546056" y="267891"/>
                </a:lnTo>
                <a:cubicBezTo>
                  <a:pt x="6544270" y="267891"/>
                  <a:pt x="6543377" y="266998"/>
                  <a:pt x="6543377" y="265212"/>
                </a:cubicBezTo>
                <a:lnTo>
                  <a:pt x="6543377" y="243781"/>
                </a:lnTo>
                <a:cubicBezTo>
                  <a:pt x="6543600" y="241995"/>
                  <a:pt x="6544493" y="241102"/>
                  <a:pt x="6546056" y="241102"/>
                </a:cubicBezTo>
                <a:close/>
                <a:moveTo>
                  <a:pt x="6505872" y="241102"/>
                </a:moveTo>
                <a:lnTo>
                  <a:pt x="6527304" y="241102"/>
                </a:lnTo>
                <a:cubicBezTo>
                  <a:pt x="6529090" y="241325"/>
                  <a:pt x="6529982" y="242218"/>
                  <a:pt x="6529982" y="243781"/>
                </a:cubicBezTo>
                <a:lnTo>
                  <a:pt x="6529982" y="265212"/>
                </a:lnTo>
                <a:cubicBezTo>
                  <a:pt x="6529982" y="266998"/>
                  <a:pt x="6529090" y="267891"/>
                  <a:pt x="6527304" y="267891"/>
                </a:cubicBezTo>
                <a:lnTo>
                  <a:pt x="6505872" y="267891"/>
                </a:lnTo>
                <a:cubicBezTo>
                  <a:pt x="6504086" y="267891"/>
                  <a:pt x="6503194" y="266998"/>
                  <a:pt x="6503194" y="265212"/>
                </a:cubicBezTo>
                <a:lnTo>
                  <a:pt x="6503194" y="243781"/>
                </a:lnTo>
                <a:cubicBezTo>
                  <a:pt x="6503416" y="241995"/>
                  <a:pt x="6504310" y="241102"/>
                  <a:pt x="6505872" y="241102"/>
                </a:cubicBezTo>
                <a:close/>
                <a:moveTo>
                  <a:pt x="6465688" y="241102"/>
                </a:moveTo>
                <a:lnTo>
                  <a:pt x="6487120" y="241102"/>
                </a:lnTo>
                <a:cubicBezTo>
                  <a:pt x="6488906" y="241325"/>
                  <a:pt x="6489799" y="242218"/>
                  <a:pt x="6489799" y="243781"/>
                </a:cubicBezTo>
                <a:lnTo>
                  <a:pt x="6489799" y="265212"/>
                </a:lnTo>
                <a:cubicBezTo>
                  <a:pt x="6489799" y="266998"/>
                  <a:pt x="6488906" y="267891"/>
                  <a:pt x="6487120" y="267891"/>
                </a:cubicBezTo>
                <a:lnTo>
                  <a:pt x="6465688" y="267891"/>
                </a:lnTo>
                <a:cubicBezTo>
                  <a:pt x="6463902" y="267891"/>
                  <a:pt x="6463010" y="266998"/>
                  <a:pt x="6463010" y="265212"/>
                </a:cubicBezTo>
                <a:lnTo>
                  <a:pt x="6463010" y="243781"/>
                </a:lnTo>
                <a:cubicBezTo>
                  <a:pt x="6463233" y="241995"/>
                  <a:pt x="6464126" y="241102"/>
                  <a:pt x="6465688" y="241102"/>
                </a:cubicBezTo>
                <a:close/>
                <a:moveTo>
                  <a:pt x="6425505" y="241102"/>
                </a:moveTo>
                <a:lnTo>
                  <a:pt x="6446936" y="241102"/>
                </a:lnTo>
                <a:cubicBezTo>
                  <a:pt x="6448722" y="241325"/>
                  <a:pt x="6449615" y="242218"/>
                  <a:pt x="6449615" y="243781"/>
                </a:cubicBezTo>
                <a:lnTo>
                  <a:pt x="6449615" y="265212"/>
                </a:lnTo>
                <a:cubicBezTo>
                  <a:pt x="6449615" y="266998"/>
                  <a:pt x="6448722" y="267891"/>
                  <a:pt x="6446936" y="267891"/>
                </a:cubicBezTo>
                <a:lnTo>
                  <a:pt x="6425505" y="267891"/>
                </a:lnTo>
                <a:cubicBezTo>
                  <a:pt x="6423719" y="267891"/>
                  <a:pt x="6422826" y="266998"/>
                  <a:pt x="6422826" y="265212"/>
                </a:cubicBezTo>
                <a:lnTo>
                  <a:pt x="6422826" y="243781"/>
                </a:lnTo>
                <a:cubicBezTo>
                  <a:pt x="6423050" y="241995"/>
                  <a:pt x="6423942" y="241102"/>
                  <a:pt x="6425505" y="241102"/>
                </a:cubicBezTo>
                <a:close/>
                <a:moveTo>
                  <a:pt x="6385322" y="241102"/>
                </a:moveTo>
                <a:lnTo>
                  <a:pt x="6406752" y="241102"/>
                </a:lnTo>
                <a:cubicBezTo>
                  <a:pt x="6408538" y="241325"/>
                  <a:pt x="6409432" y="242218"/>
                  <a:pt x="6409432" y="243781"/>
                </a:cubicBezTo>
                <a:lnTo>
                  <a:pt x="6409432" y="265212"/>
                </a:lnTo>
                <a:cubicBezTo>
                  <a:pt x="6409432" y="266998"/>
                  <a:pt x="6408538" y="267891"/>
                  <a:pt x="6406752" y="267891"/>
                </a:cubicBezTo>
                <a:lnTo>
                  <a:pt x="6385322" y="267891"/>
                </a:lnTo>
                <a:cubicBezTo>
                  <a:pt x="6383536" y="267891"/>
                  <a:pt x="6382642" y="266998"/>
                  <a:pt x="6382642" y="265212"/>
                </a:cubicBezTo>
                <a:lnTo>
                  <a:pt x="6382642" y="243781"/>
                </a:lnTo>
                <a:cubicBezTo>
                  <a:pt x="6382866" y="241995"/>
                  <a:pt x="6383759" y="241102"/>
                  <a:pt x="6385322" y="241102"/>
                </a:cubicBezTo>
                <a:close/>
                <a:moveTo>
                  <a:pt x="6345138" y="241102"/>
                </a:moveTo>
                <a:lnTo>
                  <a:pt x="6366569" y="241102"/>
                </a:lnTo>
                <a:cubicBezTo>
                  <a:pt x="6368355" y="241325"/>
                  <a:pt x="6369248" y="242218"/>
                  <a:pt x="6369248" y="243781"/>
                </a:cubicBezTo>
                <a:lnTo>
                  <a:pt x="6369248" y="265212"/>
                </a:lnTo>
                <a:cubicBezTo>
                  <a:pt x="6369248" y="266998"/>
                  <a:pt x="6368355" y="267891"/>
                  <a:pt x="6366569" y="267891"/>
                </a:cubicBezTo>
                <a:lnTo>
                  <a:pt x="6345138" y="267891"/>
                </a:lnTo>
                <a:cubicBezTo>
                  <a:pt x="6343352" y="267891"/>
                  <a:pt x="6342459" y="266998"/>
                  <a:pt x="6342459" y="265212"/>
                </a:cubicBezTo>
                <a:lnTo>
                  <a:pt x="6342459" y="243781"/>
                </a:lnTo>
                <a:cubicBezTo>
                  <a:pt x="6342682" y="241995"/>
                  <a:pt x="6343575" y="241102"/>
                  <a:pt x="6345138" y="241102"/>
                </a:cubicBezTo>
                <a:close/>
                <a:moveTo>
                  <a:pt x="6304954" y="241102"/>
                </a:moveTo>
                <a:lnTo>
                  <a:pt x="6326386" y="241102"/>
                </a:lnTo>
                <a:cubicBezTo>
                  <a:pt x="6328172" y="241325"/>
                  <a:pt x="6329064" y="242218"/>
                  <a:pt x="6329064" y="243781"/>
                </a:cubicBezTo>
                <a:lnTo>
                  <a:pt x="6329064" y="265212"/>
                </a:lnTo>
                <a:cubicBezTo>
                  <a:pt x="6329064" y="266998"/>
                  <a:pt x="6328172" y="267891"/>
                  <a:pt x="6326386" y="267891"/>
                </a:cubicBezTo>
                <a:lnTo>
                  <a:pt x="6304954" y="267891"/>
                </a:lnTo>
                <a:cubicBezTo>
                  <a:pt x="6303168" y="267891"/>
                  <a:pt x="6302276" y="266998"/>
                  <a:pt x="6302276" y="265212"/>
                </a:cubicBezTo>
                <a:lnTo>
                  <a:pt x="6302276" y="243781"/>
                </a:lnTo>
                <a:cubicBezTo>
                  <a:pt x="6302498" y="241995"/>
                  <a:pt x="6303392" y="241102"/>
                  <a:pt x="6304954" y="241102"/>
                </a:cubicBezTo>
                <a:close/>
                <a:moveTo>
                  <a:pt x="6264770" y="241102"/>
                </a:moveTo>
                <a:lnTo>
                  <a:pt x="6286202" y="241102"/>
                </a:lnTo>
                <a:cubicBezTo>
                  <a:pt x="6287988" y="241325"/>
                  <a:pt x="6288881" y="242218"/>
                  <a:pt x="6288881" y="243781"/>
                </a:cubicBezTo>
                <a:lnTo>
                  <a:pt x="6288881" y="265212"/>
                </a:lnTo>
                <a:cubicBezTo>
                  <a:pt x="6288881" y="266998"/>
                  <a:pt x="6287988" y="267891"/>
                  <a:pt x="6286202" y="267891"/>
                </a:cubicBezTo>
                <a:lnTo>
                  <a:pt x="6264770" y="267891"/>
                </a:lnTo>
                <a:cubicBezTo>
                  <a:pt x="6262985" y="267891"/>
                  <a:pt x="6262092" y="266998"/>
                  <a:pt x="6262092" y="265212"/>
                </a:cubicBezTo>
                <a:lnTo>
                  <a:pt x="6262092" y="243781"/>
                </a:lnTo>
                <a:cubicBezTo>
                  <a:pt x="6262315" y="241995"/>
                  <a:pt x="6263208" y="241102"/>
                  <a:pt x="6264770" y="241102"/>
                </a:cubicBezTo>
                <a:close/>
                <a:moveTo>
                  <a:pt x="6224587" y="241102"/>
                </a:moveTo>
                <a:lnTo>
                  <a:pt x="6246018" y="241102"/>
                </a:lnTo>
                <a:cubicBezTo>
                  <a:pt x="6247804" y="241325"/>
                  <a:pt x="6248698" y="242218"/>
                  <a:pt x="6248698" y="243781"/>
                </a:cubicBezTo>
                <a:lnTo>
                  <a:pt x="6248698" y="265212"/>
                </a:lnTo>
                <a:cubicBezTo>
                  <a:pt x="6248698" y="266998"/>
                  <a:pt x="6247804" y="267891"/>
                  <a:pt x="6246018" y="267891"/>
                </a:cubicBezTo>
                <a:lnTo>
                  <a:pt x="6224587" y="267891"/>
                </a:lnTo>
                <a:cubicBezTo>
                  <a:pt x="6222801" y="267891"/>
                  <a:pt x="6221908" y="266998"/>
                  <a:pt x="6221908" y="265212"/>
                </a:cubicBezTo>
                <a:lnTo>
                  <a:pt x="6221908" y="243781"/>
                </a:lnTo>
                <a:cubicBezTo>
                  <a:pt x="6222132" y="241995"/>
                  <a:pt x="6223024" y="241102"/>
                  <a:pt x="6224587" y="241102"/>
                </a:cubicBezTo>
                <a:close/>
                <a:moveTo>
                  <a:pt x="6184404" y="241102"/>
                </a:moveTo>
                <a:lnTo>
                  <a:pt x="6205835" y="241102"/>
                </a:lnTo>
                <a:cubicBezTo>
                  <a:pt x="6207620" y="241325"/>
                  <a:pt x="6208514" y="242218"/>
                  <a:pt x="6208514" y="243781"/>
                </a:cubicBezTo>
                <a:lnTo>
                  <a:pt x="6208514" y="265212"/>
                </a:lnTo>
                <a:cubicBezTo>
                  <a:pt x="6208514" y="266998"/>
                  <a:pt x="6207620" y="267891"/>
                  <a:pt x="6205835" y="267891"/>
                </a:cubicBezTo>
                <a:lnTo>
                  <a:pt x="6184404" y="267891"/>
                </a:lnTo>
                <a:cubicBezTo>
                  <a:pt x="6182618" y="267891"/>
                  <a:pt x="6181724" y="266998"/>
                  <a:pt x="6181724" y="265212"/>
                </a:cubicBezTo>
                <a:lnTo>
                  <a:pt x="6181724" y="243781"/>
                </a:lnTo>
                <a:cubicBezTo>
                  <a:pt x="6181948" y="241995"/>
                  <a:pt x="6182841" y="241102"/>
                  <a:pt x="6184404" y="241102"/>
                </a:cubicBezTo>
                <a:close/>
                <a:moveTo>
                  <a:pt x="6112073" y="241102"/>
                </a:moveTo>
                <a:lnTo>
                  <a:pt x="6133504" y="241102"/>
                </a:lnTo>
                <a:cubicBezTo>
                  <a:pt x="6135290" y="241325"/>
                  <a:pt x="6136183" y="242218"/>
                  <a:pt x="6136183" y="243781"/>
                </a:cubicBezTo>
                <a:lnTo>
                  <a:pt x="6136183" y="265212"/>
                </a:lnTo>
                <a:cubicBezTo>
                  <a:pt x="6136183" y="266998"/>
                  <a:pt x="6135290" y="267891"/>
                  <a:pt x="6133504" y="267891"/>
                </a:cubicBezTo>
                <a:lnTo>
                  <a:pt x="6112073" y="267891"/>
                </a:lnTo>
                <a:cubicBezTo>
                  <a:pt x="6110287" y="267891"/>
                  <a:pt x="6109394" y="266998"/>
                  <a:pt x="6109394" y="265212"/>
                </a:cubicBezTo>
                <a:lnTo>
                  <a:pt x="6109394" y="243781"/>
                </a:lnTo>
                <a:cubicBezTo>
                  <a:pt x="6109618" y="241995"/>
                  <a:pt x="6110510" y="241102"/>
                  <a:pt x="6112073" y="241102"/>
                </a:cubicBezTo>
                <a:close/>
                <a:moveTo>
                  <a:pt x="6071890" y="241102"/>
                </a:moveTo>
                <a:lnTo>
                  <a:pt x="6093320" y="241102"/>
                </a:lnTo>
                <a:cubicBezTo>
                  <a:pt x="6095106" y="241325"/>
                  <a:pt x="6096000" y="242218"/>
                  <a:pt x="6096000" y="243781"/>
                </a:cubicBezTo>
                <a:lnTo>
                  <a:pt x="6096000" y="265212"/>
                </a:lnTo>
                <a:cubicBezTo>
                  <a:pt x="6096000" y="266998"/>
                  <a:pt x="6095106" y="267891"/>
                  <a:pt x="6093320" y="267891"/>
                </a:cubicBezTo>
                <a:lnTo>
                  <a:pt x="6071890" y="267891"/>
                </a:lnTo>
                <a:cubicBezTo>
                  <a:pt x="6070104" y="267891"/>
                  <a:pt x="6069210" y="266998"/>
                  <a:pt x="6069210" y="265212"/>
                </a:cubicBezTo>
                <a:lnTo>
                  <a:pt x="6069210" y="243781"/>
                </a:lnTo>
                <a:cubicBezTo>
                  <a:pt x="6069434" y="241995"/>
                  <a:pt x="6070327" y="241102"/>
                  <a:pt x="6071890" y="241102"/>
                </a:cubicBezTo>
                <a:close/>
                <a:moveTo>
                  <a:pt x="6031706" y="241102"/>
                </a:moveTo>
                <a:lnTo>
                  <a:pt x="6053137" y="241102"/>
                </a:lnTo>
                <a:cubicBezTo>
                  <a:pt x="6054923" y="241325"/>
                  <a:pt x="6055816" y="242218"/>
                  <a:pt x="6055816" y="243781"/>
                </a:cubicBezTo>
                <a:lnTo>
                  <a:pt x="6055816" y="265212"/>
                </a:lnTo>
                <a:cubicBezTo>
                  <a:pt x="6055816" y="266998"/>
                  <a:pt x="6054923" y="267891"/>
                  <a:pt x="6053137" y="267891"/>
                </a:cubicBezTo>
                <a:lnTo>
                  <a:pt x="6031706" y="267891"/>
                </a:lnTo>
                <a:cubicBezTo>
                  <a:pt x="6029920" y="267891"/>
                  <a:pt x="6029027" y="266998"/>
                  <a:pt x="6029027" y="265212"/>
                </a:cubicBezTo>
                <a:lnTo>
                  <a:pt x="6029027" y="243781"/>
                </a:lnTo>
                <a:cubicBezTo>
                  <a:pt x="6029250" y="241995"/>
                  <a:pt x="6030143" y="241102"/>
                  <a:pt x="6031706" y="241102"/>
                </a:cubicBezTo>
                <a:close/>
                <a:moveTo>
                  <a:pt x="5991522" y="241102"/>
                </a:moveTo>
                <a:lnTo>
                  <a:pt x="6012954" y="241102"/>
                </a:lnTo>
                <a:cubicBezTo>
                  <a:pt x="6014740" y="241325"/>
                  <a:pt x="6015632" y="242218"/>
                  <a:pt x="6015632" y="243781"/>
                </a:cubicBezTo>
                <a:lnTo>
                  <a:pt x="6015632" y="265212"/>
                </a:lnTo>
                <a:cubicBezTo>
                  <a:pt x="6015632" y="266998"/>
                  <a:pt x="6014740" y="267891"/>
                  <a:pt x="6012954" y="267891"/>
                </a:cubicBezTo>
                <a:lnTo>
                  <a:pt x="5991522" y="267891"/>
                </a:lnTo>
                <a:cubicBezTo>
                  <a:pt x="5989736" y="267891"/>
                  <a:pt x="5988844" y="266998"/>
                  <a:pt x="5988844" y="265212"/>
                </a:cubicBezTo>
                <a:lnTo>
                  <a:pt x="5988844" y="243781"/>
                </a:lnTo>
                <a:cubicBezTo>
                  <a:pt x="5989066" y="241995"/>
                  <a:pt x="5989960" y="241102"/>
                  <a:pt x="5991522" y="241102"/>
                </a:cubicBezTo>
                <a:close/>
                <a:moveTo>
                  <a:pt x="5951338" y="241102"/>
                </a:moveTo>
                <a:lnTo>
                  <a:pt x="5972770" y="241102"/>
                </a:lnTo>
                <a:cubicBezTo>
                  <a:pt x="5974556" y="241325"/>
                  <a:pt x="5975449" y="242218"/>
                  <a:pt x="5975449" y="243781"/>
                </a:cubicBezTo>
                <a:lnTo>
                  <a:pt x="5975449" y="265212"/>
                </a:lnTo>
                <a:cubicBezTo>
                  <a:pt x="5975449" y="266998"/>
                  <a:pt x="5974556" y="267891"/>
                  <a:pt x="5972770" y="267891"/>
                </a:cubicBezTo>
                <a:lnTo>
                  <a:pt x="5951338" y="267891"/>
                </a:lnTo>
                <a:cubicBezTo>
                  <a:pt x="5949552" y="267891"/>
                  <a:pt x="5948660" y="266998"/>
                  <a:pt x="5948660" y="265212"/>
                </a:cubicBezTo>
                <a:lnTo>
                  <a:pt x="5948660" y="243781"/>
                </a:lnTo>
                <a:cubicBezTo>
                  <a:pt x="5948883" y="241995"/>
                  <a:pt x="5949776" y="241102"/>
                  <a:pt x="5951338" y="241102"/>
                </a:cubicBezTo>
                <a:close/>
                <a:moveTo>
                  <a:pt x="5911155" y="241102"/>
                </a:moveTo>
                <a:lnTo>
                  <a:pt x="5932586" y="241102"/>
                </a:lnTo>
                <a:cubicBezTo>
                  <a:pt x="5934372" y="241325"/>
                  <a:pt x="5935265" y="242218"/>
                  <a:pt x="5935265" y="243781"/>
                </a:cubicBezTo>
                <a:lnTo>
                  <a:pt x="5935265" y="265212"/>
                </a:lnTo>
                <a:cubicBezTo>
                  <a:pt x="5935265" y="266998"/>
                  <a:pt x="5934372" y="267891"/>
                  <a:pt x="5932586" y="267891"/>
                </a:cubicBezTo>
                <a:lnTo>
                  <a:pt x="5911155" y="267891"/>
                </a:lnTo>
                <a:cubicBezTo>
                  <a:pt x="5909369" y="267891"/>
                  <a:pt x="5908476" y="266998"/>
                  <a:pt x="5908476" y="265212"/>
                </a:cubicBezTo>
                <a:lnTo>
                  <a:pt x="5908476" y="243781"/>
                </a:lnTo>
                <a:cubicBezTo>
                  <a:pt x="5908700" y="241995"/>
                  <a:pt x="5909592" y="241102"/>
                  <a:pt x="5911155" y="241102"/>
                </a:cubicBezTo>
                <a:close/>
                <a:moveTo>
                  <a:pt x="5790604" y="241102"/>
                </a:moveTo>
                <a:lnTo>
                  <a:pt x="5812036" y="241102"/>
                </a:lnTo>
                <a:cubicBezTo>
                  <a:pt x="5813822" y="241325"/>
                  <a:pt x="5814714" y="242218"/>
                  <a:pt x="5814714" y="243781"/>
                </a:cubicBezTo>
                <a:lnTo>
                  <a:pt x="5814714" y="265212"/>
                </a:lnTo>
                <a:cubicBezTo>
                  <a:pt x="5814714" y="266998"/>
                  <a:pt x="5813822" y="267891"/>
                  <a:pt x="5812036" y="267891"/>
                </a:cubicBezTo>
                <a:lnTo>
                  <a:pt x="5790604" y="267891"/>
                </a:lnTo>
                <a:cubicBezTo>
                  <a:pt x="5788818" y="267891"/>
                  <a:pt x="5787926" y="266998"/>
                  <a:pt x="5787926" y="265212"/>
                </a:cubicBezTo>
                <a:lnTo>
                  <a:pt x="5787926" y="243781"/>
                </a:lnTo>
                <a:cubicBezTo>
                  <a:pt x="5788148" y="241995"/>
                  <a:pt x="5789042" y="241102"/>
                  <a:pt x="5790604" y="241102"/>
                </a:cubicBezTo>
                <a:close/>
                <a:moveTo>
                  <a:pt x="5750420" y="241102"/>
                </a:moveTo>
                <a:lnTo>
                  <a:pt x="5771852" y="241102"/>
                </a:lnTo>
                <a:cubicBezTo>
                  <a:pt x="5773638" y="241325"/>
                  <a:pt x="5774531" y="242218"/>
                  <a:pt x="5774531" y="243781"/>
                </a:cubicBezTo>
                <a:lnTo>
                  <a:pt x="5774531" y="265212"/>
                </a:lnTo>
                <a:cubicBezTo>
                  <a:pt x="5774531" y="266998"/>
                  <a:pt x="5773638" y="267891"/>
                  <a:pt x="5771852" y="267891"/>
                </a:cubicBezTo>
                <a:lnTo>
                  <a:pt x="5750420" y="267891"/>
                </a:lnTo>
                <a:cubicBezTo>
                  <a:pt x="5748635" y="267891"/>
                  <a:pt x="5747742" y="266998"/>
                  <a:pt x="5747742" y="265212"/>
                </a:cubicBezTo>
                <a:lnTo>
                  <a:pt x="5747742" y="243781"/>
                </a:lnTo>
                <a:cubicBezTo>
                  <a:pt x="5747965" y="241995"/>
                  <a:pt x="5748858" y="241102"/>
                  <a:pt x="5750420" y="241102"/>
                </a:cubicBezTo>
                <a:close/>
                <a:moveTo>
                  <a:pt x="5710237" y="241102"/>
                </a:moveTo>
                <a:lnTo>
                  <a:pt x="5731668" y="241102"/>
                </a:lnTo>
                <a:cubicBezTo>
                  <a:pt x="5733454" y="241325"/>
                  <a:pt x="5734348" y="242218"/>
                  <a:pt x="5734348" y="243781"/>
                </a:cubicBezTo>
                <a:lnTo>
                  <a:pt x="5734348" y="265212"/>
                </a:lnTo>
                <a:cubicBezTo>
                  <a:pt x="5734348" y="266998"/>
                  <a:pt x="5733454" y="267891"/>
                  <a:pt x="5731668" y="267891"/>
                </a:cubicBezTo>
                <a:lnTo>
                  <a:pt x="5710237" y="267891"/>
                </a:lnTo>
                <a:cubicBezTo>
                  <a:pt x="5708451" y="267891"/>
                  <a:pt x="5707558" y="266998"/>
                  <a:pt x="5707558" y="265212"/>
                </a:cubicBezTo>
                <a:lnTo>
                  <a:pt x="5707558" y="243781"/>
                </a:lnTo>
                <a:cubicBezTo>
                  <a:pt x="5707782" y="241995"/>
                  <a:pt x="5708674" y="241102"/>
                  <a:pt x="5710237" y="241102"/>
                </a:cubicBezTo>
                <a:close/>
                <a:moveTo>
                  <a:pt x="5670054" y="241102"/>
                </a:moveTo>
                <a:lnTo>
                  <a:pt x="5691485" y="241102"/>
                </a:lnTo>
                <a:cubicBezTo>
                  <a:pt x="5693270" y="241325"/>
                  <a:pt x="5694164" y="242218"/>
                  <a:pt x="5694164" y="243781"/>
                </a:cubicBezTo>
                <a:lnTo>
                  <a:pt x="5694164" y="265212"/>
                </a:lnTo>
                <a:cubicBezTo>
                  <a:pt x="5694164" y="266998"/>
                  <a:pt x="5693270" y="267891"/>
                  <a:pt x="5691485" y="267891"/>
                </a:cubicBezTo>
                <a:lnTo>
                  <a:pt x="5670054" y="267891"/>
                </a:lnTo>
                <a:cubicBezTo>
                  <a:pt x="5668268" y="267891"/>
                  <a:pt x="5667374" y="266998"/>
                  <a:pt x="5667374" y="265212"/>
                </a:cubicBezTo>
                <a:lnTo>
                  <a:pt x="5667374" y="243781"/>
                </a:lnTo>
                <a:cubicBezTo>
                  <a:pt x="5667598" y="241995"/>
                  <a:pt x="5668491" y="241102"/>
                  <a:pt x="5670054" y="241102"/>
                </a:cubicBezTo>
                <a:close/>
                <a:moveTo>
                  <a:pt x="5427464" y="241102"/>
                </a:moveTo>
                <a:lnTo>
                  <a:pt x="5448895" y="241102"/>
                </a:lnTo>
                <a:cubicBezTo>
                  <a:pt x="5450681" y="241325"/>
                  <a:pt x="5451574" y="242218"/>
                  <a:pt x="5451574" y="243781"/>
                </a:cubicBezTo>
                <a:lnTo>
                  <a:pt x="5451574" y="265212"/>
                </a:lnTo>
                <a:cubicBezTo>
                  <a:pt x="5451574" y="266998"/>
                  <a:pt x="5450681" y="267891"/>
                  <a:pt x="5448895" y="267891"/>
                </a:cubicBezTo>
                <a:lnTo>
                  <a:pt x="5427464" y="267891"/>
                </a:lnTo>
                <a:cubicBezTo>
                  <a:pt x="5425678" y="267891"/>
                  <a:pt x="5424785" y="266998"/>
                  <a:pt x="5424785" y="265212"/>
                </a:cubicBezTo>
                <a:lnTo>
                  <a:pt x="5424785" y="243781"/>
                </a:lnTo>
                <a:cubicBezTo>
                  <a:pt x="5425008" y="241995"/>
                  <a:pt x="5425901" y="241102"/>
                  <a:pt x="5427464" y="241102"/>
                </a:cubicBezTo>
                <a:close/>
                <a:moveTo>
                  <a:pt x="5387280" y="241102"/>
                </a:moveTo>
                <a:lnTo>
                  <a:pt x="5408712" y="241102"/>
                </a:lnTo>
                <a:cubicBezTo>
                  <a:pt x="5410498" y="241325"/>
                  <a:pt x="5411390" y="242218"/>
                  <a:pt x="5411390" y="243781"/>
                </a:cubicBezTo>
                <a:lnTo>
                  <a:pt x="5411390" y="265212"/>
                </a:lnTo>
                <a:cubicBezTo>
                  <a:pt x="5411390" y="266998"/>
                  <a:pt x="5410498" y="267891"/>
                  <a:pt x="5408712" y="267891"/>
                </a:cubicBezTo>
                <a:lnTo>
                  <a:pt x="5387280" y="267891"/>
                </a:lnTo>
                <a:cubicBezTo>
                  <a:pt x="5385494" y="267891"/>
                  <a:pt x="5384601" y="266998"/>
                  <a:pt x="5384601" y="265212"/>
                </a:cubicBezTo>
                <a:lnTo>
                  <a:pt x="5384601" y="243781"/>
                </a:lnTo>
                <a:cubicBezTo>
                  <a:pt x="5384825" y="241995"/>
                  <a:pt x="5385718" y="241102"/>
                  <a:pt x="5387280" y="241102"/>
                </a:cubicBezTo>
                <a:close/>
                <a:moveTo>
                  <a:pt x="5347097" y="241102"/>
                </a:moveTo>
                <a:lnTo>
                  <a:pt x="5368528" y="241102"/>
                </a:lnTo>
                <a:cubicBezTo>
                  <a:pt x="5370314" y="241325"/>
                  <a:pt x="5371207" y="242218"/>
                  <a:pt x="5371207" y="243781"/>
                </a:cubicBezTo>
                <a:lnTo>
                  <a:pt x="5371207" y="265212"/>
                </a:lnTo>
                <a:cubicBezTo>
                  <a:pt x="5371207" y="266998"/>
                  <a:pt x="5370314" y="267891"/>
                  <a:pt x="5368528" y="267891"/>
                </a:cubicBezTo>
                <a:lnTo>
                  <a:pt x="5347097" y="267891"/>
                </a:lnTo>
                <a:cubicBezTo>
                  <a:pt x="5345311" y="267891"/>
                  <a:pt x="5344418" y="266998"/>
                  <a:pt x="5344418" y="265212"/>
                </a:cubicBezTo>
                <a:lnTo>
                  <a:pt x="5344418" y="243781"/>
                </a:lnTo>
                <a:cubicBezTo>
                  <a:pt x="5344641" y="241995"/>
                  <a:pt x="5345534" y="241102"/>
                  <a:pt x="5347097" y="241102"/>
                </a:cubicBezTo>
                <a:close/>
                <a:moveTo>
                  <a:pt x="5306913" y="241102"/>
                </a:moveTo>
                <a:lnTo>
                  <a:pt x="5328344" y="241102"/>
                </a:lnTo>
                <a:cubicBezTo>
                  <a:pt x="5330130" y="241325"/>
                  <a:pt x="5331023" y="242218"/>
                  <a:pt x="5331023" y="243781"/>
                </a:cubicBezTo>
                <a:lnTo>
                  <a:pt x="5331023" y="265212"/>
                </a:lnTo>
                <a:cubicBezTo>
                  <a:pt x="5331023" y="266998"/>
                  <a:pt x="5330130" y="267891"/>
                  <a:pt x="5328344" y="267891"/>
                </a:cubicBezTo>
                <a:lnTo>
                  <a:pt x="5306913" y="267891"/>
                </a:lnTo>
                <a:cubicBezTo>
                  <a:pt x="5305127" y="267891"/>
                  <a:pt x="5304234" y="266998"/>
                  <a:pt x="5304234" y="265212"/>
                </a:cubicBezTo>
                <a:lnTo>
                  <a:pt x="5304234" y="243781"/>
                </a:lnTo>
                <a:cubicBezTo>
                  <a:pt x="5304457" y="241995"/>
                  <a:pt x="5305350" y="241102"/>
                  <a:pt x="5306913" y="241102"/>
                </a:cubicBezTo>
                <a:close/>
                <a:moveTo>
                  <a:pt x="4752380" y="241102"/>
                </a:moveTo>
                <a:lnTo>
                  <a:pt x="4773811" y="241102"/>
                </a:lnTo>
                <a:cubicBezTo>
                  <a:pt x="4775597" y="241325"/>
                  <a:pt x="4776490" y="242218"/>
                  <a:pt x="4776490" y="243781"/>
                </a:cubicBezTo>
                <a:lnTo>
                  <a:pt x="4776490" y="265212"/>
                </a:lnTo>
                <a:cubicBezTo>
                  <a:pt x="4776490" y="266998"/>
                  <a:pt x="4775597" y="267891"/>
                  <a:pt x="4773811" y="267891"/>
                </a:cubicBezTo>
                <a:lnTo>
                  <a:pt x="4752380" y="267891"/>
                </a:lnTo>
                <a:cubicBezTo>
                  <a:pt x="4750594" y="267891"/>
                  <a:pt x="4749701" y="266998"/>
                  <a:pt x="4749701" y="265212"/>
                </a:cubicBezTo>
                <a:lnTo>
                  <a:pt x="4749701" y="243781"/>
                </a:lnTo>
                <a:cubicBezTo>
                  <a:pt x="4749924" y="241995"/>
                  <a:pt x="4750817" y="241102"/>
                  <a:pt x="4752380" y="241102"/>
                </a:cubicBezTo>
                <a:close/>
                <a:moveTo>
                  <a:pt x="4712196" y="241102"/>
                </a:moveTo>
                <a:lnTo>
                  <a:pt x="4733627" y="241102"/>
                </a:lnTo>
                <a:cubicBezTo>
                  <a:pt x="4735413" y="241325"/>
                  <a:pt x="4736306" y="242218"/>
                  <a:pt x="4736306" y="243781"/>
                </a:cubicBezTo>
                <a:lnTo>
                  <a:pt x="4736306" y="265212"/>
                </a:lnTo>
                <a:cubicBezTo>
                  <a:pt x="4736306" y="266998"/>
                  <a:pt x="4735413" y="267891"/>
                  <a:pt x="4733627" y="267891"/>
                </a:cubicBezTo>
                <a:lnTo>
                  <a:pt x="4712196" y="267891"/>
                </a:lnTo>
                <a:cubicBezTo>
                  <a:pt x="4710410" y="267891"/>
                  <a:pt x="4709517" y="266998"/>
                  <a:pt x="4709517" y="265212"/>
                </a:cubicBezTo>
                <a:lnTo>
                  <a:pt x="4709517" y="243781"/>
                </a:lnTo>
                <a:cubicBezTo>
                  <a:pt x="4709740" y="241995"/>
                  <a:pt x="4710633" y="241102"/>
                  <a:pt x="4712196" y="241102"/>
                </a:cubicBezTo>
                <a:close/>
                <a:moveTo>
                  <a:pt x="4672012" y="241102"/>
                </a:moveTo>
                <a:lnTo>
                  <a:pt x="4693444" y="241102"/>
                </a:lnTo>
                <a:cubicBezTo>
                  <a:pt x="4695230" y="241325"/>
                  <a:pt x="4696123" y="242218"/>
                  <a:pt x="4696123" y="243781"/>
                </a:cubicBezTo>
                <a:lnTo>
                  <a:pt x="4696123" y="265212"/>
                </a:lnTo>
                <a:cubicBezTo>
                  <a:pt x="4696123" y="266998"/>
                  <a:pt x="4695230" y="267891"/>
                  <a:pt x="4693444" y="267891"/>
                </a:cubicBezTo>
                <a:lnTo>
                  <a:pt x="4672012" y="267891"/>
                </a:lnTo>
                <a:cubicBezTo>
                  <a:pt x="4670226" y="267891"/>
                  <a:pt x="4669333" y="266998"/>
                  <a:pt x="4669333" y="265212"/>
                </a:cubicBezTo>
                <a:lnTo>
                  <a:pt x="4669333" y="243781"/>
                </a:lnTo>
                <a:cubicBezTo>
                  <a:pt x="4669557" y="241995"/>
                  <a:pt x="4670450" y="241102"/>
                  <a:pt x="4672012" y="241102"/>
                </a:cubicBezTo>
                <a:close/>
                <a:moveTo>
                  <a:pt x="4631829" y="241102"/>
                </a:moveTo>
                <a:lnTo>
                  <a:pt x="4653260" y="241102"/>
                </a:lnTo>
                <a:cubicBezTo>
                  <a:pt x="4655046" y="241325"/>
                  <a:pt x="4655939" y="242218"/>
                  <a:pt x="4655939" y="243781"/>
                </a:cubicBezTo>
                <a:lnTo>
                  <a:pt x="4655939" y="265212"/>
                </a:lnTo>
                <a:cubicBezTo>
                  <a:pt x="4655939" y="266998"/>
                  <a:pt x="4655046" y="267891"/>
                  <a:pt x="4653260" y="267891"/>
                </a:cubicBezTo>
                <a:lnTo>
                  <a:pt x="4631829" y="267891"/>
                </a:lnTo>
                <a:cubicBezTo>
                  <a:pt x="4630043" y="267891"/>
                  <a:pt x="4629150" y="266998"/>
                  <a:pt x="4629150" y="265212"/>
                </a:cubicBezTo>
                <a:lnTo>
                  <a:pt x="4629150" y="243781"/>
                </a:lnTo>
                <a:cubicBezTo>
                  <a:pt x="4629373" y="241995"/>
                  <a:pt x="4630266" y="241102"/>
                  <a:pt x="4631829" y="241102"/>
                </a:cubicBezTo>
                <a:close/>
                <a:moveTo>
                  <a:pt x="4559498" y="241102"/>
                </a:moveTo>
                <a:lnTo>
                  <a:pt x="4580930" y="241102"/>
                </a:lnTo>
                <a:cubicBezTo>
                  <a:pt x="4582715" y="241325"/>
                  <a:pt x="4583608" y="242218"/>
                  <a:pt x="4583608" y="243781"/>
                </a:cubicBezTo>
                <a:lnTo>
                  <a:pt x="4583608" y="265212"/>
                </a:lnTo>
                <a:cubicBezTo>
                  <a:pt x="4583608" y="266998"/>
                  <a:pt x="4582715" y="267891"/>
                  <a:pt x="4580930" y="267891"/>
                </a:cubicBezTo>
                <a:lnTo>
                  <a:pt x="4559498" y="267891"/>
                </a:lnTo>
                <a:cubicBezTo>
                  <a:pt x="4557712" y="267891"/>
                  <a:pt x="4556819" y="266998"/>
                  <a:pt x="4556819" y="265212"/>
                </a:cubicBezTo>
                <a:lnTo>
                  <a:pt x="4556819" y="243781"/>
                </a:lnTo>
                <a:cubicBezTo>
                  <a:pt x="4557043" y="241995"/>
                  <a:pt x="4557936" y="241102"/>
                  <a:pt x="4559498" y="241102"/>
                </a:cubicBezTo>
                <a:close/>
                <a:moveTo>
                  <a:pt x="4519315" y="241102"/>
                </a:moveTo>
                <a:lnTo>
                  <a:pt x="4540746" y="241102"/>
                </a:lnTo>
                <a:cubicBezTo>
                  <a:pt x="4542532" y="241325"/>
                  <a:pt x="4543425" y="242218"/>
                  <a:pt x="4543425" y="243781"/>
                </a:cubicBezTo>
                <a:lnTo>
                  <a:pt x="4543425" y="265212"/>
                </a:lnTo>
                <a:cubicBezTo>
                  <a:pt x="4543425" y="266998"/>
                  <a:pt x="4542532" y="267891"/>
                  <a:pt x="4540746" y="267891"/>
                </a:cubicBezTo>
                <a:lnTo>
                  <a:pt x="4519315" y="267891"/>
                </a:lnTo>
                <a:cubicBezTo>
                  <a:pt x="4517529" y="267891"/>
                  <a:pt x="4516636" y="266998"/>
                  <a:pt x="4516636" y="265212"/>
                </a:cubicBezTo>
                <a:lnTo>
                  <a:pt x="4516636" y="243781"/>
                </a:lnTo>
                <a:cubicBezTo>
                  <a:pt x="4516859" y="241995"/>
                  <a:pt x="4517752" y="241102"/>
                  <a:pt x="4519315" y="241102"/>
                </a:cubicBezTo>
                <a:close/>
                <a:moveTo>
                  <a:pt x="4479131" y="241102"/>
                </a:moveTo>
                <a:lnTo>
                  <a:pt x="4500562" y="241102"/>
                </a:lnTo>
                <a:cubicBezTo>
                  <a:pt x="4502348" y="241325"/>
                  <a:pt x="4503241" y="242218"/>
                  <a:pt x="4503241" y="243781"/>
                </a:cubicBezTo>
                <a:lnTo>
                  <a:pt x="4503241" y="265212"/>
                </a:lnTo>
                <a:cubicBezTo>
                  <a:pt x="4503241" y="266998"/>
                  <a:pt x="4502348" y="267891"/>
                  <a:pt x="4500562" y="267891"/>
                </a:cubicBezTo>
                <a:lnTo>
                  <a:pt x="4479131" y="267891"/>
                </a:lnTo>
                <a:cubicBezTo>
                  <a:pt x="4477345" y="267891"/>
                  <a:pt x="4476452" y="266998"/>
                  <a:pt x="4476452" y="265212"/>
                </a:cubicBezTo>
                <a:lnTo>
                  <a:pt x="4476452" y="243781"/>
                </a:lnTo>
                <a:cubicBezTo>
                  <a:pt x="4476675" y="241995"/>
                  <a:pt x="4477568" y="241102"/>
                  <a:pt x="4479131" y="241102"/>
                </a:cubicBezTo>
                <a:close/>
                <a:moveTo>
                  <a:pt x="4438948" y="241102"/>
                </a:moveTo>
                <a:lnTo>
                  <a:pt x="4460379" y="241102"/>
                </a:lnTo>
                <a:cubicBezTo>
                  <a:pt x="4462165" y="241325"/>
                  <a:pt x="4463058" y="242218"/>
                  <a:pt x="4463058" y="243781"/>
                </a:cubicBezTo>
                <a:lnTo>
                  <a:pt x="4463058" y="265212"/>
                </a:lnTo>
                <a:cubicBezTo>
                  <a:pt x="4463058" y="266998"/>
                  <a:pt x="4462165" y="267891"/>
                  <a:pt x="4460379" y="267891"/>
                </a:cubicBezTo>
                <a:lnTo>
                  <a:pt x="4438948" y="267891"/>
                </a:lnTo>
                <a:cubicBezTo>
                  <a:pt x="4437162" y="267891"/>
                  <a:pt x="4436269" y="266998"/>
                  <a:pt x="4436269" y="265212"/>
                </a:cubicBezTo>
                <a:lnTo>
                  <a:pt x="4436269" y="243781"/>
                </a:lnTo>
                <a:cubicBezTo>
                  <a:pt x="4436492" y="241995"/>
                  <a:pt x="4437385" y="241102"/>
                  <a:pt x="4438948" y="241102"/>
                </a:cubicBezTo>
                <a:close/>
                <a:moveTo>
                  <a:pt x="4398764" y="241102"/>
                </a:moveTo>
                <a:lnTo>
                  <a:pt x="4420195" y="241102"/>
                </a:lnTo>
                <a:cubicBezTo>
                  <a:pt x="4421981" y="241325"/>
                  <a:pt x="4422874" y="242218"/>
                  <a:pt x="4422874" y="243781"/>
                </a:cubicBezTo>
                <a:lnTo>
                  <a:pt x="4422874" y="265212"/>
                </a:lnTo>
                <a:cubicBezTo>
                  <a:pt x="4422874" y="266998"/>
                  <a:pt x="4421981" y="267891"/>
                  <a:pt x="4420195" y="267891"/>
                </a:cubicBezTo>
                <a:lnTo>
                  <a:pt x="4398764" y="267891"/>
                </a:lnTo>
                <a:cubicBezTo>
                  <a:pt x="4396978" y="267891"/>
                  <a:pt x="4396085" y="266998"/>
                  <a:pt x="4396085" y="265212"/>
                </a:cubicBezTo>
                <a:lnTo>
                  <a:pt x="4396085" y="243781"/>
                </a:lnTo>
                <a:cubicBezTo>
                  <a:pt x="4396308" y="241995"/>
                  <a:pt x="4397201" y="241102"/>
                  <a:pt x="4398764" y="241102"/>
                </a:cubicBezTo>
                <a:close/>
                <a:moveTo>
                  <a:pt x="4358580" y="241102"/>
                </a:moveTo>
                <a:lnTo>
                  <a:pt x="4380012" y="241102"/>
                </a:lnTo>
                <a:cubicBezTo>
                  <a:pt x="4381798" y="241325"/>
                  <a:pt x="4382690" y="242218"/>
                  <a:pt x="4382690" y="243781"/>
                </a:cubicBezTo>
                <a:lnTo>
                  <a:pt x="4382690" y="265212"/>
                </a:lnTo>
                <a:cubicBezTo>
                  <a:pt x="4382690" y="266998"/>
                  <a:pt x="4381798" y="267891"/>
                  <a:pt x="4380012" y="267891"/>
                </a:cubicBezTo>
                <a:lnTo>
                  <a:pt x="4358580" y="267891"/>
                </a:lnTo>
                <a:cubicBezTo>
                  <a:pt x="4356794" y="267891"/>
                  <a:pt x="4355901" y="266998"/>
                  <a:pt x="4355901" y="265212"/>
                </a:cubicBezTo>
                <a:lnTo>
                  <a:pt x="4355901" y="243781"/>
                </a:lnTo>
                <a:cubicBezTo>
                  <a:pt x="4356125" y="241995"/>
                  <a:pt x="4357018" y="241102"/>
                  <a:pt x="4358580" y="241102"/>
                </a:cubicBezTo>
                <a:close/>
                <a:moveTo>
                  <a:pt x="4238030" y="241102"/>
                </a:moveTo>
                <a:lnTo>
                  <a:pt x="4259461" y="241102"/>
                </a:lnTo>
                <a:cubicBezTo>
                  <a:pt x="4261247" y="241325"/>
                  <a:pt x="4262140" y="242218"/>
                  <a:pt x="4262140" y="243781"/>
                </a:cubicBezTo>
                <a:lnTo>
                  <a:pt x="4262140" y="265212"/>
                </a:lnTo>
                <a:cubicBezTo>
                  <a:pt x="4262140" y="266998"/>
                  <a:pt x="4261247" y="267891"/>
                  <a:pt x="4259461" y="267891"/>
                </a:cubicBezTo>
                <a:lnTo>
                  <a:pt x="4238030" y="267891"/>
                </a:lnTo>
                <a:cubicBezTo>
                  <a:pt x="4236244" y="267891"/>
                  <a:pt x="4235351" y="266998"/>
                  <a:pt x="4235351" y="265212"/>
                </a:cubicBezTo>
                <a:lnTo>
                  <a:pt x="4235351" y="243781"/>
                </a:lnTo>
                <a:cubicBezTo>
                  <a:pt x="4235574" y="241995"/>
                  <a:pt x="4236467" y="241102"/>
                  <a:pt x="4238030" y="241102"/>
                </a:cubicBezTo>
                <a:close/>
                <a:moveTo>
                  <a:pt x="4197846" y="241102"/>
                </a:moveTo>
                <a:lnTo>
                  <a:pt x="4219277" y="241102"/>
                </a:lnTo>
                <a:cubicBezTo>
                  <a:pt x="4221063" y="241325"/>
                  <a:pt x="4221956" y="242218"/>
                  <a:pt x="4221956" y="243781"/>
                </a:cubicBezTo>
                <a:lnTo>
                  <a:pt x="4221956" y="265212"/>
                </a:lnTo>
                <a:cubicBezTo>
                  <a:pt x="4221956" y="266998"/>
                  <a:pt x="4221063" y="267891"/>
                  <a:pt x="4219277" y="267891"/>
                </a:cubicBezTo>
                <a:lnTo>
                  <a:pt x="4197846" y="267891"/>
                </a:lnTo>
                <a:cubicBezTo>
                  <a:pt x="4196060" y="267891"/>
                  <a:pt x="4195167" y="266998"/>
                  <a:pt x="4195167" y="265212"/>
                </a:cubicBezTo>
                <a:lnTo>
                  <a:pt x="4195167" y="243781"/>
                </a:lnTo>
                <a:cubicBezTo>
                  <a:pt x="4195390" y="241995"/>
                  <a:pt x="4196283" y="241102"/>
                  <a:pt x="4197846" y="241102"/>
                </a:cubicBezTo>
                <a:close/>
                <a:moveTo>
                  <a:pt x="4157662" y="241102"/>
                </a:moveTo>
                <a:lnTo>
                  <a:pt x="4179094" y="241102"/>
                </a:lnTo>
                <a:cubicBezTo>
                  <a:pt x="4180880" y="241325"/>
                  <a:pt x="4181773" y="242218"/>
                  <a:pt x="4181773" y="243781"/>
                </a:cubicBezTo>
                <a:lnTo>
                  <a:pt x="4181773" y="265212"/>
                </a:lnTo>
                <a:cubicBezTo>
                  <a:pt x="4181773" y="266998"/>
                  <a:pt x="4180880" y="267891"/>
                  <a:pt x="4179094" y="267891"/>
                </a:cubicBezTo>
                <a:lnTo>
                  <a:pt x="4157662" y="267891"/>
                </a:lnTo>
                <a:cubicBezTo>
                  <a:pt x="4155876" y="267891"/>
                  <a:pt x="4154983" y="266998"/>
                  <a:pt x="4154983" y="265212"/>
                </a:cubicBezTo>
                <a:lnTo>
                  <a:pt x="4154983" y="243781"/>
                </a:lnTo>
                <a:cubicBezTo>
                  <a:pt x="4155207" y="241995"/>
                  <a:pt x="4156100" y="241102"/>
                  <a:pt x="4157662" y="241102"/>
                </a:cubicBezTo>
                <a:close/>
                <a:moveTo>
                  <a:pt x="4117479" y="241102"/>
                </a:moveTo>
                <a:lnTo>
                  <a:pt x="4138910" y="241102"/>
                </a:lnTo>
                <a:cubicBezTo>
                  <a:pt x="4140696" y="241325"/>
                  <a:pt x="4141589" y="242218"/>
                  <a:pt x="4141589" y="243781"/>
                </a:cubicBezTo>
                <a:lnTo>
                  <a:pt x="4141589" y="265212"/>
                </a:lnTo>
                <a:cubicBezTo>
                  <a:pt x="4141589" y="266998"/>
                  <a:pt x="4140696" y="267891"/>
                  <a:pt x="4138910" y="267891"/>
                </a:cubicBezTo>
                <a:lnTo>
                  <a:pt x="4117479" y="267891"/>
                </a:lnTo>
                <a:cubicBezTo>
                  <a:pt x="4115693" y="267891"/>
                  <a:pt x="4114800" y="266998"/>
                  <a:pt x="4114800" y="265212"/>
                </a:cubicBezTo>
                <a:lnTo>
                  <a:pt x="4114800" y="243781"/>
                </a:lnTo>
                <a:cubicBezTo>
                  <a:pt x="4115023" y="241995"/>
                  <a:pt x="4115916" y="241102"/>
                  <a:pt x="4117479" y="241102"/>
                </a:cubicBezTo>
                <a:close/>
                <a:moveTo>
                  <a:pt x="4045148" y="241102"/>
                </a:moveTo>
                <a:lnTo>
                  <a:pt x="4066580" y="241102"/>
                </a:lnTo>
                <a:cubicBezTo>
                  <a:pt x="4068365" y="241325"/>
                  <a:pt x="4069258" y="242218"/>
                  <a:pt x="4069258" y="243781"/>
                </a:cubicBezTo>
                <a:lnTo>
                  <a:pt x="4069258" y="265212"/>
                </a:lnTo>
                <a:cubicBezTo>
                  <a:pt x="4069258" y="266998"/>
                  <a:pt x="4068365" y="267891"/>
                  <a:pt x="4066580" y="267891"/>
                </a:cubicBezTo>
                <a:lnTo>
                  <a:pt x="4045148" y="267891"/>
                </a:lnTo>
                <a:cubicBezTo>
                  <a:pt x="4043362" y="267891"/>
                  <a:pt x="4042469" y="266998"/>
                  <a:pt x="4042469" y="265212"/>
                </a:cubicBezTo>
                <a:lnTo>
                  <a:pt x="4042469" y="243781"/>
                </a:lnTo>
                <a:cubicBezTo>
                  <a:pt x="4042693" y="241995"/>
                  <a:pt x="4043586" y="241102"/>
                  <a:pt x="4045148" y="241102"/>
                </a:cubicBezTo>
                <a:close/>
                <a:moveTo>
                  <a:pt x="4004965" y="241102"/>
                </a:moveTo>
                <a:lnTo>
                  <a:pt x="4026396" y="241102"/>
                </a:lnTo>
                <a:cubicBezTo>
                  <a:pt x="4028182" y="241325"/>
                  <a:pt x="4029075" y="242218"/>
                  <a:pt x="4029075" y="243781"/>
                </a:cubicBezTo>
                <a:lnTo>
                  <a:pt x="4029075" y="265212"/>
                </a:lnTo>
                <a:cubicBezTo>
                  <a:pt x="4029075" y="266998"/>
                  <a:pt x="4028182" y="267891"/>
                  <a:pt x="4026396" y="267891"/>
                </a:cubicBezTo>
                <a:lnTo>
                  <a:pt x="4004965" y="267891"/>
                </a:lnTo>
                <a:cubicBezTo>
                  <a:pt x="4003179" y="267891"/>
                  <a:pt x="4002286" y="266998"/>
                  <a:pt x="4002286" y="265212"/>
                </a:cubicBezTo>
                <a:lnTo>
                  <a:pt x="4002286" y="243781"/>
                </a:lnTo>
                <a:cubicBezTo>
                  <a:pt x="4002509" y="241995"/>
                  <a:pt x="4003402" y="241102"/>
                  <a:pt x="4004965" y="241102"/>
                </a:cubicBezTo>
                <a:close/>
                <a:moveTo>
                  <a:pt x="3964781" y="241102"/>
                </a:moveTo>
                <a:lnTo>
                  <a:pt x="3986212" y="241102"/>
                </a:lnTo>
                <a:cubicBezTo>
                  <a:pt x="3987998" y="241325"/>
                  <a:pt x="3988891" y="242218"/>
                  <a:pt x="3988891" y="243781"/>
                </a:cubicBezTo>
                <a:lnTo>
                  <a:pt x="3988891" y="265212"/>
                </a:lnTo>
                <a:cubicBezTo>
                  <a:pt x="3988891" y="266998"/>
                  <a:pt x="3987998" y="267891"/>
                  <a:pt x="3986212" y="267891"/>
                </a:cubicBezTo>
                <a:lnTo>
                  <a:pt x="3964781" y="267891"/>
                </a:lnTo>
                <a:cubicBezTo>
                  <a:pt x="3962995" y="267891"/>
                  <a:pt x="3962102" y="266998"/>
                  <a:pt x="3962102" y="265212"/>
                </a:cubicBezTo>
                <a:lnTo>
                  <a:pt x="3962102" y="243781"/>
                </a:lnTo>
                <a:cubicBezTo>
                  <a:pt x="3962325" y="241995"/>
                  <a:pt x="3963218" y="241102"/>
                  <a:pt x="3964781" y="241102"/>
                </a:cubicBezTo>
                <a:close/>
                <a:moveTo>
                  <a:pt x="3924598" y="241102"/>
                </a:moveTo>
                <a:lnTo>
                  <a:pt x="3946029" y="241102"/>
                </a:lnTo>
                <a:cubicBezTo>
                  <a:pt x="3947815" y="241325"/>
                  <a:pt x="3948708" y="242218"/>
                  <a:pt x="3948708" y="243781"/>
                </a:cubicBezTo>
                <a:lnTo>
                  <a:pt x="3948708" y="265212"/>
                </a:lnTo>
                <a:cubicBezTo>
                  <a:pt x="3948708" y="266998"/>
                  <a:pt x="3947815" y="267891"/>
                  <a:pt x="3946029" y="267891"/>
                </a:cubicBezTo>
                <a:lnTo>
                  <a:pt x="3924598" y="267891"/>
                </a:lnTo>
                <a:cubicBezTo>
                  <a:pt x="3922812" y="267891"/>
                  <a:pt x="3921919" y="266998"/>
                  <a:pt x="3921919" y="265212"/>
                </a:cubicBezTo>
                <a:lnTo>
                  <a:pt x="3921919" y="243781"/>
                </a:lnTo>
                <a:cubicBezTo>
                  <a:pt x="3922142" y="241995"/>
                  <a:pt x="3923035" y="241102"/>
                  <a:pt x="3924598" y="241102"/>
                </a:cubicBezTo>
                <a:close/>
                <a:moveTo>
                  <a:pt x="3884414" y="241102"/>
                </a:moveTo>
                <a:lnTo>
                  <a:pt x="3905845" y="241102"/>
                </a:lnTo>
                <a:cubicBezTo>
                  <a:pt x="3907631" y="241325"/>
                  <a:pt x="3908524" y="242218"/>
                  <a:pt x="3908524" y="243781"/>
                </a:cubicBezTo>
                <a:lnTo>
                  <a:pt x="3908524" y="265212"/>
                </a:lnTo>
                <a:cubicBezTo>
                  <a:pt x="3908524" y="266998"/>
                  <a:pt x="3907631" y="267891"/>
                  <a:pt x="3905845" y="267891"/>
                </a:cubicBezTo>
                <a:lnTo>
                  <a:pt x="3884414" y="267891"/>
                </a:lnTo>
                <a:cubicBezTo>
                  <a:pt x="3882628" y="267891"/>
                  <a:pt x="3881735" y="266998"/>
                  <a:pt x="3881735" y="265212"/>
                </a:cubicBezTo>
                <a:lnTo>
                  <a:pt x="3881735" y="243781"/>
                </a:lnTo>
                <a:cubicBezTo>
                  <a:pt x="3881958" y="241995"/>
                  <a:pt x="3882851" y="241102"/>
                  <a:pt x="3884414" y="241102"/>
                </a:cubicBezTo>
                <a:close/>
                <a:moveTo>
                  <a:pt x="3844230" y="241102"/>
                </a:moveTo>
                <a:lnTo>
                  <a:pt x="3865662" y="241102"/>
                </a:lnTo>
                <a:cubicBezTo>
                  <a:pt x="3867448" y="241325"/>
                  <a:pt x="3868340" y="242218"/>
                  <a:pt x="3868340" y="243781"/>
                </a:cubicBezTo>
                <a:lnTo>
                  <a:pt x="3868340" y="265212"/>
                </a:lnTo>
                <a:cubicBezTo>
                  <a:pt x="3868340" y="266998"/>
                  <a:pt x="3867448" y="267891"/>
                  <a:pt x="3865662" y="267891"/>
                </a:cubicBezTo>
                <a:lnTo>
                  <a:pt x="3844230" y="267891"/>
                </a:lnTo>
                <a:cubicBezTo>
                  <a:pt x="3842444" y="267891"/>
                  <a:pt x="3841551" y="266998"/>
                  <a:pt x="3841551" y="265212"/>
                </a:cubicBezTo>
                <a:lnTo>
                  <a:pt x="3841551" y="243781"/>
                </a:lnTo>
                <a:cubicBezTo>
                  <a:pt x="3841775" y="241995"/>
                  <a:pt x="3842668" y="241102"/>
                  <a:pt x="3844230" y="241102"/>
                </a:cubicBezTo>
                <a:close/>
                <a:moveTo>
                  <a:pt x="3804047" y="241102"/>
                </a:moveTo>
                <a:lnTo>
                  <a:pt x="3825478" y="241102"/>
                </a:lnTo>
                <a:cubicBezTo>
                  <a:pt x="3827264" y="241325"/>
                  <a:pt x="3828157" y="242218"/>
                  <a:pt x="3828157" y="243781"/>
                </a:cubicBezTo>
                <a:lnTo>
                  <a:pt x="3828157" y="265212"/>
                </a:lnTo>
                <a:cubicBezTo>
                  <a:pt x="3828157" y="266998"/>
                  <a:pt x="3827264" y="267891"/>
                  <a:pt x="3825478" y="267891"/>
                </a:cubicBezTo>
                <a:lnTo>
                  <a:pt x="3804047" y="267891"/>
                </a:lnTo>
                <a:cubicBezTo>
                  <a:pt x="3802261" y="267891"/>
                  <a:pt x="3801368" y="266998"/>
                  <a:pt x="3801368" y="265212"/>
                </a:cubicBezTo>
                <a:lnTo>
                  <a:pt x="3801368" y="243781"/>
                </a:lnTo>
                <a:cubicBezTo>
                  <a:pt x="3801591" y="241995"/>
                  <a:pt x="3802484" y="241102"/>
                  <a:pt x="3804047" y="241102"/>
                </a:cubicBezTo>
                <a:close/>
                <a:moveTo>
                  <a:pt x="3763863" y="241102"/>
                </a:moveTo>
                <a:lnTo>
                  <a:pt x="3785294" y="241102"/>
                </a:lnTo>
                <a:cubicBezTo>
                  <a:pt x="3787080" y="241325"/>
                  <a:pt x="3787973" y="242218"/>
                  <a:pt x="3787973" y="243781"/>
                </a:cubicBezTo>
                <a:lnTo>
                  <a:pt x="3787973" y="265212"/>
                </a:lnTo>
                <a:cubicBezTo>
                  <a:pt x="3787973" y="266998"/>
                  <a:pt x="3787080" y="267891"/>
                  <a:pt x="3785294" y="267891"/>
                </a:cubicBezTo>
                <a:lnTo>
                  <a:pt x="3763863" y="267891"/>
                </a:lnTo>
                <a:cubicBezTo>
                  <a:pt x="3762077" y="267891"/>
                  <a:pt x="3761184" y="266998"/>
                  <a:pt x="3761184" y="265212"/>
                </a:cubicBezTo>
                <a:lnTo>
                  <a:pt x="3761184" y="243781"/>
                </a:lnTo>
                <a:cubicBezTo>
                  <a:pt x="3761407" y="241995"/>
                  <a:pt x="3762300" y="241102"/>
                  <a:pt x="3763863" y="241102"/>
                </a:cubicBezTo>
                <a:close/>
                <a:moveTo>
                  <a:pt x="3723679" y="241102"/>
                </a:moveTo>
                <a:lnTo>
                  <a:pt x="3745111" y="241102"/>
                </a:lnTo>
                <a:cubicBezTo>
                  <a:pt x="3746897" y="241325"/>
                  <a:pt x="3747790" y="242218"/>
                  <a:pt x="3747790" y="243781"/>
                </a:cubicBezTo>
                <a:lnTo>
                  <a:pt x="3747790" y="265212"/>
                </a:lnTo>
                <a:cubicBezTo>
                  <a:pt x="3747790" y="266998"/>
                  <a:pt x="3746897" y="267891"/>
                  <a:pt x="3745111" y="267891"/>
                </a:cubicBezTo>
                <a:lnTo>
                  <a:pt x="3723679" y="267891"/>
                </a:lnTo>
                <a:cubicBezTo>
                  <a:pt x="3721893" y="267891"/>
                  <a:pt x="3721001" y="266998"/>
                  <a:pt x="3721001" y="265212"/>
                </a:cubicBezTo>
                <a:lnTo>
                  <a:pt x="3721001" y="243781"/>
                </a:lnTo>
                <a:cubicBezTo>
                  <a:pt x="3721224" y="241995"/>
                  <a:pt x="3722117" y="241102"/>
                  <a:pt x="3723679" y="241102"/>
                </a:cubicBezTo>
                <a:close/>
                <a:moveTo>
                  <a:pt x="3683496" y="241102"/>
                </a:moveTo>
                <a:lnTo>
                  <a:pt x="3704927" y="241102"/>
                </a:lnTo>
                <a:cubicBezTo>
                  <a:pt x="3706713" y="241325"/>
                  <a:pt x="3707606" y="242218"/>
                  <a:pt x="3707606" y="243781"/>
                </a:cubicBezTo>
                <a:lnTo>
                  <a:pt x="3707606" y="265212"/>
                </a:lnTo>
                <a:cubicBezTo>
                  <a:pt x="3707606" y="266998"/>
                  <a:pt x="3706713" y="267891"/>
                  <a:pt x="3704927" y="267891"/>
                </a:cubicBezTo>
                <a:lnTo>
                  <a:pt x="3683496" y="267891"/>
                </a:lnTo>
                <a:cubicBezTo>
                  <a:pt x="3681710" y="267891"/>
                  <a:pt x="3680817" y="266998"/>
                  <a:pt x="3680817" y="265212"/>
                </a:cubicBezTo>
                <a:lnTo>
                  <a:pt x="3680817" y="243781"/>
                </a:lnTo>
                <a:cubicBezTo>
                  <a:pt x="3681040" y="241995"/>
                  <a:pt x="3681933" y="241102"/>
                  <a:pt x="3683496" y="241102"/>
                </a:cubicBezTo>
                <a:close/>
                <a:moveTo>
                  <a:pt x="3643312" y="241102"/>
                </a:moveTo>
                <a:lnTo>
                  <a:pt x="3664743" y="241102"/>
                </a:lnTo>
                <a:cubicBezTo>
                  <a:pt x="3666529" y="241325"/>
                  <a:pt x="3667422" y="242218"/>
                  <a:pt x="3667422" y="243781"/>
                </a:cubicBezTo>
                <a:lnTo>
                  <a:pt x="3667422" y="265212"/>
                </a:lnTo>
                <a:cubicBezTo>
                  <a:pt x="3667422" y="266998"/>
                  <a:pt x="3666529" y="267891"/>
                  <a:pt x="3664743" y="267891"/>
                </a:cubicBezTo>
                <a:lnTo>
                  <a:pt x="3643312" y="267891"/>
                </a:lnTo>
                <a:cubicBezTo>
                  <a:pt x="3641526" y="267891"/>
                  <a:pt x="3640633" y="266998"/>
                  <a:pt x="3640633" y="265212"/>
                </a:cubicBezTo>
                <a:lnTo>
                  <a:pt x="3640633" y="243781"/>
                </a:lnTo>
                <a:cubicBezTo>
                  <a:pt x="3640857" y="241995"/>
                  <a:pt x="3641750" y="241102"/>
                  <a:pt x="3643312" y="241102"/>
                </a:cubicBezTo>
                <a:close/>
                <a:moveTo>
                  <a:pt x="3603129" y="241102"/>
                </a:moveTo>
                <a:lnTo>
                  <a:pt x="3624560" y="241102"/>
                </a:lnTo>
                <a:cubicBezTo>
                  <a:pt x="3626346" y="241325"/>
                  <a:pt x="3627239" y="242218"/>
                  <a:pt x="3627239" y="243781"/>
                </a:cubicBezTo>
                <a:lnTo>
                  <a:pt x="3627239" y="265212"/>
                </a:lnTo>
                <a:cubicBezTo>
                  <a:pt x="3627239" y="266998"/>
                  <a:pt x="3626346" y="267891"/>
                  <a:pt x="3624560" y="267891"/>
                </a:cubicBezTo>
                <a:lnTo>
                  <a:pt x="3603129" y="267891"/>
                </a:lnTo>
                <a:cubicBezTo>
                  <a:pt x="3601343" y="267891"/>
                  <a:pt x="3600450" y="266998"/>
                  <a:pt x="3600450" y="265212"/>
                </a:cubicBezTo>
                <a:lnTo>
                  <a:pt x="3600450" y="243781"/>
                </a:lnTo>
                <a:cubicBezTo>
                  <a:pt x="3600673" y="241995"/>
                  <a:pt x="3601566" y="241102"/>
                  <a:pt x="3603129" y="241102"/>
                </a:cubicBezTo>
                <a:close/>
                <a:moveTo>
                  <a:pt x="3016448" y="241102"/>
                </a:moveTo>
                <a:lnTo>
                  <a:pt x="3037879" y="241102"/>
                </a:lnTo>
                <a:cubicBezTo>
                  <a:pt x="3039665" y="241325"/>
                  <a:pt x="3040558" y="242218"/>
                  <a:pt x="3040558" y="243781"/>
                </a:cubicBezTo>
                <a:lnTo>
                  <a:pt x="3040558" y="265212"/>
                </a:lnTo>
                <a:cubicBezTo>
                  <a:pt x="3040558" y="266998"/>
                  <a:pt x="3039665" y="267891"/>
                  <a:pt x="3037879" y="267891"/>
                </a:cubicBezTo>
                <a:lnTo>
                  <a:pt x="3016448" y="267891"/>
                </a:lnTo>
                <a:cubicBezTo>
                  <a:pt x="3014662" y="267891"/>
                  <a:pt x="3013769" y="266998"/>
                  <a:pt x="3013769" y="265212"/>
                </a:cubicBezTo>
                <a:lnTo>
                  <a:pt x="3013769" y="243781"/>
                </a:lnTo>
                <a:cubicBezTo>
                  <a:pt x="3013993" y="241995"/>
                  <a:pt x="3014885" y="241102"/>
                  <a:pt x="3016448" y="241102"/>
                </a:cubicBezTo>
                <a:close/>
                <a:moveTo>
                  <a:pt x="2976265" y="241102"/>
                </a:moveTo>
                <a:lnTo>
                  <a:pt x="2997696" y="241102"/>
                </a:lnTo>
                <a:cubicBezTo>
                  <a:pt x="2999482" y="241325"/>
                  <a:pt x="3000375" y="242218"/>
                  <a:pt x="3000375" y="243781"/>
                </a:cubicBezTo>
                <a:lnTo>
                  <a:pt x="3000375" y="265212"/>
                </a:lnTo>
                <a:cubicBezTo>
                  <a:pt x="3000375" y="266998"/>
                  <a:pt x="2999482" y="267891"/>
                  <a:pt x="2997696" y="267891"/>
                </a:cubicBezTo>
                <a:lnTo>
                  <a:pt x="2976265" y="267891"/>
                </a:lnTo>
                <a:cubicBezTo>
                  <a:pt x="2974479" y="267891"/>
                  <a:pt x="2973586" y="266998"/>
                  <a:pt x="2973586" y="265212"/>
                </a:cubicBezTo>
                <a:lnTo>
                  <a:pt x="2973586" y="243781"/>
                </a:lnTo>
                <a:cubicBezTo>
                  <a:pt x="2973809" y="241995"/>
                  <a:pt x="2974702" y="241102"/>
                  <a:pt x="2976265" y="241102"/>
                </a:cubicBezTo>
                <a:close/>
                <a:moveTo>
                  <a:pt x="2936081" y="241102"/>
                </a:moveTo>
                <a:lnTo>
                  <a:pt x="2957512" y="241102"/>
                </a:lnTo>
                <a:cubicBezTo>
                  <a:pt x="2959298" y="241325"/>
                  <a:pt x="2960191" y="242218"/>
                  <a:pt x="2960191" y="243781"/>
                </a:cubicBezTo>
                <a:lnTo>
                  <a:pt x="2960191" y="265212"/>
                </a:lnTo>
                <a:cubicBezTo>
                  <a:pt x="2960191" y="266998"/>
                  <a:pt x="2959298" y="267891"/>
                  <a:pt x="2957512" y="267891"/>
                </a:cubicBezTo>
                <a:lnTo>
                  <a:pt x="2936081" y="267891"/>
                </a:lnTo>
                <a:cubicBezTo>
                  <a:pt x="2934295" y="267891"/>
                  <a:pt x="2933402" y="266998"/>
                  <a:pt x="2933402" y="265212"/>
                </a:cubicBezTo>
                <a:lnTo>
                  <a:pt x="2933402" y="243781"/>
                </a:lnTo>
                <a:cubicBezTo>
                  <a:pt x="2933625" y="241995"/>
                  <a:pt x="2934518" y="241102"/>
                  <a:pt x="2936081" y="241102"/>
                </a:cubicBezTo>
                <a:close/>
                <a:moveTo>
                  <a:pt x="2895897" y="241102"/>
                </a:moveTo>
                <a:lnTo>
                  <a:pt x="2917329" y="241102"/>
                </a:lnTo>
                <a:cubicBezTo>
                  <a:pt x="2919115" y="241325"/>
                  <a:pt x="2920008" y="242218"/>
                  <a:pt x="2920008" y="243781"/>
                </a:cubicBezTo>
                <a:lnTo>
                  <a:pt x="2920008" y="265212"/>
                </a:lnTo>
                <a:cubicBezTo>
                  <a:pt x="2920008" y="266998"/>
                  <a:pt x="2919115" y="267891"/>
                  <a:pt x="2917329" y="267891"/>
                </a:cubicBezTo>
                <a:lnTo>
                  <a:pt x="2895897" y="267891"/>
                </a:lnTo>
                <a:cubicBezTo>
                  <a:pt x="2894111" y="267891"/>
                  <a:pt x="2893218" y="266998"/>
                  <a:pt x="2893218" y="265212"/>
                </a:cubicBezTo>
                <a:lnTo>
                  <a:pt x="2893218" y="243781"/>
                </a:lnTo>
                <a:cubicBezTo>
                  <a:pt x="2893442" y="241995"/>
                  <a:pt x="2894335" y="241102"/>
                  <a:pt x="2895897" y="241102"/>
                </a:cubicBezTo>
                <a:close/>
                <a:moveTo>
                  <a:pt x="2855714" y="241102"/>
                </a:moveTo>
                <a:lnTo>
                  <a:pt x="2877145" y="241102"/>
                </a:lnTo>
                <a:cubicBezTo>
                  <a:pt x="2878931" y="241325"/>
                  <a:pt x="2879824" y="242218"/>
                  <a:pt x="2879824" y="243781"/>
                </a:cubicBezTo>
                <a:lnTo>
                  <a:pt x="2879824" y="265212"/>
                </a:lnTo>
                <a:cubicBezTo>
                  <a:pt x="2879824" y="266998"/>
                  <a:pt x="2878931" y="267891"/>
                  <a:pt x="2877145" y="267891"/>
                </a:cubicBezTo>
                <a:lnTo>
                  <a:pt x="2855714" y="267891"/>
                </a:lnTo>
                <a:cubicBezTo>
                  <a:pt x="2853928" y="267891"/>
                  <a:pt x="2853035" y="266998"/>
                  <a:pt x="2853035" y="265212"/>
                </a:cubicBezTo>
                <a:lnTo>
                  <a:pt x="2853035" y="243781"/>
                </a:lnTo>
                <a:cubicBezTo>
                  <a:pt x="2853258" y="241995"/>
                  <a:pt x="2854151" y="241102"/>
                  <a:pt x="2855714" y="241102"/>
                </a:cubicBezTo>
                <a:close/>
                <a:moveTo>
                  <a:pt x="2815530" y="241102"/>
                </a:moveTo>
                <a:lnTo>
                  <a:pt x="2836961" y="241102"/>
                </a:lnTo>
                <a:cubicBezTo>
                  <a:pt x="2838747" y="241325"/>
                  <a:pt x="2839640" y="242218"/>
                  <a:pt x="2839640" y="243781"/>
                </a:cubicBezTo>
                <a:lnTo>
                  <a:pt x="2839640" y="265212"/>
                </a:lnTo>
                <a:cubicBezTo>
                  <a:pt x="2839640" y="266998"/>
                  <a:pt x="2838747" y="267891"/>
                  <a:pt x="2836961" y="267891"/>
                </a:cubicBezTo>
                <a:lnTo>
                  <a:pt x="2815530" y="267891"/>
                </a:lnTo>
                <a:cubicBezTo>
                  <a:pt x="2813744" y="267891"/>
                  <a:pt x="2812851" y="266998"/>
                  <a:pt x="2812851" y="265212"/>
                </a:cubicBezTo>
                <a:lnTo>
                  <a:pt x="2812851" y="243781"/>
                </a:lnTo>
                <a:cubicBezTo>
                  <a:pt x="2813075" y="241995"/>
                  <a:pt x="2813968" y="241102"/>
                  <a:pt x="2815530" y="241102"/>
                </a:cubicBezTo>
                <a:close/>
                <a:moveTo>
                  <a:pt x="2775347" y="241102"/>
                </a:moveTo>
                <a:lnTo>
                  <a:pt x="2796778" y="241102"/>
                </a:lnTo>
                <a:cubicBezTo>
                  <a:pt x="2798564" y="241325"/>
                  <a:pt x="2799457" y="242218"/>
                  <a:pt x="2799457" y="243781"/>
                </a:cubicBezTo>
                <a:lnTo>
                  <a:pt x="2799457" y="265212"/>
                </a:lnTo>
                <a:cubicBezTo>
                  <a:pt x="2799457" y="266998"/>
                  <a:pt x="2798564" y="267891"/>
                  <a:pt x="2796778" y="267891"/>
                </a:cubicBezTo>
                <a:lnTo>
                  <a:pt x="2775347" y="267891"/>
                </a:lnTo>
                <a:cubicBezTo>
                  <a:pt x="2773561" y="267891"/>
                  <a:pt x="2772668" y="266998"/>
                  <a:pt x="2772668" y="265212"/>
                </a:cubicBezTo>
                <a:lnTo>
                  <a:pt x="2772668" y="243781"/>
                </a:lnTo>
                <a:cubicBezTo>
                  <a:pt x="2772891" y="241995"/>
                  <a:pt x="2773784" y="241102"/>
                  <a:pt x="2775347" y="241102"/>
                </a:cubicBezTo>
                <a:close/>
                <a:moveTo>
                  <a:pt x="2735163" y="241102"/>
                </a:moveTo>
                <a:lnTo>
                  <a:pt x="2756594" y="241102"/>
                </a:lnTo>
                <a:cubicBezTo>
                  <a:pt x="2758380" y="241325"/>
                  <a:pt x="2759273" y="242218"/>
                  <a:pt x="2759273" y="243781"/>
                </a:cubicBezTo>
                <a:lnTo>
                  <a:pt x="2759273" y="265212"/>
                </a:lnTo>
                <a:cubicBezTo>
                  <a:pt x="2759273" y="266998"/>
                  <a:pt x="2758380" y="267891"/>
                  <a:pt x="2756594" y="267891"/>
                </a:cubicBezTo>
                <a:lnTo>
                  <a:pt x="2735163" y="267891"/>
                </a:lnTo>
                <a:cubicBezTo>
                  <a:pt x="2733377" y="267891"/>
                  <a:pt x="2732484" y="266998"/>
                  <a:pt x="2732484" y="265212"/>
                </a:cubicBezTo>
                <a:lnTo>
                  <a:pt x="2732484" y="243781"/>
                </a:lnTo>
                <a:cubicBezTo>
                  <a:pt x="2732707" y="241995"/>
                  <a:pt x="2733600" y="241102"/>
                  <a:pt x="2735163" y="241102"/>
                </a:cubicBezTo>
                <a:close/>
                <a:moveTo>
                  <a:pt x="2694979" y="241102"/>
                </a:moveTo>
                <a:lnTo>
                  <a:pt x="2716411" y="241102"/>
                </a:lnTo>
                <a:cubicBezTo>
                  <a:pt x="2718197" y="241325"/>
                  <a:pt x="2719090" y="242218"/>
                  <a:pt x="2719090" y="243781"/>
                </a:cubicBezTo>
                <a:lnTo>
                  <a:pt x="2719090" y="265212"/>
                </a:lnTo>
                <a:cubicBezTo>
                  <a:pt x="2719090" y="266998"/>
                  <a:pt x="2718197" y="267891"/>
                  <a:pt x="2716411" y="267891"/>
                </a:cubicBezTo>
                <a:lnTo>
                  <a:pt x="2694979" y="267891"/>
                </a:lnTo>
                <a:cubicBezTo>
                  <a:pt x="2693193" y="267891"/>
                  <a:pt x="2692301" y="266998"/>
                  <a:pt x="2692301" y="265212"/>
                </a:cubicBezTo>
                <a:lnTo>
                  <a:pt x="2692301" y="243781"/>
                </a:lnTo>
                <a:cubicBezTo>
                  <a:pt x="2692524" y="241995"/>
                  <a:pt x="2693417" y="241102"/>
                  <a:pt x="2694979" y="241102"/>
                </a:cubicBezTo>
                <a:close/>
                <a:moveTo>
                  <a:pt x="2654796" y="241102"/>
                </a:moveTo>
                <a:lnTo>
                  <a:pt x="2676227" y="241102"/>
                </a:lnTo>
                <a:cubicBezTo>
                  <a:pt x="2678013" y="241325"/>
                  <a:pt x="2678906" y="242218"/>
                  <a:pt x="2678906" y="243781"/>
                </a:cubicBezTo>
                <a:lnTo>
                  <a:pt x="2678906" y="265212"/>
                </a:lnTo>
                <a:cubicBezTo>
                  <a:pt x="2678906" y="266998"/>
                  <a:pt x="2678013" y="267891"/>
                  <a:pt x="2676227" y="267891"/>
                </a:cubicBezTo>
                <a:lnTo>
                  <a:pt x="2654796" y="267891"/>
                </a:lnTo>
                <a:cubicBezTo>
                  <a:pt x="2653010" y="267891"/>
                  <a:pt x="2652117" y="266998"/>
                  <a:pt x="2652117" y="265212"/>
                </a:cubicBezTo>
                <a:lnTo>
                  <a:pt x="2652117" y="243781"/>
                </a:lnTo>
                <a:cubicBezTo>
                  <a:pt x="2652340" y="241995"/>
                  <a:pt x="2653233" y="241102"/>
                  <a:pt x="2654796" y="241102"/>
                </a:cubicBezTo>
                <a:close/>
                <a:moveTo>
                  <a:pt x="2614612" y="241102"/>
                </a:moveTo>
                <a:lnTo>
                  <a:pt x="2636043" y="241102"/>
                </a:lnTo>
                <a:cubicBezTo>
                  <a:pt x="2637829" y="241325"/>
                  <a:pt x="2638722" y="242218"/>
                  <a:pt x="2638722" y="243781"/>
                </a:cubicBezTo>
                <a:lnTo>
                  <a:pt x="2638722" y="265212"/>
                </a:lnTo>
                <a:cubicBezTo>
                  <a:pt x="2638722" y="266998"/>
                  <a:pt x="2637829" y="267891"/>
                  <a:pt x="2636043" y="267891"/>
                </a:cubicBezTo>
                <a:lnTo>
                  <a:pt x="2614612" y="267891"/>
                </a:lnTo>
                <a:cubicBezTo>
                  <a:pt x="2612826" y="267891"/>
                  <a:pt x="2611933" y="266998"/>
                  <a:pt x="2611933" y="265212"/>
                </a:cubicBezTo>
                <a:lnTo>
                  <a:pt x="2611933" y="243781"/>
                </a:lnTo>
                <a:cubicBezTo>
                  <a:pt x="2612157" y="241995"/>
                  <a:pt x="2613050" y="241102"/>
                  <a:pt x="2614612" y="241102"/>
                </a:cubicBezTo>
                <a:close/>
                <a:moveTo>
                  <a:pt x="2574429" y="241102"/>
                </a:moveTo>
                <a:lnTo>
                  <a:pt x="2595860" y="241102"/>
                </a:lnTo>
                <a:cubicBezTo>
                  <a:pt x="2597646" y="241325"/>
                  <a:pt x="2598539" y="242218"/>
                  <a:pt x="2598539" y="243781"/>
                </a:cubicBezTo>
                <a:lnTo>
                  <a:pt x="2598539" y="265212"/>
                </a:lnTo>
                <a:cubicBezTo>
                  <a:pt x="2598539" y="266998"/>
                  <a:pt x="2597646" y="267891"/>
                  <a:pt x="2595860" y="267891"/>
                </a:cubicBezTo>
                <a:lnTo>
                  <a:pt x="2574429" y="267891"/>
                </a:lnTo>
                <a:cubicBezTo>
                  <a:pt x="2572643" y="267891"/>
                  <a:pt x="2571750" y="266998"/>
                  <a:pt x="2571750" y="265212"/>
                </a:cubicBezTo>
                <a:lnTo>
                  <a:pt x="2571750" y="243781"/>
                </a:lnTo>
                <a:cubicBezTo>
                  <a:pt x="2571973" y="241995"/>
                  <a:pt x="2572866" y="241102"/>
                  <a:pt x="2574429" y="241102"/>
                </a:cubicBezTo>
                <a:close/>
                <a:moveTo>
                  <a:pt x="2180629" y="241102"/>
                </a:moveTo>
                <a:lnTo>
                  <a:pt x="2202061" y="241102"/>
                </a:lnTo>
                <a:cubicBezTo>
                  <a:pt x="2203847" y="241325"/>
                  <a:pt x="2204740" y="242218"/>
                  <a:pt x="2204740" y="243781"/>
                </a:cubicBezTo>
                <a:lnTo>
                  <a:pt x="2204740" y="265212"/>
                </a:lnTo>
                <a:cubicBezTo>
                  <a:pt x="2204740" y="266998"/>
                  <a:pt x="2203847" y="267891"/>
                  <a:pt x="2202061" y="267891"/>
                </a:cubicBezTo>
                <a:lnTo>
                  <a:pt x="2180629" y="267891"/>
                </a:lnTo>
                <a:cubicBezTo>
                  <a:pt x="2178843" y="267891"/>
                  <a:pt x="2177951" y="266998"/>
                  <a:pt x="2177951" y="265212"/>
                </a:cubicBezTo>
                <a:lnTo>
                  <a:pt x="2177951" y="243781"/>
                </a:lnTo>
                <a:cubicBezTo>
                  <a:pt x="2178174" y="241995"/>
                  <a:pt x="2179067" y="241102"/>
                  <a:pt x="2180629" y="241102"/>
                </a:cubicBezTo>
                <a:close/>
                <a:moveTo>
                  <a:pt x="2140446" y="241102"/>
                </a:moveTo>
                <a:lnTo>
                  <a:pt x="2161877" y="241102"/>
                </a:lnTo>
                <a:cubicBezTo>
                  <a:pt x="2163663" y="241325"/>
                  <a:pt x="2164556" y="242218"/>
                  <a:pt x="2164556" y="243781"/>
                </a:cubicBezTo>
                <a:lnTo>
                  <a:pt x="2164556" y="265212"/>
                </a:lnTo>
                <a:cubicBezTo>
                  <a:pt x="2164556" y="266998"/>
                  <a:pt x="2163663" y="267891"/>
                  <a:pt x="2161877" y="267891"/>
                </a:cubicBezTo>
                <a:lnTo>
                  <a:pt x="2140446" y="267891"/>
                </a:lnTo>
                <a:cubicBezTo>
                  <a:pt x="2138660" y="267891"/>
                  <a:pt x="2137767" y="266998"/>
                  <a:pt x="2137767" y="265212"/>
                </a:cubicBezTo>
                <a:lnTo>
                  <a:pt x="2137767" y="243781"/>
                </a:lnTo>
                <a:cubicBezTo>
                  <a:pt x="2137990" y="241995"/>
                  <a:pt x="2138883" y="241102"/>
                  <a:pt x="2140446" y="241102"/>
                </a:cubicBezTo>
                <a:close/>
                <a:moveTo>
                  <a:pt x="2100262" y="241102"/>
                </a:moveTo>
                <a:lnTo>
                  <a:pt x="2121693" y="241102"/>
                </a:lnTo>
                <a:cubicBezTo>
                  <a:pt x="2123479" y="241325"/>
                  <a:pt x="2124372" y="242218"/>
                  <a:pt x="2124372" y="243781"/>
                </a:cubicBezTo>
                <a:lnTo>
                  <a:pt x="2124372" y="265212"/>
                </a:lnTo>
                <a:cubicBezTo>
                  <a:pt x="2124372" y="266998"/>
                  <a:pt x="2123479" y="267891"/>
                  <a:pt x="2121693" y="267891"/>
                </a:cubicBezTo>
                <a:lnTo>
                  <a:pt x="2100262" y="267891"/>
                </a:lnTo>
                <a:cubicBezTo>
                  <a:pt x="2098476" y="267891"/>
                  <a:pt x="2097583" y="266998"/>
                  <a:pt x="2097583" y="265212"/>
                </a:cubicBezTo>
                <a:lnTo>
                  <a:pt x="2097583" y="243781"/>
                </a:lnTo>
                <a:cubicBezTo>
                  <a:pt x="2097807" y="241995"/>
                  <a:pt x="2098700" y="241102"/>
                  <a:pt x="2100262" y="241102"/>
                </a:cubicBezTo>
                <a:close/>
                <a:moveTo>
                  <a:pt x="2060079" y="241102"/>
                </a:moveTo>
                <a:lnTo>
                  <a:pt x="2081510" y="241102"/>
                </a:lnTo>
                <a:cubicBezTo>
                  <a:pt x="2083296" y="241325"/>
                  <a:pt x="2084189" y="242218"/>
                  <a:pt x="2084189" y="243781"/>
                </a:cubicBezTo>
                <a:lnTo>
                  <a:pt x="2084189" y="265212"/>
                </a:lnTo>
                <a:cubicBezTo>
                  <a:pt x="2084189" y="266998"/>
                  <a:pt x="2083296" y="267891"/>
                  <a:pt x="2081510" y="267891"/>
                </a:cubicBezTo>
                <a:lnTo>
                  <a:pt x="2060079" y="267891"/>
                </a:lnTo>
                <a:cubicBezTo>
                  <a:pt x="2058293" y="267891"/>
                  <a:pt x="2057400" y="266998"/>
                  <a:pt x="2057400" y="265212"/>
                </a:cubicBezTo>
                <a:lnTo>
                  <a:pt x="2057400" y="243781"/>
                </a:lnTo>
                <a:cubicBezTo>
                  <a:pt x="2057623" y="241995"/>
                  <a:pt x="2058516" y="241102"/>
                  <a:pt x="2060079" y="241102"/>
                </a:cubicBezTo>
                <a:close/>
                <a:moveTo>
                  <a:pt x="1666279" y="241102"/>
                </a:moveTo>
                <a:lnTo>
                  <a:pt x="1687711" y="241102"/>
                </a:lnTo>
                <a:cubicBezTo>
                  <a:pt x="1689497" y="241325"/>
                  <a:pt x="1690390" y="242218"/>
                  <a:pt x="1690390" y="243781"/>
                </a:cubicBezTo>
                <a:lnTo>
                  <a:pt x="1690390" y="265212"/>
                </a:lnTo>
                <a:cubicBezTo>
                  <a:pt x="1690390" y="266998"/>
                  <a:pt x="1689497" y="267891"/>
                  <a:pt x="1687711" y="267891"/>
                </a:cubicBezTo>
                <a:lnTo>
                  <a:pt x="1666279" y="267891"/>
                </a:lnTo>
                <a:cubicBezTo>
                  <a:pt x="1664493" y="267891"/>
                  <a:pt x="1663600" y="266998"/>
                  <a:pt x="1663600" y="265212"/>
                </a:cubicBezTo>
                <a:lnTo>
                  <a:pt x="1663600" y="243781"/>
                </a:lnTo>
                <a:cubicBezTo>
                  <a:pt x="1663824" y="241995"/>
                  <a:pt x="1664717" y="241102"/>
                  <a:pt x="1666279" y="241102"/>
                </a:cubicBezTo>
                <a:close/>
                <a:moveTo>
                  <a:pt x="1626096" y="241102"/>
                </a:moveTo>
                <a:lnTo>
                  <a:pt x="1647527" y="241102"/>
                </a:lnTo>
                <a:cubicBezTo>
                  <a:pt x="1649313" y="241325"/>
                  <a:pt x="1650206" y="242218"/>
                  <a:pt x="1650206" y="243781"/>
                </a:cubicBezTo>
                <a:lnTo>
                  <a:pt x="1650206" y="265212"/>
                </a:lnTo>
                <a:cubicBezTo>
                  <a:pt x="1650206" y="266998"/>
                  <a:pt x="1649313" y="267891"/>
                  <a:pt x="1647527" y="267891"/>
                </a:cubicBezTo>
                <a:lnTo>
                  <a:pt x="1626096" y="267891"/>
                </a:lnTo>
                <a:cubicBezTo>
                  <a:pt x="1624310" y="267891"/>
                  <a:pt x="1623417" y="266998"/>
                  <a:pt x="1623417" y="265212"/>
                </a:cubicBezTo>
                <a:lnTo>
                  <a:pt x="1623417" y="243781"/>
                </a:lnTo>
                <a:cubicBezTo>
                  <a:pt x="1623640" y="241995"/>
                  <a:pt x="1624533" y="241102"/>
                  <a:pt x="1626096" y="241102"/>
                </a:cubicBezTo>
                <a:close/>
                <a:moveTo>
                  <a:pt x="1585912" y="241102"/>
                </a:moveTo>
                <a:lnTo>
                  <a:pt x="1607343" y="241102"/>
                </a:lnTo>
                <a:cubicBezTo>
                  <a:pt x="1609129" y="241325"/>
                  <a:pt x="1610022" y="242218"/>
                  <a:pt x="1610022" y="243781"/>
                </a:cubicBezTo>
                <a:lnTo>
                  <a:pt x="1610022" y="265212"/>
                </a:lnTo>
                <a:cubicBezTo>
                  <a:pt x="1610022" y="266998"/>
                  <a:pt x="1609129" y="267891"/>
                  <a:pt x="1607343" y="267891"/>
                </a:cubicBezTo>
                <a:lnTo>
                  <a:pt x="1585912" y="267891"/>
                </a:lnTo>
                <a:cubicBezTo>
                  <a:pt x="1584126" y="267891"/>
                  <a:pt x="1583233" y="266998"/>
                  <a:pt x="1583233" y="265212"/>
                </a:cubicBezTo>
                <a:lnTo>
                  <a:pt x="1583233" y="243781"/>
                </a:lnTo>
                <a:cubicBezTo>
                  <a:pt x="1583456" y="241995"/>
                  <a:pt x="1584349" y="241102"/>
                  <a:pt x="1585912" y="241102"/>
                </a:cubicBezTo>
                <a:close/>
                <a:moveTo>
                  <a:pt x="1545729" y="241102"/>
                </a:moveTo>
                <a:lnTo>
                  <a:pt x="1567160" y="241102"/>
                </a:lnTo>
                <a:cubicBezTo>
                  <a:pt x="1568946" y="241325"/>
                  <a:pt x="1569839" y="242218"/>
                  <a:pt x="1569839" y="243781"/>
                </a:cubicBezTo>
                <a:lnTo>
                  <a:pt x="1569839" y="265212"/>
                </a:lnTo>
                <a:cubicBezTo>
                  <a:pt x="1569839" y="266998"/>
                  <a:pt x="1568946" y="267891"/>
                  <a:pt x="1567160" y="267891"/>
                </a:cubicBezTo>
                <a:lnTo>
                  <a:pt x="1545729" y="267891"/>
                </a:lnTo>
                <a:cubicBezTo>
                  <a:pt x="1543943" y="267891"/>
                  <a:pt x="1543050" y="266998"/>
                  <a:pt x="1543050" y="265212"/>
                </a:cubicBezTo>
                <a:lnTo>
                  <a:pt x="1543050" y="243781"/>
                </a:lnTo>
                <a:cubicBezTo>
                  <a:pt x="1543273" y="241995"/>
                  <a:pt x="1544166" y="241102"/>
                  <a:pt x="1545729" y="241102"/>
                </a:cubicBezTo>
                <a:close/>
                <a:moveTo>
                  <a:pt x="1473398" y="241102"/>
                </a:moveTo>
                <a:lnTo>
                  <a:pt x="1494829" y="241102"/>
                </a:lnTo>
                <a:cubicBezTo>
                  <a:pt x="1496615" y="241325"/>
                  <a:pt x="1497508" y="242218"/>
                  <a:pt x="1497508" y="243781"/>
                </a:cubicBezTo>
                <a:lnTo>
                  <a:pt x="1497508" y="265212"/>
                </a:lnTo>
                <a:cubicBezTo>
                  <a:pt x="1497508" y="266998"/>
                  <a:pt x="1496615" y="267891"/>
                  <a:pt x="1494829" y="267891"/>
                </a:cubicBezTo>
                <a:lnTo>
                  <a:pt x="1473398" y="267891"/>
                </a:lnTo>
                <a:cubicBezTo>
                  <a:pt x="1471612" y="267891"/>
                  <a:pt x="1470719" y="266998"/>
                  <a:pt x="1470719" y="265212"/>
                </a:cubicBezTo>
                <a:lnTo>
                  <a:pt x="1470719" y="243781"/>
                </a:lnTo>
                <a:cubicBezTo>
                  <a:pt x="1470942" y="241995"/>
                  <a:pt x="1471835" y="241102"/>
                  <a:pt x="1473398" y="241102"/>
                </a:cubicBezTo>
                <a:close/>
                <a:moveTo>
                  <a:pt x="1433215" y="241102"/>
                </a:moveTo>
                <a:lnTo>
                  <a:pt x="1454646" y="241102"/>
                </a:lnTo>
                <a:cubicBezTo>
                  <a:pt x="1456432" y="241325"/>
                  <a:pt x="1457325" y="242218"/>
                  <a:pt x="1457325" y="243781"/>
                </a:cubicBezTo>
                <a:lnTo>
                  <a:pt x="1457325" y="265212"/>
                </a:lnTo>
                <a:cubicBezTo>
                  <a:pt x="1457325" y="266998"/>
                  <a:pt x="1456432" y="267891"/>
                  <a:pt x="1454646" y="267891"/>
                </a:cubicBezTo>
                <a:lnTo>
                  <a:pt x="1433215" y="267891"/>
                </a:lnTo>
                <a:cubicBezTo>
                  <a:pt x="1431429" y="267891"/>
                  <a:pt x="1430536" y="266998"/>
                  <a:pt x="1430536" y="265212"/>
                </a:cubicBezTo>
                <a:lnTo>
                  <a:pt x="1430536" y="243781"/>
                </a:lnTo>
                <a:cubicBezTo>
                  <a:pt x="1430759" y="241995"/>
                  <a:pt x="1431652" y="241102"/>
                  <a:pt x="1433215" y="241102"/>
                </a:cubicBezTo>
                <a:close/>
                <a:moveTo>
                  <a:pt x="1393031" y="241102"/>
                </a:moveTo>
                <a:lnTo>
                  <a:pt x="1414462" y="241102"/>
                </a:lnTo>
                <a:cubicBezTo>
                  <a:pt x="1416248" y="241325"/>
                  <a:pt x="1417141" y="242218"/>
                  <a:pt x="1417141" y="243781"/>
                </a:cubicBezTo>
                <a:lnTo>
                  <a:pt x="1417141" y="265212"/>
                </a:lnTo>
                <a:cubicBezTo>
                  <a:pt x="1417141" y="266998"/>
                  <a:pt x="1416248" y="267891"/>
                  <a:pt x="1414462" y="267891"/>
                </a:cubicBezTo>
                <a:lnTo>
                  <a:pt x="1393031" y="267891"/>
                </a:lnTo>
                <a:cubicBezTo>
                  <a:pt x="1391245" y="267891"/>
                  <a:pt x="1390352" y="266998"/>
                  <a:pt x="1390352" y="265212"/>
                </a:cubicBezTo>
                <a:lnTo>
                  <a:pt x="1390352" y="243781"/>
                </a:lnTo>
                <a:cubicBezTo>
                  <a:pt x="1390575" y="241995"/>
                  <a:pt x="1391468" y="241102"/>
                  <a:pt x="1393031" y="241102"/>
                </a:cubicBezTo>
                <a:close/>
                <a:moveTo>
                  <a:pt x="1352847" y="241102"/>
                </a:moveTo>
                <a:lnTo>
                  <a:pt x="1374279" y="241102"/>
                </a:lnTo>
                <a:cubicBezTo>
                  <a:pt x="1376065" y="241325"/>
                  <a:pt x="1376957" y="242218"/>
                  <a:pt x="1376957" y="243781"/>
                </a:cubicBezTo>
                <a:lnTo>
                  <a:pt x="1376957" y="265212"/>
                </a:lnTo>
                <a:cubicBezTo>
                  <a:pt x="1376957" y="266998"/>
                  <a:pt x="1376065" y="267891"/>
                  <a:pt x="1374279" y="267891"/>
                </a:cubicBezTo>
                <a:lnTo>
                  <a:pt x="1352847" y="267891"/>
                </a:lnTo>
                <a:cubicBezTo>
                  <a:pt x="1351061" y="267891"/>
                  <a:pt x="1350169" y="266998"/>
                  <a:pt x="1350169" y="265212"/>
                </a:cubicBezTo>
                <a:lnTo>
                  <a:pt x="1350169" y="243781"/>
                </a:lnTo>
                <a:cubicBezTo>
                  <a:pt x="1350392" y="241995"/>
                  <a:pt x="1351285" y="241102"/>
                  <a:pt x="1352847" y="241102"/>
                </a:cubicBezTo>
                <a:close/>
                <a:moveTo>
                  <a:pt x="1312664" y="241102"/>
                </a:moveTo>
                <a:lnTo>
                  <a:pt x="1334095" y="241102"/>
                </a:lnTo>
                <a:cubicBezTo>
                  <a:pt x="1335881" y="241325"/>
                  <a:pt x="1336774" y="242218"/>
                  <a:pt x="1336774" y="243781"/>
                </a:cubicBezTo>
                <a:lnTo>
                  <a:pt x="1336774" y="265212"/>
                </a:lnTo>
                <a:cubicBezTo>
                  <a:pt x="1336774" y="266998"/>
                  <a:pt x="1335881" y="267891"/>
                  <a:pt x="1334095" y="267891"/>
                </a:cubicBezTo>
                <a:lnTo>
                  <a:pt x="1312664" y="267891"/>
                </a:lnTo>
                <a:cubicBezTo>
                  <a:pt x="1310878" y="267891"/>
                  <a:pt x="1309985" y="266998"/>
                  <a:pt x="1309985" y="265212"/>
                </a:cubicBezTo>
                <a:lnTo>
                  <a:pt x="1309985" y="243781"/>
                </a:lnTo>
                <a:cubicBezTo>
                  <a:pt x="1310208" y="241995"/>
                  <a:pt x="1311101" y="241102"/>
                  <a:pt x="1312664" y="241102"/>
                </a:cubicBezTo>
                <a:close/>
                <a:moveTo>
                  <a:pt x="1272480" y="241102"/>
                </a:moveTo>
                <a:lnTo>
                  <a:pt x="1293912" y="241102"/>
                </a:lnTo>
                <a:cubicBezTo>
                  <a:pt x="1295697" y="241325"/>
                  <a:pt x="1296590" y="242218"/>
                  <a:pt x="1296590" y="243781"/>
                </a:cubicBezTo>
                <a:lnTo>
                  <a:pt x="1296590" y="265212"/>
                </a:lnTo>
                <a:cubicBezTo>
                  <a:pt x="1296590" y="266998"/>
                  <a:pt x="1295697" y="267891"/>
                  <a:pt x="1293912" y="267891"/>
                </a:cubicBezTo>
                <a:lnTo>
                  <a:pt x="1272480" y="267891"/>
                </a:lnTo>
                <a:cubicBezTo>
                  <a:pt x="1270694" y="267891"/>
                  <a:pt x="1269801" y="266998"/>
                  <a:pt x="1269801" y="265212"/>
                </a:cubicBezTo>
                <a:lnTo>
                  <a:pt x="1269801" y="243781"/>
                </a:lnTo>
                <a:cubicBezTo>
                  <a:pt x="1270024" y="241995"/>
                  <a:pt x="1270917" y="241102"/>
                  <a:pt x="1272480" y="241102"/>
                </a:cubicBezTo>
                <a:close/>
                <a:moveTo>
                  <a:pt x="1151929" y="241102"/>
                </a:moveTo>
                <a:lnTo>
                  <a:pt x="1173361" y="241102"/>
                </a:lnTo>
                <a:cubicBezTo>
                  <a:pt x="1175147" y="241325"/>
                  <a:pt x="1176040" y="242218"/>
                  <a:pt x="1176040" y="243781"/>
                </a:cubicBezTo>
                <a:lnTo>
                  <a:pt x="1176040" y="265212"/>
                </a:lnTo>
                <a:cubicBezTo>
                  <a:pt x="1176040" y="266998"/>
                  <a:pt x="1175147" y="267891"/>
                  <a:pt x="1173361" y="267891"/>
                </a:cubicBezTo>
                <a:lnTo>
                  <a:pt x="1151929" y="267891"/>
                </a:lnTo>
                <a:cubicBezTo>
                  <a:pt x="1150144" y="267891"/>
                  <a:pt x="1149251" y="266998"/>
                  <a:pt x="1149251" y="265212"/>
                </a:cubicBezTo>
                <a:lnTo>
                  <a:pt x="1149251" y="243781"/>
                </a:lnTo>
                <a:cubicBezTo>
                  <a:pt x="1149474" y="241995"/>
                  <a:pt x="1150367" y="241102"/>
                  <a:pt x="1151929" y="241102"/>
                </a:cubicBezTo>
                <a:close/>
                <a:moveTo>
                  <a:pt x="1111746" y="241102"/>
                </a:moveTo>
                <a:lnTo>
                  <a:pt x="1133177" y="241102"/>
                </a:lnTo>
                <a:cubicBezTo>
                  <a:pt x="1134963" y="241325"/>
                  <a:pt x="1135856" y="242218"/>
                  <a:pt x="1135856" y="243781"/>
                </a:cubicBezTo>
                <a:lnTo>
                  <a:pt x="1135856" y="265212"/>
                </a:lnTo>
                <a:cubicBezTo>
                  <a:pt x="1135856" y="266998"/>
                  <a:pt x="1134963" y="267891"/>
                  <a:pt x="1133177" y="267891"/>
                </a:cubicBezTo>
                <a:lnTo>
                  <a:pt x="1111746" y="267891"/>
                </a:lnTo>
                <a:cubicBezTo>
                  <a:pt x="1109960" y="267891"/>
                  <a:pt x="1109067" y="266998"/>
                  <a:pt x="1109067" y="265212"/>
                </a:cubicBezTo>
                <a:lnTo>
                  <a:pt x="1109067" y="243781"/>
                </a:lnTo>
                <a:cubicBezTo>
                  <a:pt x="1109290" y="241995"/>
                  <a:pt x="1110183" y="241102"/>
                  <a:pt x="1111746" y="241102"/>
                </a:cubicBezTo>
                <a:close/>
                <a:moveTo>
                  <a:pt x="1071562" y="241102"/>
                </a:moveTo>
                <a:lnTo>
                  <a:pt x="1092994" y="241102"/>
                </a:lnTo>
                <a:cubicBezTo>
                  <a:pt x="1094780" y="241325"/>
                  <a:pt x="1095673" y="242218"/>
                  <a:pt x="1095673" y="243781"/>
                </a:cubicBezTo>
                <a:lnTo>
                  <a:pt x="1095673" y="265212"/>
                </a:lnTo>
                <a:cubicBezTo>
                  <a:pt x="1095673" y="266998"/>
                  <a:pt x="1094780" y="267891"/>
                  <a:pt x="1092994" y="267891"/>
                </a:cubicBezTo>
                <a:lnTo>
                  <a:pt x="1071562" y="267891"/>
                </a:lnTo>
                <a:cubicBezTo>
                  <a:pt x="1069776" y="267891"/>
                  <a:pt x="1068883" y="266998"/>
                  <a:pt x="1068883" y="265212"/>
                </a:cubicBezTo>
                <a:lnTo>
                  <a:pt x="1068883" y="243781"/>
                </a:lnTo>
                <a:cubicBezTo>
                  <a:pt x="1069106" y="241995"/>
                  <a:pt x="1070000" y="241102"/>
                  <a:pt x="1071562" y="241102"/>
                </a:cubicBezTo>
                <a:close/>
                <a:moveTo>
                  <a:pt x="1031379" y="241102"/>
                </a:moveTo>
                <a:lnTo>
                  <a:pt x="1052810" y="241102"/>
                </a:lnTo>
                <a:cubicBezTo>
                  <a:pt x="1054596" y="241325"/>
                  <a:pt x="1055489" y="242218"/>
                  <a:pt x="1055489" y="243781"/>
                </a:cubicBezTo>
                <a:lnTo>
                  <a:pt x="1055489" y="265212"/>
                </a:lnTo>
                <a:cubicBezTo>
                  <a:pt x="1055489" y="266998"/>
                  <a:pt x="1054596" y="267891"/>
                  <a:pt x="1052810" y="267891"/>
                </a:cubicBezTo>
                <a:lnTo>
                  <a:pt x="1031379" y="267891"/>
                </a:lnTo>
                <a:cubicBezTo>
                  <a:pt x="1029593" y="267891"/>
                  <a:pt x="1028700" y="266998"/>
                  <a:pt x="1028700" y="265212"/>
                </a:cubicBezTo>
                <a:lnTo>
                  <a:pt x="1028700" y="243781"/>
                </a:lnTo>
                <a:cubicBezTo>
                  <a:pt x="1028923" y="241995"/>
                  <a:pt x="1029816" y="241102"/>
                  <a:pt x="1031379" y="241102"/>
                </a:cubicBezTo>
                <a:close/>
                <a:moveTo>
                  <a:pt x="798314" y="241102"/>
                </a:moveTo>
                <a:lnTo>
                  <a:pt x="819745" y="241102"/>
                </a:lnTo>
                <a:cubicBezTo>
                  <a:pt x="821531" y="241325"/>
                  <a:pt x="822424" y="242218"/>
                  <a:pt x="822424" y="243781"/>
                </a:cubicBezTo>
                <a:lnTo>
                  <a:pt x="822424" y="265212"/>
                </a:lnTo>
                <a:cubicBezTo>
                  <a:pt x="822424" y="266998"/>
                  <a:pt x="821531" y="267891"/>
                  <a:pt x="819745" y="267891"/>
                </a:cubicBezTo>
                <a:lnTo>
                  <a:pt x="798314" y="267891"/>
                </a:lnTo>
                <a:cubicBezTo>
                  <a:pt x="796528" y="267891"/>
                  <a:pt x="795635" y="266998"/>
                  <a:pt x="795635" y="265212"/>
                </a:cubicBezTo>
                <a:lnTo>
                  <a:pt x="795635" y="243781"/>
                </a:lnTo>
                <a:cubicBezTo>
                  <a:pt x="795858" y="241995"/>
                  <a:pt x="796751" y="241102"/>
                  <a:pt x="798314" y="241102"/>
                </a:cubicBezTo>
                <a:close/>
                <a:moveTo>
                  <a:pt x="758130" y="241102"/>
                </a:moveTo>
                <a:lnTo>
                  <a:pt x="779562" y="241102"/>
                </a:lnTo>
                <a:cubicBezTo>
                  <a:pt x="781347" y="241325"/>
                  <a:pt x="782241" y="242218"/>
                  <a:pt x="782241" y="243781"/>
                </a:cubicBezTo>
                <a:lnTo>
                  <a:pt x="782241" y="265212"/>
                </a:lnTo>
                <a:cubicBezTo>
                  <a:pt x="782241" y="266998"/>
                  <a:pt x="781347" y="267891"/>
                  <a:pt x="779562" y="267891"/>
                </a:cubicBezTo>
                <a:lnTo>
                  <a:pt x="758130" y="267891"/>
                </a:lnTo>
                <a:cubicBezTo>
                  <a:pt x="756344" y="267891"/>
                  <a:pt x="755451" y="266998"/>
                  <a:pt x="755451" y="265212"/>
                </a:cubicBezTo>
                <a:lnTo>
                  <a:pt x="755451" y="243781"/>
                </a:lnTo>
                <a:cubicBezTo>
                  <a:pt x="755675" y="241995"/>
                  <a:pt x="756568" y="241102"/>
                  <a:pt x="758130" y="241102"/>
                </a:cubicBezTo>
                <a:close/>
                <a:moveTo>
                  <a:pt x="717947" y="241102"/>
                </a:moveTo>
                <a:lnTo>
                  <a:pt x="739378" y="241102"/>
                </a:lnTo>
                <a:cubicBezTo>
                  <a:pt x="741164" y="241325"/>
                  <a:pt x="742057" y="242218"/>
                  <a:pt x="742057" y="243781"/>
                </a:cubicBezTo>
                <a:lnTo>
                  <a:pt x="742057" y="265212"/>
                </a:lnTo>
                <a:cubicBezTo>
                  <a:pt x="742057" y="266998"/>
                  <a:pt x="741164" y="267891"/>
                  <a:pt x="739378" y="267891"/>
                </a:cubicBezTo>
                <a:lnTo>
                  <a:pt x="717947" y="267891"/>
                </a:lnTo>
                <a:cubicBezTo>
                  <a:pt x="716161" y="267891"/>
                  <a:pt x="715268" y="266998"/>
                  <a:pt x="715268" y="265212"/>
                </a:cubicBezTo>
                <a:lnTo>
                  <a:pt x="715268" y="243781"/>
                </a:lnTo>
                <a:cubicBezTo>
                  <a:pt x="715491" y="241995"/>
                  <a:pt x="716384" y="241102"/>
                  <a:pt x="717947" y="241102"/>
                </a:cubicBezTo>
                <a:close/>
                <a:moveTo>
                  <a:pt x="677763" y="241102"/>
                </a:moveTo>
                <a:lnTo>
                  <a:pt x="699194" y="241102"/>
                </a:lnTo>
                <a:cubicBezTo>
                  <a:pt x="700980" y="241325"/>
                  <a:pt x="701873" y="242218"/>
                  <a:pt x="701873" y="243781"/>
                </a:cubicBezTo>
                <a:lnTo>
                  <a:pt x="701873" y="265212"/>
                </a:lnTo>
                <a:cubicBezTo>
                  <a:pt x="701873" y="266998"/>
                  <a:pt x="700980" y="267891"/>
                  <a:pt x="699194" y="267891"/>
                </a:cubicBezTo>
                <a:lnTo>
                  <a:pt x="677763" y="267891"/>
                </a:lnTo>
                <a:cubicBezTo>
                  <a:pt x="675977" y="267891"/>
                  <a:pt x="675084" y="266998"/>
                  <a:pt x="675084" y="265212"/>
                </a:cubicBezTo>
                <a:lnTo>
                  <a:pt x="675084" y="243781"/>
                </a:lnTo>
                <a:cubicBezTo>
                  <a:pt x="675307" y="241995"/>
                  <a:pt x="676200" y="241102"/>
                  <a:pt x="677763" y="241102"/>
                </a:cubicBezTo>
                <a:close/>
                <a:moveTo>
                  <a:pt x="364331" y="241102"/>
                </a:moveTo>
                <a:lnTo>
                  <a:pt x="385763" y="241102"/>
                </a:lnTo>
                <a:cubicBezTo>
                  <a:pt x="387549" y="241325"/>
                  <a:pt x="388441" y="242218"/>
                  <a:pt x="388441" y="243781"/>
                </a:cubicBezTo>
                <a:lnTo>
                  <a:pt x="388441" y="265212"/>
                </a:lnTo>
                <a:cubicBezTo>
                  <a:pt x="388441" y="266998"/>
                  <a:pt x="387549" y="267891"/>
                  <a:pt x="385763" y="267891"/>
                </a:cubicBezTo>
                <a:lnTo>
                  <a:pt x="364331" y="267891"/>
                </a:lnTo>
                <a:cubicBezTo>
                  <a:pt x="362546" y="267891"/>
                  <a:pt x="361652" y="266998"/>
                  <a:pt x="361652" y="265212"/>
                </a:cubicBezTo>
                <a:lnTo>
                  <a:pt x="361652" y="243781"/>
                </a:lnTo>
                <a:cubicBezTo>
                  <a:pt x="361875" y="241995"/>
                  <a:pt x="362768" y="241102"/>
                  <a:pt x="364331" y="241102"/>
                </a:cubicBezTo>
                <a:close/>
                <a:moveTo>
                  <a:pt x="324148" y="241102"/>
                </a:moveTo>
                <a:lnTo>
                  <a:pt x="345579" y="241102"/>
                </a:lnTo>
                <a:cubicBezTo>
                  <a:pt x="347365" y="241325"/>
                  <a:pt x="348258" y="242218"/>
                  <a:pt x="348258" y="243781"/>
                </a:cubicBezTo>
                <a:lnTo>
                  <a:pt x="348258" y="265212"/>
                </a:lnTo>
                <a:cubicBezTo>
                  <a:pt x="348258" y="266998"/>
                  <a:pt x="347365" y="267891"/>
                  <a:pt x="345579" y="267891"/>
                </a:cubicBezTo>
                <a:lnTo>
                  <a:pt x="324148" y="267891"/>
                </a:lnTo>
                <a:cubicBezTo>
                  <a:pt x="322362" y="267891"/>
                  <a:pt x="321469" y="266998"/>
                  <a:pt x="321469" y="265212"/>
                </a:cubicBezTo>
                <a:lnTo>
                  <a:pt x="321469" y="243781"/>
                </a:lnTo>
                <a:cubicBezTo>
                  <a:pt x="321692" y="241995"/>
                  <a:pt x="322585" y="241102"/>
                  <a:pt x="324148" y="241102"/>
                </a:cubicBezTo>
                <a:close/>
                <a:moveTo>
                  <a:pt x="283964" y="241102"/>
                </a:moveTo>
                <a:lnTo>
                  <a:pt x="305395" y="241102"/>
                </a:lnTo>
                <a:cubicBezTo>
                  <a:pt x="307181" y="241325"/>
                  <a:pt x="308074" y="242218"/>
                  <a:pt x="308074" y="243781"/>
                </a:cubicBezTo>
                <a:lnTo>
                  <a:pt x="308074" y="265212"/>
                </a:lnTo>
                <a:cubicBezTo>
                  <a:pt x="308074" y="266998"/>
                  <a:pt x="307181" y="267891"/>
                  <a:pt x="305395" y="267891"/>
                </a:cubicBezTo>
                <a:lnTo>
                  <a:pt x="283964" y="267891"/>
                </a:lnTo>
                <a:cubicBezTo>
                  <a:pt x="282178" y="267891"/>
                  <a:pt x="281285" y="266998"/>
                  <a:pt x="281285" y="265212"/>
                </a:cubicBezTo>
                <a:lnTo>
                  <a:pt x="281285" y="243781"/>
                </a:lnTo>
                <a:cubicBezTo>
                  <a:pt x="281509" y="241995"/>
                  <a:pt x="282401" y="241102"/>
                  <a:pt x="283964" y="241102"/>
                </a:cubicBezTo>
                <a:close/>
                <a:moveTo>
                  <a:pt x="243780" y="241102"/>
                </a:moveTo>
                <a:lnTo>
                  <a:pt x="265211" y="241102"/>
                </a:lnTo>
                <a:cubicBezTo>
                  <a:pt x="266998" y="241325"/>
                  <a:pt x="267890" y="242218"/>
                  <a:pt x="267890" y="243781"/>
                </a:cubicBezTo>
                <a:lnTo>
                  <a:pt x="267890" y="265212"/>
                </a:lnTo>
                <a:cubicBezTo>
                  <a:pt x="267890" y="266998"/>
                  <a:pt x="266998" y="267891"/>
                  <a:pt x="265211" y="267891"/>
                </a:cubicBezTo>
                <a:lnTo>
                  <a:pt x="243780" y="267891"/>
                </a:lnTo>
                <a:cubicBezTo>
                  <a:pt x="241994" y="267891"/>
                  <a:pt x="241102" y="266998"/>
                  <a:pt x="241102" y="265212"/>
                </a:cubicBezTo>
                <a:lnTo>
                  <a:pt x="241102" y="243781"/>
                </a:lnTo>
                <a:cubicBezTo>
                  <a:pt x="241325" y="241995"/>
                  <a:pt x="242218" y="241102"/>
                  <a:pt x="243780" y="241102"/>
                </a:cubicBezTo>
                <a:close/>
                <a:moveTo>
                  <a:pt x="203597" y="241102"/>
                </a:moveTo>
                <a:lnTo>
                  <a:pt x="225028" y="241102"/>
                </a:lnTo>
                <a:cubicBezTo>
                  <a:pt x="226814" y="241325"/>
                  <a:pt x="227707" y="242218"/>
                  <a:pt x="227707" y="243781"/>
                </a:cubicBezTo>
                <a:lnTo>
                  <a:pt x="227707" y="265212"/>
                </a:lnTo>
                <a:cubicBezTo>
                  <a:pt x="227707" y="266998"/>
                  <a:pt x="226814" y="267891"/>
                  <a:pt x="225028" y="267891"/>
                </a:cubicBezTo>
                <a:lnTo>
                  <a:pt x="203597" y="267891"/>
                </a:lnTo>
                <a:cubicBezTo>
                  <a:pt x="201811" y="267891"/>
                  <a:pt x="200918" y="266998"/>
                  <a:pt x="200918" y="265212"/>
                </a:cubicBezTo>
                <a:lnTo>
                  <a:pt x="200918" y="243781"/>
                </a:lnTo>
                <a:cubicBezTo>
                  <a:pt x="201141" y="241995"/>
                  <a:pt x="202034" y="241102"/>
                  <a:pt x="203597" y="241102"/>
                </a:cubicBezTo>
                <a:close/>
                <a:moveTo>
                  <a:pt x="163413" y="241102"/>
                </a:moveTo>
                <a:lnTo>
                  <a:pt x="184844" y="241102"/>
                </a:lnTo>
                <a:cubicBezTo>
                  <a:pt x="186630" y="241325"/>
                  <a:pt x="187523" y="242218"/>
                  <a:pt x="187523" y="243781"/>
                </a:cubicBezTo>
                <a:lnTo>
                  <a:pt x="187523" y="265212"/>
                </a:lnTo>
                <a:cubicBezTo>
                  <a:pt x="187523" y="266998"/>
                  <a:pt x="186630" y="267891"/>
                  <a:pt x="184844" y="267891"/>
                </a:cubicBezTo>
                <a:lnTo>
                  <a:pt x="163413" y="267891"/>
                </a:lnTo>
                <a:cubicBezTo>
                  <a:pt x="161627" y="267891"/>
                  <a:pt x="160735" y="266998"/>
                  <a:pt x="160735" y="265212"/>
                </a:cubicBezTo>
                <a:lnTo>
                  <a:pt x="160735" y="243781"/>
                </a:lnTo>
                <a:cubicBezTo>
                  <a:pt x="160957" y="241995"/>
                  <a:pt x="161850" y="241102"/>
                  <a:pt x="163413" y="241102"/>
                </a:cubicBezTo>
                <a:close/>
                <a:moveTo>
                  <a:pt x="123229" y="241102"/>
                </a:moveTo>
                <a:lnTo>
                  <a:pt x="144661" y="241102"/>
                </a:lnTo>
                <a:cubicBezTo>
                  <a:pt x="146447" y="241325"/>
                  <a:pt x="147340" y="242218"/>
                  <a:pt x="147340" y="243781"/>
                </a:cubicBezTo>
                <a:lnTo>
                  <a:pt x="147340" y="265212"/>
                </a:lnTo>
                <a:cubicBezTo>
                  <a:pt x="147340" y="266998"/>
                  <a:pt x="146447" y="267891"/>
                  <a:pt x="144661" y="267891"/>
                </a:cubicBezTo>
                <a:lnTo>
                  <a:pt x="123229" y="267891"/>
                </a:lnTo>
                <a:cubicBezTo>
                  <a:pt x="121443" y="267891"/>
                  <a:pt x="120551" y="266998"/>
                  <a:pt x="120551" y="265212"/>
                </a:cubicBezTo>
                <a:lnTo>
                  <a:pt x="120551" y="243781"/>
                </a:lnTo>
                <a:cubicBezTo>
                  <a:pt x="120774" y="241995"/>
                  <a:pt x="121667" y="241102"/>
                  <a:pt x="123229" y="241102"/>
                </a:cubicBezTo>
                <a:close/>
                <a:moveTo>
                  <a:pt x="83046" y="241102"/>
                </a:moveTo>
                <a:lnTo>
                  <a:pt x="104477" y="241102"/>
                </a:lnTo>
                <a:cubicBezTo>
                  <a:pt x="106263" y="241325"/>
                  <a:pt x="107156" y="242218"/>
                  <a:pt x="107156" y="243781"/>
                </a:cubicBezTo>
                <a:lnTo>
                  <a:pt x="107156" y="265212"/>
                </a:lnTo>
                <a:cubicBezTo>
                  <a:pt x="107156" y="266998"/>
                  <a:pt x="106263" y="267891"/>
                  <a:pt x="104477" y="267891"/>
                </a:cubicBezTo>
                <a:lnTo>
                  <a:pt x="83046" y="267891"/>
                </a:lnTo>
                <a:cubicBezTo>
                  <a:pt x="81260" y="267891"/>
                  <a:pt x="80367" y="266998"/>
                  <a:pt x="80367" y="265212"/>
                </a:cubicBezTo>
                <a:lnTo>
                  <a:pt x="80367" y="243781"/>
                </a:lnTo>
                <a:cubicBezTo>
                  <a:pt x="80590" y="241995"/>
                  <a:pt x="81484" y="241102"/>
                  <a:pt x="83046" y="241102"/>
                </a:cubicBezTo>
                <a:close/>
                <a:moveTo>
                  <a:pt x="42862" y="241102"/>
                </a:moveTo>
                <a:lnTo>
                  <a:pt x="64293" y="241102"/>
                </a:lnTo>
                <a:cubicBezTo>
                  <a:pt x="66079" y="241325"/>
                  <a:pt x="66973" y="242218"/>
                  <a:pt x="66973" y="243781"/>
                </a:cubicBezTo>
                <a:lnTo>
                  <a:pt x="66973" y="265212"/>
                </a:lnTo>
                <a:cubicBezTo>
                  <a:pt x="66973" y="266998"/>
                  <a:pt x="66079" y="267891"/>
                  <a:pt x="64293" y="267891"/>
                </a:cubicBezTo>
                <a:lnTo>
                  <a:pt x="42862" y="267891"/>
                </a:lnTo>
                <a:cubicBezTo>
                  <a:pt x="41076" y="267891"/>
                  <a:pt x="40183" y="266998"/>
                  <a:pt x="40183" y="265212"/>
                </a:cubicBezTo>
                <a:lnTo>
                  <a:pt x="40183" y="243781"/>
                </a:lnTo>
                <a:cubicBezTo>
                  <a:pt x="40407" y="241995"/>
                  <a:pt x="41300" y="241102"/>
                  <a:pt x="42862" y="241102"/>
                </a:cubicBezTo>
                <a:close/>
                <a:moveTo>
                  <a:pt x="2679" y="241102"/>
                </a:moveTo>
                <a:lnTo>
                  <a:pt x="24110" y="241102"/>
                </a:lnTo>
                <a:cubicBezTo>
                  <a:pt x="25896" y="241325"/>
                  <a:pt x="26789" y="242218"/>
                  <a:pt x="26789" y="243781"/>
                </a:cubicBezTo>
                <a:lnTo>
                  <a:pt x="26789" y="265212"/>
                </a:lnTo>
                <a:cubicBezTo>
                  <a:pt x="26789" y="266998"/>
                  <a:pt x="25896" y="267891"/>
                  <a:pt x="24110" y="267891"/>
                </a:cubicBezTo>
                <a:lnTo>
                  <a:pt x="2679" y="267891"/>
                </a:lnTo>
                <a:cubicBezTo>
                  <a:pt x="893" y="267891"/>
                  <a:pt x="0" y="266998"/>
                  <a:pt x="0" y="265212"/>
                </a:cubicBezTo>
                <a:lnTo>
                  <a:pt x="0" y="243781"/>
                </a:lnTo>
                <a:cubicBezTo>
                  <a:pt x="223" y="241995"/>
                  <a:pt x="1116" y="241102"/>
                  <a:pt x="2679" y="241102"/>
                </a:cubicBezTo>
                <a:close/>
                <a:moveTo>
                  <a:pt x="3530798" y="212973"/>
                </a:moveTo>
                <a:lnTo>
                  <a:pt x="3552229" y="212973"/>
                </a:lnTo>
                <a:cubicBezTo>
                  <a:pt x="3554015" y="213196"/>
                  <a:pt x="3554908" y="214089"/>
                  <a:pt x="3554908" y="215652"/>
                </a:cubicBezTo>
                <a:lnTo>
                  <a:pt x="3554908" y="237083"/>
                </a:lnTo>
                <a:cubicBezTo>
                  <a:pt x="3554908" y="238869"/>
                  <a:pt x="3554015" y="239762"/>
                  <a:pt x="3552229" y="239762"/>
                </a:cubicBezTo>
                <a:lnTo>
                  <a:pt x="3530798" y="239762"/>
                </a:lnTo>
                <a:cubicBezTo>
                  <a:pt x="3529012" y="239762"/>
                  <a:pt x="3528119" y="238869"/>
                  <a:pt x="3528119" y="237083"/>
                </a:cubicBezTo>
                <a:lnTo>
                  <a:pt x="3528119" y="215652"/>
                </a:lnTo>
                <a:cubicBezTo>
                  <a:pt x="3528343" y="213866"/>
                  <a:pt x="3529235" y="212973"/>
                  <a:pt x="3530798" y="212973"/>
                </a:cubicBezTo>
                <a:close/>
                <a:moveTo>
                  <a:pt x="3490615" y="212973"/>
                </a:moveTo>
                <a:lnTo>
                  <a:pt x="3512046" y="212973"/>
                </a:lnTo>
                <a:cubicBezTo>
                  <a:pt x="3513832" y="213196"/>
                  <a:pt x="3514725" y="214089"/>
                  <a:pt x="3514725" y="215652"/>
                </a:cubicBezTo>
                <a:lnTo>
                  <a:pt x="3514725" y="237083"/>
                </a:lnTo>
                <a:cubicBezTo>
                  <a:pt x="3514725" y="238869"/>
                  <a:pt x="3513832" y="239762"/>
                  <a:pt x="3512046" y="239762"/>
                </a:cubicBezTo>
                <a:lnTo>
                  <a:pt x="3490615" y="239762"/>
                </a:lnTo>
                <a:cubicBezTo>
                  <a:pt x="3488829" y="239762"/>
                  <a:pt x="3487936" y="238869"/>
                  <a:pt x="3487936" y="237083"/>
                </a:cubicBezTo>
                <a:lnTo>
                  <a:pt x="3487936" y="215652"/>
                </a:lnTo>
                <a:cubicBezTo>
                  <a:pt x="3488159" y="213866"/>
                  <a:pt x="3489052" y="212973"/>
                  <a:pt x="3490615" y="212973"/>
                </a:cubicBezTo>
                <a:close/>
                <a:moveTo>
                  <a:pt x="3450431" y="212973"/>
                </a:moveTo>
                <a:lnTo>
                  <a:pt x="3471862" y="212973"/>
                </a:lnTo>
                <a:cubicBezTo>
                  <a:pt x="3473648" y="213196"/>
                  <a:pt x="3474541" y="214089"/>
                  <a:pt x="3474541" y="215652"/>
                </a:cubicBezTo>
                <a:lnTo>
                  <a:pt x="3474541" y="237083"/>
                </a:lnTo>
                <a:cubicBezTo>
                  <a:pt x="3474541" y="238869"/>
                  <a:pt x="3473648" y="239762"/>
                  <a:pt x="3471862" y="239762"/>
                </a:cubicBezTo>
                <a:lnTo>
                  <a:pt x="3450431" y="239762"/>
                </a:lnTo>
                <a:cubicBezTo>
                  <a:pt x="3448645" y="239762"/>
                  <a:pt x="3447752" y="238869"/>
                  <a:pt x="3447752" y="237083"/>
                </a:cubicBezTo>
                <a:lnTo>
                  <a:pt x="3447752" y="215652"/>
                </a:lnTo>
                <a:cubicBezTo>
                  <a:pt x="3447975" y="213866"/>
                  <a:pt x="3448868" y="212973"/>
                  <a:pt x="3450431" y="212973"/>
                </a:cubicBezTo>
                <a:close/>
                <a:moveTo>
                  <a:pt x="3410247" y="212973"/>
                </a:moveTo>
                <a:lnTo>
                  <a:pt x="3431679" y="212973"/>
                </a:lnTo>
                <a:cubicBezTo>
                  <a:pt x="3433465" y="213196"/>
                  <a:pt x="3434358" y="214089"/>
                  <a:pt x="3434358" y="215652"/>
                </a:cubicBezTo>
                <a:lnTo>
                  <a:pt x="3434358" y="237083"/>
                </a:lnTo>
                <a:cubicBezTo>
                  <a:pt x="3434358" y="238869"/>
                  <a:pt x="3433465" y="239762"/>
                  <a:pt x="3431679" y="239762"/>
                </a:cubicBezTo>
                <a:lnTo>
                  <a:pt x="3410247" y="239762"/>
                </a:lnTo>
                <a:cubicBezTo>
                  <a:pt x="3408461" y="239762"/>
                  <a:pt x="3407568" y="238869"/>
                  <a:pt x="3407568" y="237083"/>
                </a:cubicBezTo>
                <a:lnTo>
                  <a:pt x="3407568" y="215652"/>
                </a:lnTo>
                <a:cubicBezTo>
                  <a:pt x="3407792" y="213866"/>
                  <a:pt x="3408685" y="212973"/>
                  <a:pt x="3410247" y="212973"/>
                </a:cubicBezTo>
                <a:close/>
                <a:moveTo>
                  <a:pt x="3370064" y="212973"/>
                </a:moveTo>
                <a:lnTo>
                  <a:pt x="3392835" y="212973"/>
                </a:lnTo>
                <a:cubicBezTo>
                  <a:pt x="3394620" y="213196"/>
                  <a:pt x="3395513" y="214089"/>
                  <a:pt x="3395513" y="215652"/>
                </a:cubicBezTo>
                <a:lnTo>
                  <a:pt x="3395513" y="238423"/>
                </a:lnTo>
                <a:cubicBezTo>
                  <a:pt x="3395513" y="240209"/>
                  <a:pt x="3394620" y="241102"/>
                  <a:pt x="3392835" y="241102"/>
                </a:cubicBezTo>
                <a:lnTo>
                  <a:pt x="3370064" y="241102"/>
                </a:lnTo>
                <a:cubicBezTo>
                  <a:pt x="3368278" y="241102"/>
                  <a:pt x="3367385" y="240209"/>
                  <a:pt x="3367385" y="238423"/>
                </a:cubicBezTo>
                <a:lnTo>
                  <a:pt x="3367385" y="215652"/>
                </a:lnTo>
                <a:cubicBezTo>
                  <a:pt x="3367608" y="213866"/>
                  <a:pt x="3368501" y="212973"/>
                  <a:pt x="3370064" y="212973"/>
                </a:cubicBezTo>
                <a:close/>
                <a:moveTo>
                  <a:pt x="3329880" y="212973"/>
                </a:moveTo>
                <a:lnTo>
                  <a:pt x="3352651" y="212973"/>
                </a:lnTo>
                <a:cubicBezTo>
                  <a:pt x="3354437" y="213196"/>
                  <a:pt x="3355330" y="214089"/>
                  <a:pt x="3355330" y="215652"/>
                </a:cubicBezTo>
                <a:lnTo>
                  <a:pt x="3355330" y="238423"/>
                </a:lnTo>
                <a:cubicBezTo>
                  <a:pt x="3355330" y="240209"/>
                  <a:pt x="3354437" y="241102"/>
                  <a:pt x="3352651" y="241102"/>
                </a:cubicBezTo>
                <a:lnTo>
                  <a:pt x="3329880" y="241102"/>
                </a:lnTo>
                <a:cubicBezTo>
                  <a:pt x="3328094" y="241102"/>
                  <a:pt x="3327201" y="240209"/>
                  <a:pt x="3327201" y="238423"/>
                </a:cubicBezTo>
                <a:lnTo>
                  <a:pt x="3327201" y="215652"/>
                </a:lnTo>
                <a:cubicBezTo>
                  <a:pt x="3327425" y="213866"/>
                  <a:pt x="3328318" y="212973"/>
                  <a:pt x="3329880" y="212973"/>
                </a:cubicBezTo>
                <a:close/>
                <a:moveTo>
                  <a:pt x="3289697" y="212973"/>
                </a:moveTo>
                <a:lnTo>
                  <a:pt x="3312467" y="212973"/>
                </a:lnTo>
                <a:cubicBezTo>
                  <a:pt x="3314253" y="213196"/>
                  <a:pt x="3315146" y="214089"/>
                  <a:pt x="3315146" y="215652"/>
                </a:cubicBezTo>
                <a:lnTo>
                  <a:pt x="3315146" y="238423"/>
                </a:lnTo>
                <a:cubicBezTo>
                  <a:pt x="3315146" y="240209"/>
                  <a:pt x="3314253" y="241102"/>
                  <a:pt x="3312467" y="241102"/>
                </a:cubicBezTo>
                <a:lnTo>
                  <a:pt x="3289697" y="241102"/>
                </a:lnTo>
                <a:cubicBezTo>
                  <a:pt x="3287911" y="241102"/>
                  <a:pt x="3287018" y="240209"/>
                  <a:pt x="3287018" y="238423"/>
                </a:cubicBezTo>
                <a:lnTo>
                  <a:pt x="3287018" y="215652"/>
                </a:lnTo>
                <a:cubicBezTo>
                  <a:pt x="3287241" y="213866"/>
                  <a:pt x="3288134" y="212973"/>
                  <a:pt x="3289697" y="212973"/>
                </a:cubicBezTo>
                <a:close/>
                <a:moveTo>
                  <a:pt x="3249513" y="212973"/>
                </a:moveTo>
                <a:lnTo>
                  <a:pt x="3272284" y="212973"/>
                </a:lnTo>
                <a:cubicBezTo>
                  <a:pt x="3274070" y="213196"/>
                  <a:pt x="3274963" y="214089"/>
                  <a:pt x="3274963" y="215652"/>
                </a:cubicBezTo>
                <a:lnTo>
                  <a:pt x="3274963" y="238423"/>
                </a:lnTo>
                <a:cubicBezTo>
                  <a:pt x="3274963" y="240209"/>
                  <a:pt x="3274070" y="241102"/>
                  <a:pt x="3272284" y="241102"/>
                </a:cubicBezTo>
                <a:lnTo>
                  <a:pt x="3249513" y="241102"/>
                </a:lnTo>
                <a:cubicBezTo>
                  <a:pt x="3247727" y="241102"/>
                  <a:pt x="3246834" y="240209"/>
                  <a:pt x="3246834" y="238423"/>
                </a:cubicBezTo>
                <a:lnTo>
                  <a:pt x="3246834" y="215652"/>
                </a:lnTo>
                <a:cubicBezTo>
                  <a:pt x="3247057" y="213866"/>
                  <a:pt x="3247950" y="212973"/>
                  <a:pt x="3249513" y="212973"/>
                </a:cubicBezTo>
                <a:close/>
                <a:moveTo>
                  <a:pt x="3209329" y="212973"/>
                </a:moveTo>
                <a:lnTo>
                  <a:pt x="3230761" y="212973"/>
                </a:lnTo>
                <a:cubicBezTo>
                  <a:pt x="3232547" y="213196"/>
                  <a:pt x="3233440" y="214089"/>
                  <a:pt x="3233440" y="215652"/>
                </a:cubicBezTo>
                <a:lnTo>
                  <a:pt x="3233440" y="237083"/>
                </a:lnTo>
                <a:cubicBezTo>
                  <a:pt x="3233440" y="238869"/>
                  <a:pt x="3232547" y="239762"/>
                  <a:pt x="3230761" y="239762"/>
                </a:cubicBezTo>
                <a:lnTo>
                  <a:pt x="3209329" y="239762"/>
                </a:lnTo>
                <a:cubicBezTo>
                  <a:pt x="3207543" y="239762"/>
                  <a:pt x="3206651" y="238869"/>
                  <a:pt x="3206651" y="237083"/>
                </a:cubicBezTo>
                <a:lnTo>
                  <a:pt x="3206651" y="215652"/>
                </a:lnTo>
                <a:cubicBezTo>
                  <a:pt x="3206874" y="213866"/>
                  <a:pt x="3207767" y="212973"/>
                  <a:pt x="3209329" y="212973"/>
                </a:cubicBezTo>
                <a:close/>
                <a:moveTo>
                  <a:pt x="3169146" y="212973"/>
                </a:moveTo>
                <a:lnTo>
                  <a:pt x="3190577" y="212973"/>
                </a:lnTo>
                <a:cubicBezTo>
                  <a:pt x="3192363" y="213196"/>
                  <a:pt x="3193256" y="214089"/>
                  <a:pt x="3193256" y="215652"/>
                </a:cubicBezTo>
                <a:lnTo>
                  <a:pt x="3193256" y="237083"/>
                </a:lnTo>
                <a:cubicBezTo>
                  <a:pt x="3193256" y="238869"/>
                  <a:pt x="3192363" y="239762"/>
                  <a:pt x="3190577" y="239762"/>
                </a:cubicBezTo>
                <a:lnTo>
                  <a:pt x="3169146" y="239762"/>
                </a:lnTo>
                <a:cubicBezTo>
                  <a:pt x="3167360" y="239762"/>
                  <a:pt x="3166467" y="238869"/>
                  <a:pt x="3166467" y="237083"/>
                </a:cubicBezTo>
                <a:lnTo>
                  <a:pt x="3166467" y="215652"/>
                </a:lnTo>
                <a:cubicBezTo>
                  <a:pt x="3166690" y="213866"/>
                  <a:pt x="3167583" y="212973"/>
                  <a:pt x="3169146" y="212973"/>
                </a:cubicBezTo>
                <a:close/>
                <a:moveTo>
                  <a:pt x="3128962" y="212973"/>
                </a:moveTo>
                <a:lnTo>
                  <a:pt x="3150393" y="212973"/>
                </a:lnTo>
                <a:cubicBezTo>
                  <a:pt x="3152179" y="213196"/>
                  <a:pt x="3153072" y="214089"/>
                  <a:pt x="3153072" y="215652"/>
                </a:cubicBezTo>
                <a:lnTo>
                  <a:pt x="3153072" y="237083"/>
                </a:lnTo>
                <a:cubicBezTo>
                  <a:pt x="3153072" y="238869"/>
                  <a:pt x="3152179" y="239762"/>
                  <a:pt x="3150393" y="239762"/>
                </a:cubicBezTo>
                <a:lnTo>
                  <a:pt x="3128962" y="239762"/>
                </a:lnTo>
                <a:cubicBezTo>
                  <a:pt x="3127176" y="239762"/>
                  <a:pt x="3126283" y="238869"/>
                  <a:pt x="3126283" y="237083"/>
                </a:cubicBezTo>
                <a:lnTo>
                  <a:pt x="3126283" y="215652"/>
                </a:lnTo>
                <a:cubicBezTo>
                  <a:pt x="3126507" y="213866"/>
                  <a:pt x="3127400" y="212973"/>
                  <a:pt x="3128962" y="212973"/>
                </a:cubicBezTo>
                <a:close/>
                <a:moveTo>
                  <a:pt x="3088779" y="212973"/>
                </a:moveTo>
                <a:lnTo>
                  <a:pt x="3110210" y="212973"/>
                </a:lnTo>
                <a:cubicBezTo>
                  <a:pt x="3111996" y="213196"/>
                  <a:pt x="3112889" y="214089"/>
                  <a:pt x="3112889" y="215652"/>
                </a:cubicBezTo>
                <a:lnTo>
                  <a:pt x="3112889" y="237083"/>
                </a:lnTo>
                <a:cubicBezTo>
                  <a:pt x="3112889" y="238869"/>
                  <a:pt x="3111996" y="239762"/>
                  <a:pt x="3110210" y="239762"/>
                </a:cubicBezTo>
                <a:lnTo>
                  <a:pt x="3088779" y="239762"/>
                </a:lnTo>
                <a:cubicBezTo>
                  <a:pt x="3086993" y="239762"/>
                  <a:pt x="3086100" y="238869"/>
                  <a:pt x="3086100" y="237083"/>
                </a:cubicBezTo>
                <a:lnTo>
                  <a:pt x="3086100" y="215652"/>
                </a:lnTo>
                <a:cubicBezTo>
                  <a:pt x="3086323" y="213866"/>
                  <a:pt x="3087216" y="212973"/>
                  <a:pt x="3088779" y="212973"/>
                </a:cubicBezTo>
                <a:close/>
                <a:moveTo>
                  <a:pt x="6304954" y="200918"/>
                </a:moveTo>
                <a:lnTo>
                  <a:pt x="6326386" y="200918"/>
                </a:lnTo>
                <a:cubicBezTo>
                  <a:pt x="6328172" y="201141"/>
                  <a:pt x="6329064" y="202034"/>
                  <a:pt x="6329064" y="203597"/>
                </a:cubicBezTo>
                <a:lnTo>
                  <a:pt x="6329064" y="225028"/>
                </a:lnTo>
                <a:cubicBezTo>
                  <a:pt x="6329064" y="226814"/>
                  <a:pt x="6328172" y="227707"/>
                  <a:pt x="6326386" y="227707"/>
                </a:cubicBezTo>
                <a:lnTo>
                  <a:pt x="6304954" y="227707"/>
                </a:lnTo>
                <a:cubicBezTo>
                  <a:pt x="6303168" y="227707"/>
                  <a:pt x="6302276" y="226814"/>
                  <a:pt x="6302276" y="225028"/>
                </a:cubicBezTo>
                <a:lnTo>
                  <a:pt x="6302276" y="203597"/>
                </a:lnTo>
                <a:cubicBezTo>
                  <a:pt x="6302498" y="201811"/>
                  <a:pt x="6303392" y="200918"/>
                  <a:pt x="6304954" y="200918"/>
                </a:cubicBezTo>
                <a:close/>
                <a:moveTo>
                  <a:pt x="6264770" y="200918"/>
                </a:moveTo>
                <a:lnTo>
                  <a:pt x="6286202" y="200918"/>
                </a:lnTo>
                <a:cubicBezTo>
                  <a:pt x="6287988" y="201141"/>
                  <a:pt x="6288881" y="202034"/>
                  <a:pt x="6288881" y="203597"/>
                </a:cubicBezTo>
                <a:lnTo>
                  <a:pt x="6288881" y="225028"/>
                </a:lnTo>
                <a:cubicBezTo>
                  <a:pt x="6288881" y="226814"/>
                  <a:pt x="6287988" y="227707"/>
                  <a:pt x="6286202" y="227707"/>
                </a:cubicBezTo>
                <a:lnTo>
                  <a:pt x="6264770" y="227707"/>
                </a:lnTo>
                <a:cubicBezTo>
                  <a:pt x="6262985" y="227707"/>
                  <a:pt x="6262092" y="226814"/>
                  <a:pt x="6262092" y="225028"/>
                </a:cubicBezTo>
                <a:lnTo>
                  <a:pt x="6262092" y="203597"/>
                </a:lnTo>
                <a:cubicBezTo>
                  <a:pt x="6262315" y="201811"/>
                  <a:pt x="6263208" y="200918"/>
                  <a:pt x="6264770" y="200918"/>
                </a:cubicBezTo>
                <a:close/>
                <a:moveTo>
                  <a:pt x="6224587" y="200918"/>
                </a:moveTo>
                <a:lnTo>
                  <a:pt x="6246018" y="200918"/>
                </a:lnTo>
                <a:cubicBezTo>
                  <a:pt x="6247804" y="201141"/>
                  <a:pt x="6248698" y="202034"/>
                  <a:pt x="6248698" y="203597"/>
                </a:cubicBezTo>
                <a:lnTo>
                  <a:pt x="6248698" y="225028"/>
                </a:lnTo>
                <a:cubicBezTo>
                  <a:pt x="6248698" y="226814"/>
                  <a:pt x="6247804" y="227707"/>
                  <a:pt x="6246018" y="227707"/>
                </a:cubicBezTo>
                <a:lnTo>
                  <a:pt x="6224587" y="227707"/>
                </a:lnTo>
                <a:cubicBezTo>
                  <a:pt x="6222801" y="227707"/>
                  <a:pt x="6221908" y="226814"/>
                  <a:pt x="6221908" y="225028"/>
                </a:cubicBezTo>
                <a:lnTo>
                  <a:pt x="6221908" y="203597"/>
                </a:lnTo>
                <a:cubicBezTo>
                  <a:pt x="6222132" y="201811"/>
                  <a:pt x="6223024" y="200918"/>
                  <a:pt x="6224587" y="200918"/>
                </a:cubicBezTo>
                <a:close/>
                <a:moveTo>
                  <a:pt x="6184404" y="200918"/>
                </a:moveTo>
                <a:lnTo>
                  <a:pt x="6205835" y="200918"/>
                </a:lnTo>
                <a:cubicBezTo>
                  <a:pt x="6207620" y="201141"/>
                  <a:pt x="6208514" y="202034"/>
                  <a:pt x="6208514" y="203597"/>
                </a:cubicBezTo>
                <a:lnTo>
                  <a:pt x="6208514" y="225028"/>
                </a:lnTo>
                <a:cubicBezTo>
                  <a:pt x="6208514" y="226814"/>
                  <a:pt x="6207620" y="227707"/>
                  <a:pt x="6205835" y="227707"/>
                </a:cubicBezTo>
                <a:lnTo>
                  <a:pt x="6184404" y="227707"/>
                </a:lnTo>
                <a:cubicBezTo>
                  <a:pt x="6182618" y="227707"/>
                  <a:pt x="6181724" y="226814"/>
                  <a:pt x="6181724" y="225028"/>
                </a:cubicBezTo>
                <a:lnTo>
                  <a:pt x="6181724" y="203597"/>
                </a:lnTo>
                <a:cubicBezTo>
                  <a:pt x="6181948" y="201811"/>
                  <a:pt x="6182841" y="200918"/>
                  <a:pt x="6184404" y="200918"/>
                </a:cubicBezTo>
                <a:close/>
                <a:moveTo>
                  <a:pt x="6112073" y="200918"/>
                </a:moveTo>
                <a:lnTo>
                  <a:pt x="6133504" y="200918"/>
                </a:lnTo>
                <a:cubicBezTo>
                  <a:pt x="6135290" y="201141"/>
                  <a:pt x="6136183" y="202034"/>
                  <a:pt x="6136183" y="203597"/>
                </a:cubicBezTo>
                <a:lnTo>
                  <a:pt x="6136183" y="225028"/>
                </a:lnTo>
                <a:cubicBezTo>
                  <a:pt x="6136183" y="226814"/>
                  <a:pt x="6135290" y="227707"/>
                  <a:pt x="6133504" y="227707"/>
                </a:cubicBezTo>
                <a:lnTo>
                  <a:pt x="6112073" y="227707"/>
                </a:lnTo>
                <a:cubicBezTo>
                  <a:pt x="6110287" y="227707"/>
                  <a:pt x="6109394" y="226814"/>
                  <a:pt x="6109394" y="225028"/>
                </a:cubicBezTo>
                <a:lnTo>
                  <a:pt x="6109394" y="203597"/>
                </a:lnTo>
                <a:cubicBezTo>
                  <a:pt x="6109618" y="201811"/>
                  <a:pt x="6110510" y="200918"/>
                  <a:pt x="6112073" y="200918"/>
                </a:cubicBezTo>
                <a:close/>
                <a:moveTo>
                  <a:pt x="6071890" y="200918"/>
                </a:moveTo>
                <a:lnTo>
                  <a:pt x="6093320" y="200918"/>
                </a:lnTo>
                <a:cubicBezTo>
                  <a:pt x="6095106" y="201141"/>
                  <a:pt x="6096000" y="202034"/>
                  <a:pt x="6096000" y="203597"/>
                </a:cubicBezTo>
                <a:lnTo>
                  <a:pt x="6096000" y="225028"/>
                </a:lnTo>
                <a:cubicBezTo>
                  <a:pt x="6096000" y="226814"/>
                  <a:pt x="6095106" y="227707"/>
                  <a:pt x="6093320" y="227707"/>
                </a:cubicBezTo>
                <a:lnTo>
                  <a:pt x="6071890" y="227707"/>
                </a:lnTo>
                <a:cubicBezTo>
                  <a:pt x="6070104" y="227707"/>
                  <a:pt x="6069210" y="226814"/>
                  <a:pt x="6069210" y="225028"/>
                </a:cubicBezTo>
                <a:lnTo>
                  <a:pt x="6069210" y="203597"/>
                </a:lnTo>
                <a:cubicBezTo>
                  <a:pt x="6069434" y="201811"/>
                  <a:pt x="6070327" y="200918"/>
                  <a:pt x="6071890" y="200918"/>
                </a:cubicBezTo>
                <a:close/>
                <a:moveTo>
                  <a:pt x="6031706" y="200918"/>
                </a:moveTo>
                <a:lnTo>
                  <a:pt x="6053137" y="200918"/>
                </a:lnTo>
                <a:cubicBezTo>
                  <a:pt x="6054923" y="201141"/>
                  <a:pt x="6055816" y="202034"/>
                  <a:pt x="6055816" y="203597"/>
                </a:cubicBezTo>
                <a:lnTo>
                  <a:pt x="6055816" y="225028"/>
                </a:lnTo>
                <a:cubicBezTo>
                  <a:pt x="6055816" y="226814"/>
                  <a:pt x="6054923" y="227707"/>
                  <a:pt x="6053137" y="227707"/>
                </a:cubicBezTo>
                <a:lnTo>
                  <a:pt x="6031706" y="227707"/>
                </a:lnTo>
                <a:cubicBezTo>
                  <a:pt x="6029920" y="227707"/>
                  <a:pt x="6029027" y="226814"/>
                  <a:pt x="6029027" y="225028"/>
                </a:cubicBezTo>
                <a:lnTo>
                  <a:pt x="6029027" y="203597"/>
                </a:lnTo>
                <a:cubicBezTo>
                  <a:pt x="6029250" y="201811"/>
                  <a:pt x="6030143" y="200918"/>
                  <a:pt x="6031706" y="200918"/>
                </a:cubicBezTo>
                <a:close/>
                <a:moveTo>
                  <a:pt x="5991522" y="200918"/>
                </a:moveTo>
                <a:lnTo>
                  <a:pt x="6012954" y="200918"/>
                </a:lnTo>
                <a:cubicBezTo>
                  <a:pt x="6014740" y="201141"/>
                  <a:pt x="6015632" y="202034"/>
                  <a:pt x="6015632" y="203597"/>
                </a:cubicBezTo>
                <a:lnTo>
                  <a:pt x="6015632" y="225028"/>
                </a:lnTo>
                <a:cubicBezTo>
                  <a:pt x="6015632" y="226814"/>
                  <a:pt x="6014740" y="227707"/>
                  <a:pt x="6012954" y="227707"/>
                </a:cubicBezTo>
                <a:lnTo>
                  <a:pt x="5991522" y="227707"/>
                </a:lnTo>
                <a:cubicBezTo>
                  <a:pt x="5989736" y="227707"/>
                  <a:pt x="5988844" y="226814"/>
                  <a:pt x="5988844" y="225028"/>
                </a:cubicBezTo>
                <a:lnTo>
                  <a:pt x="5988844" y="203597"/>
                </a:lnTo>
                <a:cubicBezTo>
                  <a:pt x="5989066" y="201811"/>
                  <a:pt x="5989960" y="200918"/>
                  <a:pt x="5991522" y="200918"/>
                </a:cubicBezTo>
                <a:close/>
                <a:moveTo>
                  <a:pt x="5951338" y="200918"/>
                </a:moveTo>
                <a:lnTo>
                  <a:pt x="5972770" y="200918"/>
                </a:lnTo>
                <a:cubicBezTo>
                  <a:pt x="5974556" y="201141"/>
                  <a:pt x="5975449" y="202034"/>
                  <a:pt x="5975449" y="203597"/>
                </a:cubicBezTo>
                <a:lnTo>
                  <a:pt x="5975449" y="225028"/>
                </a:lnTo>
                <a:cubicBezTo>
                  <a:pt x="5975449" y="226814"/>
                  <a:pt x="5974556" y="227707"/>
                  <a:pt x="5972770" y="227707"/>
                </a:cubicBezTo>
                <a:lnTo>
                  <a:pt x="5951338" y="227707"/>
                </a:lnTo>
                <a:cubicBezTo>
                  <a:pt x="5949552" y="227707"/>
                  <a:pt x="5948660" y="226814"/>
                  <a:pt x="5948660" y="225028"/>
                </a:cubicBezTo>
                <a:lnTo>
                  <a:pt x="5948660" y="203597"/>
                </a:lnTo>
                <a:cubicBezTo>
                  <a:pt x="5948883" y="201811"/>
                  <a:pt x="5949776" y="200918"/>
                  <a:pt x="5951338" y="200918"/>
                </a:cubicBezTo>
                <a:close/>
                <a:moveTo>
                  <a:pt x="5911155" y="200918"/>
                </a:moveTo>
                <a:lnTo>
                  <a:pt x="5932586" y="200918"/>
                </a:lnTo>
                <a:cubicBezTo>
                  <a:pt x="5934372" y="201141"/>
                  <a:pt x="5935265" y="202034"/>
                  <a:pt x="5935265" y="203597"/>
                </a:cubicBezTo>
                <a:lnTo>
                  <a:pt x="5935265" y="225028"/>
                </a:lnTo>
                <a:cubicBezTo>
                  <a:pt x="5935265" y="226814"/>
                  <a:pt x="5934372" y="227707"/>
                  <a:pt x="5932586" y="227707"/>
                </a:cubicBezTo>
                <a:lnTo>
                  <a:pt x="5911155" y="227707"/>
                </a:lnTo>
                <a:cubicBezTo>
                  <a:pt x="5909369" y="227707"/>
                  <a:pt x="5908476" y="226814"/>
                  <a:pt x="5908476" y="225028"/>
                </a:cubicBezTo>
                <a:lnTo>
                  <a:pt x="5908476" y="203597"/>
                </a:lnTo>
                <a:cubicBezTo>
                  <a:pt x="5908700" y="201811"/>
                  <a:pt x="5909592" y="200918"/>
                  <a:pt x="5911155" y="200918"/>
                </a:cubicBezTo>
                <a:close/>
                <a:moveTo>
                  <a:pt x="5870972" y="200918"/>
                </a:moveTo>
                <a:lnTo>
                  <a:pt x="5892402" y="200918"/>
                </a:lnTo>
                <a:cubicBezTo>
                  <a:pt x="5894188" y="201141"/>
                  <a:pt x="5895082" y="202034"/>
                  <a:pt x="5895082" y="203597"/>
                </a:cubicBezTo>
                <a:lnTo>
                  <a:pt x="5895082" y="225028"/>
                </a:lnTo>
                <a:cubicBezTo>
                  <a:pt x="5895082" y="226814"/>
                  <a:pt x="5894188" y="227707"/>
                  <a:pt x="5892402" y="227707"/>
                </a:cubicBezTo>
                <a:lnTo>
                  <a:pt x="5870972" y="227707"/>
                </a:lnTo>
                <a:cubicBezTo>
                  <a:pt x="5869186" y="227707"/>
                  <a:pt x="5868292" y="226814"/>
                  <a:pt x="5868292" y="225028"/>
                </a:cubicBezTo>
                <a:lnTo>
                  <a:pt x="5868292" y="203597"/>
                </a:lnTo>
                <a:cubicBezTo>
                  <a:pt x="5868516" y="201811"/>
                  <a:pt x="5869409" y="200918"/>
                  <a:pt x="5870972" y="200918"/>
                </a:cubicBezTo>
                <a:close/>
                <a:moveTo>
                  <a:pt x="5790604" y="200918"/>
                </a:moveTo>
                <a:lnTo>
                  <a:pt x="5812036" y="200918"/>
                </a:lnTo>
                <a:cubicBezTo>
                  <a:pt x="5813822" y="201141"/>
                  <a:pt x="5814714" y="202034"/>
                  <a:pt x="5814714" y="203597"/>
                </a:cubicBezTo>
                <a:lnTo>
                  <a:pt x="5814714" y="225028"/>
                </a:lnTo>
                <a:cubicBezTo>
                  <a:pt x="5814714" y="226814"/>
                  <a:pt x="5813822" y="227707"/>
                  <a:pt x="5812036" y="227707"/>
                </a:cubicBezTo>
                <a:lnTo>
                  <a:pt x="5790604" y="227707"/>
                </a:lnTo>
                <a:cubicBezTo>
                  <a:pt x="5788818" y="227707"/>
                  <a:pt x="5787926" y="226814"/>
                  <a:pt x="5787926" y="225028"/>
                </a:cubicBezTo>
                <a:lnTo>
                  <a:pt x="5787926" y="203597"/>
                </a:lnTo>
                <a:cubicBezTo>
                  <a:pt x="5788148" y="201811"/>
                  <a:pt x="5789042" y="200918"/>
                  <a:pt x="5790604" y="200918"/>
                </a:cubicBezTo>
                <a:close/>
                <a:moveTo>
                  <a:pt x="5750420" y="200918"/>
                </a:moveTo>
                <a:lnTo>
                  <a:pt x="5771852" y="200918"/>
                </a:lnTo>
                <a:cubicBezTo>
                  <a:pt x="5773638" y="201141"/>
                  <a:pt x="5774531" y="202034"/>
                  <a:pt x="5774531" y="203597"/>
                </a:cubicBezTo>
                <a:lnTo>
                  <a:pt x="5774531" y="225028"/>
                </a:lnTo>
                <a:cubicBezTo>
                  <a:pt x="5774531" y="226814"/>
                  <a:pt x="5773638" y="227707"/>
                  <a:pt x="5771852" y="227707"/>
                </a:cubicBezTo>
                <a:lnTo>
                  <a:pt x="5750420" y="227707"/>
                </a:lnTo>
                <a:cubicBezTo>
                  <a:pt x="5748635" y="227707"/>
                  <a:pt x="5747742" y="226814"/>
                  <a:pt x="5747742" y="225028"/>
                </a:cubicBezTo>
                <a:lnTo>
                  <a:pt x="5747742" y="203597"/>
                </a:lnTo>
                <a:cubicBezTo>
                  <a:pt x="5747965" y="201811"/>
                  <a:pt x="5748858" y="200918"/>
                  <a:pt x="5750420" y="200918"/>
                </a:cubicBezTo>
                <a:close/>
                <a:moveTo>
                  <a:pt x="5710237" y="200918"/>
                </a:moveTo>
                <a:lnTo>
                  <a:pt x="5731668" y="200918"/>
                </a:lnTo>
                <a:cubicBezTo>
                  <a:pt x="5733454" y="201141"/>
                  <a:pt x="5734348" y="202034"/>
                  <a:pt x="5734348" y="203597"/>
                </a:cubicBezTo>
                <a:lnTo>
                  <a:pt x="5734348" y="225028"/>
                </a:lnTo>
                <a:cubicBezTo>
                  <a:pt x="5734348" y="226814"/>
                  <a:pt x="5733454" y="227707"/>
                  <a:pt x="5731668" y="227707"/>
                </a:cubicBezTo>
                <a:lnTo>
                  <a:pt x="5710237" y="227707"/>
                </a:lnTo>
                <a:cubicBezTo>
                  <a:pt x="5708451" y="227707"/>
                  <a:pt x="5707558" y="226814"/>
                  <a:pt x="5707558" y="225028"/>
                </a:cubicBezTo>
                <a:lnTo>
                  <a:pt x="5707558" y="203597"/>
                </a:lnTo>
                <a:cubicBezTo>
                  <a:pt x="5707782" y="201811"/>
                  <a:pt x="5708674" y="200918"/>
                  <a:pt x="5710237" y="200918"/>
                </a:cubicBezTo>
                <a:close/>
                <a:moveTo>
                  <a:pt x="5670054" y="200918"/>
                </a:moveTo>
                <a:lnTo>
                  <a:pt x="5691485" y="200918"/>
                </a:lnTo>
                <a:cubicBezTo>
                  <a:pt x="5693270" y="201141"/>
                  <a:pt x="5694164" y="202034"/>
                  <a:pt x="5694164" y="203597"/>
                </a:cubicBezTo>
                <a:lnTo>
                  <a:pt x="5694164" y="225028"/>
                </a:lnTo>
                <a:cubicBezTo>
                  <a:pt x="5694164" y="226814"/>
                  <a:pt x="5693270" y="227707"/>
                  <a:pt x="5691485" y="227707"/>
                </a:cubicBezTo>
                <a:lnTo>
                  <a:pt x="5670054" y="227707"/>
                </a:lnTo>
                <a:cubicBezTo>
                  <a:pt x="5668268" y="227707"/>
                  <a:pt x="5667374" y="226814"/>
                  <a:pt x="5667374" y="225028"/>
                </a:cubicBezTo>
                <a:lnTo>
                  <a:pt x="5667374" y="203597"/>
                </a:lnTo>
                <a:cubicBezTo>
                  <a:pt x="5667598" y="201811"/>
                  <a:pt x="5668491" y="200918"/>
                  <a:pt x="5670054" y="200918"/>
                </a:cubicBezTo>
                <a:close/>
                <a:moveTo>
                  <a:pt x="5427464" y="200918"/>
                </a:moveTo>
                <a:lnTo>
                  <a:pt x="5448895" y="200918"/>
                </a:lnTo>
                <a:cubicBezTo>
                  <a:pt x="5450681" y="201141"/>
                  <a:pt x="5451574" y="202034"/>
                  <a:pt x="5451574" y="203597"/>
                </a:cubicBezTo>
                <a:lnTo>
                  <a:pt x="5451574" y="225028"/>
                </a:lnTo>
                <a:cubicBezTo>
                  <a:pt x="5451574" y="226814"/>
                  <a:pt x="5450681" y="227707"/>
                  <a:pt x="5448895" y="227707"/>
                </a:cubicBezTo>
                <a:lnTo>
                  <a:pt x="5427464" y="227707"/>
                </a:lnTo>
                <a:cubicBezTo>
                  <a:pt x="5425678" y="227707"/>
                  <a:pt x="5424785" y="226814"/>
                  <a:pt x="5424785" y="225028"/>
                </a:cubicBezTo>
                <a:lnTo>
                  <a:pt x="5424785" y="203597"/>
                </a:lnTo>
                <a:cubicBezTo>
                  <a:pt x="5425008" y="201811"/>
                  <a:pt x="5425901" y="200918"/>
                  <a:pt x="5427464" y="200918"/>
                </a:cubicBezTo>
                <a:close/>
                <a:moveTo>
                  <a:pt x="5387280" y="200918"/>
                </a:moveTo>
                <a:lnTo>
                  <a:pt x="5408712" y="200918"/>
                </a:lnTo>
                <a:cubicBezTo>
                  <a:pt x="5410498" y="201141"/>
                  <a:pt x="5411390" y="202034"/>
                  <a:pt x="5411390" y="203597"/>
                </a:cubicBezTo>
                <a:lnTo>
                  <a:pt x="5411390" y="225028"/>
                </a:lnTo>
                <a:cubicBezTo>
                  <a:pt x="5411390" y="226814"/>
                  <a:pt x="5410498" y="227707"/>
                  <a:pt x="5408712" y="227707"/>
                </a:cubicBezTo>
                <a:lnTo>
                  <a:pt x="5387280" y="227707"/>
                </a:lnTo>
                <a:cubicBezTo>
                  <a:pt x="5385494" y="227707"/>
                  <a:pt x="5384601" y="226814"/>
                  <a:pt x="5384601" y="225028"/>
                </a:cubicBezTo>
                <a:lnTo>
                  <a:pt x="5384601" y="203597"/>
                </a:lnTo>
                <a:cubicBezTo>
                  <a:pt x="5384825" y="201811"/>
                  <a:pt x="5385718" y="200918"/>
                  <a:pt x="5387280" y="200918"/>
                </a:cubicBezTo>
                <a:close/>
                <a:moveTo>
                  <a:pt x="5347097" y="200918"/>
                </a:moveTo>
                <a:lnTo>
                  <a:pt x="5368528" y="200918"/>
                </a:lnTo>
                <a:cubicBezTo>
                  <a:pt x="5370314" y="201141"/>
                  <a:pt x="5371207" y="202034"/>
                  <a:pt x="5371207" y="203597"/>
                </a:cubicBezTo>
                <a:lnTo>
                  <a:pt x="5371207" y="225028"/>
                </a:lnTo>
                <a:cubicBezTo>
                  <a:pt x="5371207" y="226814"/>
                  <a:pt x="5370314" y="227707"/>
                  <a:pt x="5368528" y="227707"/>
                </a:cubicBezTo>
                <a:lnTo>
                  <a:pt x="5347097" y="227707"/>
                </a:lnTo>
                <a:cubicBezTo>
                  <a:pt x="5345311" y="227707"/>
                  <a:pt x="5344418" y="226814"/>
                  <a:pt x="5344418" y="225028"/>
                </a:cubicBezTo>
                <a:lnTo>
                  <a:pt x="5344418" y="203597"/>
                </a:lnTo>
                <a:cubicBezTo>
                  <a:pt x="5344641" y="201811"/>
                  <a:pt x="5345534" y="200918"/>
                  <a:pt x="5347097" y="200918"/>
                </a:cubicBezTo>
                <a:close/>
                <a:moveTo>
                  <a:pt x="5306913" y="200918"/>
                </a:moveTo>
                <a:lnTo>
                  <a:pt x="5328344" y="200918"/>
                </a:lnTo>
                <a:cubicBezTo>
                  <a:pt x="5330130" y="201141"/>
                  <a:pt x="5331023" y="202034"/>
                  <a:pt x="5331023" y="203597"/>
                </a:cubicBezTo>
                <a:lnTo>
                  <a:pt x="5331023" y="225028"/>
                </a:lnTo>
                <a:cubicBezTo>
                  <a:pt x="5331023" y="226814"/>
                  <a:pt x="5330130" y="227707"/>
                  <a:pt x="5328344" y="227707"/>
                </a:cubicBezTo>
                <a:lnTo>
                  <a:pt x="5306913" y="227707"/>
                </a:lnTo>
                <a:cubicBezTo>
                  <a:pt x="5305127" y="227707"/>
                  <a:pt x="5304234" y="226814"/>
                  <a:pt x="5304234" y="225028"/>
                </a:cubicBezTo>
                <a:lnTo>
                  <a:pt x="5304234" y="203597"/>
                </a:lnTo>
                <a:cubicBezTo>
                  <a:pt x="5304457" y="201811"/>
                  <a:pt x="5305350" y="200918"/>
                  <a:pt x="5306913" y="200918"/>
                </a:cubicBezTo>
                <a:close/>
                <a:moveTo>
                  <a:pt x="5073848" y="200918"/>
                </a:moveTo>
                <a:lnTo>
                  <a:pt x="5095280" y="200918"/>
                </a:lnTo>
                <a:cubicBezTo>
                  <a:pt x="5097065" y="201141"/>
                  <a:pt x="5097958" y="202034"/>
                  <a:pt x="5097958" y="203597"/>
                </a:cubicBezTo>
                <a:lnTo>
                  <a:pt x="5097958" y="225028"/>
                </a:lnTo>
                <a:cubicBezTo>
                  <a:pt x="5097958" y="226814"/>
                  <a:pt x="5097065" y="227707"/>
                  <a:pt x="5095280" y="227707"/>
                </a:cubicBezTo>
                <a:lnTo>
                  <a:pt x="5073848" y="227707"/>
                </a:lnTo>
                <a:cubicBezTo>
                  <a:pt x="5072062" y="227707"/>
                  <a:pt x="5071169" y="226814"/>
                  <a:pt x="5071169" y="225028"/>
                </a:cubicBezTo>
                <a:lnTo>
                  <a:pt x="5071169" y="203597"/>
                </a:lnTo>
                <a:cubicBezTo>
                  <a:pt x="5071393" y="201811"/>
                  <a:pt x="5072286" y="200918"/>
                  <a:pt x="5073848" y="200918"/>
                </a:cubicBezTo>
                <a:close/>
                <a:moveTo>
                  <a:pt x="5033665" y="200918"/>
                </a:moveTo>
                <a:lnTo>
                  <a:pt x="5055096" y="200918"/>
                </a:lnTo>
                <a:cubicBezTo>
                  <a:pt x="5056882" y="201141"/>
                  <a:pt x="5057775" y="202034"/>
                  <a:pt x="5057775" y="203597"/>
                </a:cubicBezTo>
                <a:lnTo>
                  <a:pt x="5057775" y="225028"/>
                </a:lnTo>
                <a:cubicBezTo>
                  <a:pt x="5057775" y="226814"/>
                  <a:pt x="5056882" y="227707"/>
                  <a:pt x="5055096" y="227707"/>
                </a:cubicBezTo>
                <a:lnTo>
                  <a:pt x="5033665" y="227707"/>
                </a:lnTo>
                <a:cubicBezTo>
                  <a:pt x="5031879" y="227707"/>
                  <a:pt x="5030986" y="226814"/>
                  <a:pt x="5030986" y="225028"/>
                </a:cubicBezTo>
                <a:lnTo>
                  <a:pt x="5030986" y="203597"/>
                </a:lnTo>
                <a:cubicBezTo>
                  <a:pt x="5031209" y="201811"/>
                  <a:pt x="5032102" y="200918"/>
                  <a:pt x="5033665" y="200918"/>
                </a:cubicBezTo>
                <a:close/>
                <a:moveTo>
                  <a:pt x="4993481" y="200918"/>
                </a:moveTo>
                <a:lnTo>
                  <a:pt x="5014912" y="200918"/>
                </a:lnTo>
                <a:cubicBezTo>
                  <a:pt x="5016698" y="201141"/>
                  <a:pt x="5017591" y="202034"/>
                  <a:pt x="5017591" y="203597"/>
                </a:cubicBezTo>
                <a:lnTo>
                  <a:pt x="5017591" y="225028"/>
                </a:lnTo>
                <a:cubicBezTo>
                  <a:pt x="5017591" y="226814"/>
                  <a:pt x="5016698" y="227707"/>
                  <a:pt x="5014912" y="227707"/>
                </a:cubicBezTo>
                <a:lnTo>
                  <a:pt x="4993481" y="227707"/>
                </a:lnTo>
                <a:cubicBezTo>
                  <a:pt x="4991695" y="227707"/>
                  <a:pt x="4990802" y="226814"/>
                  <a:pt x="4990802" y="225028"/>
                </a:cubicBezTo>
                <a:lnTo>
                  <a:pt x="4990802" y="203597"/>
                </a:lnTo>
                <a:cubicBezTo>
                  <a:pt x="4991025" y="201811"/>
                  <a:pt x="4991918" y="200918"/>
                  <a:pt x="4993481" y="200918"/>
                </a:cubicBezTo>
                <a:close/>
                <a:moveTo>
                  <a:pt x="4953298" y="200918"/>
                </a:moveTo>
                <a:lnTo>
                  <a:pt x="4974729" y="200918"/>
                </a:lnTo>
                <a:cubicBezTo>
                  <a:pt x="4976515" y="201141"/>
                  <a:pt x="4977408" y="202034"/>
                  <a:pt x="4977408" y="203597"/>
                </a:cubicBezTo>
                <a:lnTo>
                  <a:pt x="4977408" y="225028"/>
                </a:lnTo>
                <a:cubicBezTo>
                  <a:pt x="4977408" y="226814"/>
                  <a:pt x="4976515" y="227707"/>
                  <a:pt x="4974729" y="227707"/>
                </a:cubicBezTo>
                <a:lnTo>
                  <a:pt x="4953298" y="227707"/>
                </a:lnTo>
                <a:cubicBezTo>
                  <a:pt x="4951512" y="227707"/>
                  <a:pt x="4950619" y="226814"/>
                  <a:pt x="4950619" y="225028"/>
                </a:cubicBezTo>
                <a:lnTo>
                  <a:pt x="4950619" y="203597"/>
                </a:lnTo>
                <a:cubicBezTo>
                  <a:pt x="4950842" y="201811"/>
                  <a:pt x="4951735" y="200918"/>
                  <a:pt x="4953298" y="200918"/>
                </a:cubicBezTo>
                <a:close/>
                <a:moveTo>
                  <a:pt x="4752380" y="200918"/>
                </a:moveTo>
                <a:lnTo>
                  <a:pt x="4773811" y="200918"/>
                </a:lnTo>
                <a:cubicBezTo>
                  <a:pt x="4775597" y="201141"/>
                  <a:pt x="4776490" y="202034"/>
                  <a:pt x="4776490" y="203597"/>
                </a:cubicBezTo>
                <a:lnTo>
                  <a:pt x="4776490" y="225028"/>
                </a:lnTo>
                <a:cubicBezTo>
                  <a:pt x="4776490" y="226814"/>
                  <a:pt x="4775597" y="227707"/>
                  <a:pt x="4773811" y="227707"/>
                </a:cubicBezTo>
                <a:lnTo>
                  <a:pt x="4752380" y="227707"/>
                </a:lnTo>
                <a:cubicBezTo>
                  <a:pt x="4750594" y="227707"/>
                  <a:pt x="4749701" y="226814"/>
                  <a:pt x="4749701" y="225028"/>
                </a:cubicBezTo>
                <a:lnTo>
                  <a:pt x="4749701" y="203597"/>
                </a:lnTo>
                <a:cubicBezTo>
                  <a:pt x="4749924" y="201811"/>
                  <a:pt x="4750817" y="200918"/>
                  <a:pt x="4752380" y="200918"/>
                </a:cubicBezTo>
                <a:close/>
                <a:moveTo>
                  <a:pt x="4712196" y="200918"/>
                </a:moveTo>
                <a:lnTo>
                  <a:pt x="4733627" y="200918"/>
                </a:lnTo>
                <a:cubicBezTo>
                  <a:pt x="4735413" y="201141"/>
                  <a:pt x="4736306" y="202034"/>
                  <a:pt x="4736306" y="203597"/>
                </a:cubicBezTo>
                <a:lnTo>
                  <a:pt x="4736306" y="225028"/>
                </a:lnTo>
                <a:cubicBezTo>
                  <a:pt x="4736306" y="226814"/>
                  <a:pt x="4735413" y="227707"/>
                  <a:pt x="4733627" y="227707"/>
                </a:cubicBezTo>
                <a:lnTo>
                  <a:pt x="4712196" y="227707"/>
                </a:lnTo>
                <a:cubicBezTo>
                  <a:pt x="4710410" y="227707"/>
                  <a:pt x="4709517" y="226814"/>
                  <a:pt x="4709517" y="225028"/>
                </a:cubicBezTo>
                <a:lnTo>
                  <a:pt x="4709517" y="203597"/>
                </a:lnTo>
                <a:cubicBezTo>
                  <a:pt x="4709740" y="201811"/>
                  <a:pt x="4710633" y="200918"/>
                  <a:pt x="4712196" y="200918"/>
                </a:cubicBezTo>
                <a:close/>
                <a:moveTo>
                  <a:pt x="4672012" y="200918"/>
                </a:moveTo>
                <a:lnTo>
                  <a:pt x="4693444" y="200918"/>
                </a:lnTo>
                <a:cubicBezTo>
                  <a:pt x="4695230" y="201141"/>
                  <a:pt x="4696123" y="202034"/>
                  <a:pt x="4696123" y="203597"/>
                </a:cubicBezTo>
                <a:lnTo>
                  <a:pt x="4696123" y="225028"/>
                </a:lnTo>
                <a:cubicBezTo>
                  <a:pt x="4696123" y="226814"/>
                  <a:pt x="4695230" y="227707"/>
                  <a:pt x="4693444" y="227707"/>
                </a:cubicBezTo>
                <a:lnTo>
                  <a:pt x="4672012" y="227707"/>
                </a:lnTo>
                <a:cubicBezTo>
                  <a:pt x="4670226" y="227707"/>
                  <a:pt x="4669333" y="226814"/>
                  <a:pt x="4669333" y="225028"/>
                </a:cubicBezTo>
                <a:lnTo>
                  <a:pt x="4669333" y="203597"/>
                </a:lnTo>
                <a:cubicBezTo>
                  <a:pt x="4669557" y="201811"/>
                  <a:pt x="4670450" y="200918"/>
                  <a:pt x="4672012" y="200918"/>
                </a:cubicBezTo>
                <a:close/>
                <a:moveTo>
                  <a:pt x="4631829" y="200918"/>
                </a:moveTo>
                <a:lnTo>
                  <a:pt x="4653260" y="200918"/>
                </a:lnTo>
                <a:cubicBezTo>
                  <a:pt x="4655046" y="201141"/>
                  <a:pt x="4655939" y="202034"/>
                  <a:pt x="4655939" y="203597"/>
                </a:cubicBezTo>
                <a:lnTo>
                  <a:pt x="4655939" y="225028"/>
                </a:lnTo>
                <a:cubicBezTo>
                  <a:pt x="4655939" y="226814"/>
                  <a:pt x="4655046" y="227707"/>
                  <a:pt x="4653260" y="227707"/>
                </a:cubicBezTo>
                <a:lnTo>
                  <a:pt x="4631829" y="227707"/>
                </a:lnTo>
                <a:cubicBezTo>
                  <a:pt x="4630043" y="227707"/>
                  <a:pt x="4629150" y="226814"/>
                  <a:pt x="4629150" y="225028"/>
                </a:cubicBezTo>
                <a:lnTo>
                  <a:pt x="4629150" y="203597"/>
                </a:lnTo>
                <a:cubicBezTo>
                  <a:pt x="4629373" y="201811"/>
                  <a:pt x="4630266" y="200918"/>
                  <a:pt x="4631829" y="200918"/>
                </a:cubicBezTo>
                <a:close/>
                <a:moveTo>
                  <a:pt x="4559498" y="200918"/>
                </a:moveTo>
                <a:lnTo>
                  <a:pt x="4580930" y="200918"/>
                </a:lnTo>
                <a:cubicBezTo>
                  <a:pt x="4582715" y="201141"/>
                  <a:pt x="4583608" y="202034"/>
                  <a:pt x="4583608" y="203597"/>
                </a:cubicBezTo>
                <a:lnTo>
                  <a:pt x="4583608" y="225028"/>
                </a:lnTo>
                <a:cubicBezTo>
                  <a:pt x="4583608" y="226814"/>
                  <a:pt x="4582715" y="227707"/>
                  <a:pt x="4580930" y="227707"/>
                </a:cubicBezTo>
                <a:lnTo>
                  <a:pt x="4559498" y="227707"/>
                </a:lnTo>
                <a:cubicBezTo>
                  <a:pt x="4557712" y="227707"/>
                  <a:pt x="4556819" y="226814"/>
                  <a:pt x="4556819" y="225028"/>
                </a:cubicBezTo>
                <a:lnTo>
                  <a:pt x="4556819" y="203597"/>
                </a:lnTo>
                <a:cubicBezTo>
                  <a:pt x="4557043" y="201811"/>
                  <a:pt x="4557936" y="200918"/>
                  <a:pt x="4559498" y="200918"/>
                </a:cubicBezTo>
                <a:close/>
                <a:moveTo>
                  <a:pt x="4519315" y="200918"/>
                </a:moveTo>
                <a:lnTo>
                  <a:pt x="4540746" y="200918"/>
                </a:lnTo>
                <a:cubicBezTo>
                  <a:pt x="4542532" y="201141"/>
                  <a:pt x="4543425" y="202034"/>
                  <a:pt x="4543425" y="203597"/>
                </a:cubicBezTo>
                <a:lnTo>
                  <a:pt x="4543425" y="225028"/>
                </a:lnTo>
                <a:cubicBezTo>
                  <a:pt x="4543425" y="226814"/>
                  <a:pt x="4542532" y="227707"/>
                  <a:pt x="4540746" y="227707"/>
                </a:cubicBezTo>
                <a:lnTo>
                  <a:pt x="4519315" y="227707"/>
                </a:lnTo>
                <a:cubicBezTo>
                  <a:pt x="4517529" y="227707"/>
                  <a:pt x="4516636" y="226814"/>
                  <a:pt x="4516636" y="225028"/>
                </a:cubicBezTo>
                <a:lnTo>
                  <a:pt x="4516636" y="203597"/>
                </a:lnTo>
                <a:cubicBezTo>
                  <a:pt x="4516859" y="201811"/>
                  <a:pt x="4517752" y="200918"/>
                  <a:pt x="4519315" y="200918"/>
                </a:cubicBezTo>
                <a:close/>
                <a:moveTo>
                  <a:pt x="4479131" y="200918"/>
                </a:moveTo>
                <a:lnTo>
                  <a:pt x="4500562" y="200918"/>
                </a:lnTo>
                <a:cubicBezTo>
                  <a:pt x="4502348" y="201141"/>
                  <a:pt x="4503241" y="202034"/>
                  <a:pt x="4503241" y="203597"/>
                </a:cubicBezTo>
                <a:lnTo>
                  <a:pt x="4503241" y="225028"/>
                </a:lnTo>
                <a:cubicBezTo>
                  <a:pt x="4503241" y="226814"/>
                  <a:pt x="4502348" y="227707"/>
                  <a:pt x="4500562" y="227707"/>
                </a:cubicBezTo>
                <a:lnTo>
                  <a:pt x="4479131" y="227707"/>
                </a:lnTo>
                <a:cubicBezTo>
                  <a:pt x="4477345" y="227707"/>
                  <a:pt x="4476452" y="226814"/>
                  <a:pt x="4476452" y="225028"/>
                </a:cubicBezTo>
                <a:lnTo>
                  <a:pt x="4476452" y="203597"/>
                </a:lnTo>
                <a:cubicBezTo>
                  <a:pt x="4476675" y="201811"/>
                  <a:pt x="4477568" y="200918"/>
                  <a:pt x="4479131" y="200918"/>
                </a:cubicBezTo>
                <a:close/>
                <a:moveTo>
                  <a:pt x="4438948" y="200918"/>
                </a:moveTo>
                <a:lnTo>
                  <a:pt x="4460379" y="200918"/>
                </a:lnTo>
                <a:cubicBezTo>
                  <a:pt x="4462165" y="201141"/>
                  <a:pt x="4463058" y="202034"/>
                  <a:pt x="4463058" y="203597"/>
                </a:cubicBezTo>
                <a:lnTo>
                  <a:pt x="4463058" y="225028"/>
                </a:lnTo>
                <a:cubicBezTo>
                  <a:pt x="4463058" y="226814"/>
                  <a:pt x="4462165" y="227707"/>
                  <a:pt x="4460379" y="227707"/>
                </a:cubicBezTo>
                <a:lnTo>
                  <a:pt x="4438948" y="227707"/>
                </a:lnTo>
                <a:cubicBezTo>
                  <a:pt x="4437162" y="227707"/>
                  <a:pt x="4436269" y="226814"/>
                  <a:pt x="4436269" y="225028"/>
                </a:cubicBezTo>
                <a:lnTo>
                  <a:pt x="4436269" y="203597"/>
                </a:lnTo>
                <a:cubicBezTo>
                  <a:pt x="4436492" y="201811"/>
                  <a:pt x="4437385" y="200918"/>
                  <a:pt x="4438948" y="200918"/>
                </a:cubicBezTo>
                <a:close/>
                <a:moveTo>
                  <a:pt x="4398764" y="200918"/>
                </a:moveTo>
                <a:lnTo>
                  <a:pt x="4420195" y="200918"/>
                </a:lnTo>
                <a:cubicBezTo>
                  <a:pt x="4421981" y="201141"/>
                  <a:pt x="4422874" y="202034"/>
                  <a:pt x="4422874" y="203597"/>
                </a:cubicBezTo>
                <a:lnTo>
                  <a:pt x="4422874" y="225028"/>
                </a:lnTo>
                <a:cubicBezTo>
                  <a:pt x="4422874" y="226814"/>
                  <a:pt x="4421981" y="227707"/>
                  <a:pt x="4420195" y="227707"/>
                </a:cubicBezTo>
                <a:lnTo>
                  <a:pt x="4398764" y="227707"/>
                </a:lnTo>
                <a:cubicBezTo>
                  <a:pt x="4396978" y="227707"/>
                  <a:pt x="4396085" y="226814"/>
                  <a:pt x="4396085" y="225028"/>
                </a:cubicBezTo>
                <a:lnTo>
                  <a:pt x="4396085" y="203597"/>
                </a:lnTo>
                <a:cubicBezTo>
                  <a:pt x="4396308" y="201811"/>
                  <a:pt x="4397201" y="200918"/>
                  <a:pt x="4398764" y="200918"/>
                </a:cubicBezTo>
                <a:close/>
                <a:moveTo>
                  <a:pt x="4358580" y="200918"/>
                </a:moveTo>
                <a:lnTo>
                  <a:pt x="4380012" y="200918"/>
                </a:lnTo>
                <a:cubicBezTo>
                  <a:pt x="4381798" y="201141"/>
                  <a:pt x="4382690" y="202034"/>
                  <a:pt x="4382690" y="203597"/>
                </a:cubicBezTo>
                <a:lnTo>
                  <a:pt x="4382690" y="225028"/>
                </a:lnTo>
                <a:cubicBezTo>
                  <a:pt x="4382690" y="226814"/>
                  <a:pt x="4381798" y="227707"/>
                  <a:pt x="4380012" y="227707"/>
                </a:cubicBezTo>
                <a:lnTo>
                  <a:pt x="4358580" y="227707"/>
                </a:lnTo>
                <a:cubicBezTo>
                  <a:pt x="4356794" y="227707"/>
                  <a:pt x="4355901" y="226814"/>
                  <a:pt x="4355901" y="225028"/>
                </a:cubicBezTo>
                <a:lnTo>
                  <a:pt x="4355901" y="203597"/>
                </a:lnTo>
                <a:cubicBezTo>
                  <a:pt x="4356125" y="201811"/>
                  <a:pt x="4357018" y="200918"/>
                  <a:pt x="4358580" y="200918"/>
                </a:cubicBezTo>
                <a:close/>
                <a:moveTo>
                  <a:pt x="4318397" y="200918"/>
                </a:moveTo>
                <a:lnTo>
                  <a:pt x="4339828" y="200918"/>
                </a:lnTo>
                <a:cubicBezTo>
                  <a:pt x="4341614" y="201141"/>
                  <a:pt x="4342507" y="202034"/>
                  <a:pt x="4342507" y="203597"/>
                </a:cubicBezTo>
                <a:lnTo>
                  <a:pt x="4342507" y="225028"/>
                </a:lnTo>
                <a:cubicBezTo>
                  <a:pt x="4342507" y="226814"/>
                  <a:pt x="4341614" y="227707"/>
                  <a:pt x="4339828" y="227707"/>
                </a:cubicBezTo>
                <a:lnTo>
                  <a:pt x="4318397" y="227707"/>
                </a:lnTo>
                <a:cubicBezTo>
                  <a:pt x="4316611" y="227707"/>
                  <a:pt x="4315718" y="226814"/>
                  <a:pt x="4315718" y="225028"/>
                </a:cubicBezTo>
                <a:lnTo>
                  <a:pt x="4315718" y="203597"/>
                </a:lnTo>
                <a:cubicBezTo>
                  <a:pt x="4315941" y="201811"/>
                  <a:pt x="4316834" y="200918"/>
                  <a:pt x="4318397" y="200918"/>
                </a:cubicBezTo>
                <a:close/>
                <a:moveTo>
                  <a:pt x="4238030" y="200918"/>
                </a:moveTo>
                <a:lnTo>
                  <a:pt x="4259461" y="200918"/>
                </a:lnTo>
                <a:cubicBezTo>
                  <a:pt x="4261247" y="201141"/>
                  <a:pt x="4262140" y="202034"/>
                  <a:pt x="4262140" y="203597"/>
                </a:cubicBezTo>
                <a:lnTo>
                  <a:pt x="4262140" y="225028"/>
                </a:lnTo>
                <a:cubicBezTo>
                  <a:pt x="4262140" y="226814"/>
                  <a:pt x="4261247" y="227707"/>
                  <a:pt x="4259461" y="227707"/>
                </a:cubicBezTo>
                <a:lnTo>
                  <a:pt x="4238030" y="227707"/>
                </a:lnTo>
                <a:cubicBezTo>
                  <a:pt x="4236244" y="227707"/>
                  <a:pt x="4235351" y="226814"/>
                  <a:pt x="4235351" y="225028"/>
                </a:cubicBezTo>
                <a:lnTo>
                  <a:pt x="4235351" y="203597"/>
                </a:lnTo>
                <a:cubicBezTo>
                  <a:pt x="4235574" y="201811"/>
                  <a:pt x="4236467" y="200918"/>
                  <a:pt x="4238030" y="200918"/>
                </a:cubicBezTo>
                <a:close/>
                <a:moveTo>
                  <a:pt x="4197846" y="200918"/>
                </a:moveTo>
                <a:lnTo>
                  <a:pt x="4219277" y="200918"/>
                </a:lnTo>
                <a:cubicBezTo>
                  <a:pt x="4221063" y="201141"/>
                  <a:pt x="4221956" y="202034"/>
                  <a:pt x="4221956" y="203597"/>
                </a:cubicBezTo>
                <a:lnTo>
                  <a:pt x="4221956" y="225028"/>
                </a:lnTo>
                <a:cubicBezTo>
                  <a:pt x="4221956" y="226814"/>
                  <a:pt x="4221063" y="227707"/>
                  <a:pt x="4219277" y="227707"/>
                </a:cubicBezTo>
                <a:lnTo>
                  <a:pt x="4197846" y="227707"/>
                </a:lnTo>
                <a:cubicBezTo>
                  <a:pt x="4196060" y="227707"/>
                  <a:pt x="4195167" y="226814"/>
                  <a:pt x="4195167" y="225028"/>
                </a:cubicBezTo>
                <a:lnTo>
                  <a:pt x="4195167" y="203597"/>
                </a:lnTo>
                <a:cubicBezTo>
                  <a:pt x="4195390" y="201811"/>
                  <a:pt x="4196283" y="200918"/>
                  <a:pt x="4197846" y="200918"/>
                </a:cubicBezTo>
                <a:close/>
                <a:moveTo>
                  <a:pt x="4157662" y="200918"/>
                </a:moveTo>
                <a:lnTo>
                  <a:pt x="4179094" y="200918"/>
                </a:lnTo>
                <a:cubicBezTo>
                  <a:pt x="4180880" y="201141"/>
                  <a:pt x="4181773" y="202034"/>
                  <a:pt x="4181773" y="203597"/>
                </a:cubicBezTo>
                <a:lnTo>
                  <a:pt x="4181773" y="225028"/>
                </a:lnTo>
                <a:cubicBezTo>
                  <a:pt x="4181773" y="226814"/>
                  <a:pt x="4180880" y="227707"/>
                  <a:pt x="4179094" y="227707"/>
                </a:cubicBezTo>
                <a:lnTo>
                  <a:pt x="4157662" y="227707"/>
                </a:lnTo>
                <a:cubicBezTo>
                  <a:pt x="4155876" y="227707"/>
                  <a:pt x="4154983" y="226814"/>
                  <a:pt x="4154983" y="225028"/>
                </a:cubicBezTo>
                <a:lnTo>
                  <a:pt x="4154983" y="203597"/>
                </a:lnTo>
                <a:cubicBezTo>
                  <a:pt x="4155207" y="201811"/>
                  <a:pt x="4156100" y="200918"/>
                  <a:pt x="4157662" y="200918"/>
                </a:cubicBezTo>
                <a:close/>
                <a:moveTo>
                  <a:pt x="4117479" y="200918"/>
                </a:moveTo>
                <a:lnTo>
                  <a:pt x="4138910" y="200918"/>
                </a:lnTo>
                <a:cubicBezTo>
                  <a:pt x="4140696" y="201141"/>
                  <a:pt x="4141589" y="202034"/>
                  <a:pt x="4141589" y="203597"/>
                </a:cubicBezTo>
                <a:lnTo>
                  <a:pt x="4141589" y="225028"/>
                </a:lnTo>
                <a:cubicBezTo>
                  <a:pt x="4141589" y="226814"/>
                  <a:pt x="4140696" y="227707"/>
                  <a:pt x="4138910" y="227707"/>
                </a:cubicBezTo>
                <a:lnTo>
                  <a:pt x="4117479" y="227707"/>
                </a:lnTo>
                <a:cubicBezTo>
                  <a:pt x="4115693" y="227707"/>
                  <a:pt x="4114800" y="226814"/>
                  <a:pt x="4114800" y="225028"/>
                </a:cubicBezTo>
                <a:lnTo>
                  <a:pt x="4114800" y="203597"/>
                </a:lnTo>
                <a:cubicBezTo>
                  <a:pt x="4115023" y="201811"/>
                  <a:pt x="4115916" y="200918"/>
                  <a:pt x="4117479" y="200918"/>
                </a:cubicBezTo>
                <a:close/>
                <a:moveTo>
                  <a:pt x="3723679" y="200918"/>
                </a:moveTo>
                <a:lnTo>
                  <a:pt x="3745111" y="200918"/>
                </a:lnTo>
                <a:cubicBezTo>
                  <a:pt x="3746897" y="201141"/>
                  <a:pt x="3747790" y="202034"/>
                  <a:pt x="3747790" y="203597"/>
                </a:cubicBezTo>
                <a:lnTo>
                  <a:pt x="3747790" y="225028"/>
                </a:lnTo>
                <a:cubicBezTo>
                  <a:pt x="3747790" y="226814"/>
                  <a:pt x="3746897" y="227707"/>
                  <a:pt x="3745111" y="227707"/>
                </a:cubicBezTo>
                <a:lnTo>
                  <a:pt x="3723679" y="227707"/>
                </a:lnTo>
                <a:cubicBezTo>
                  <a:pt x="3721893" y="227707"/>
                  <a:pt x="3721001" y="226814"/>
                  <a:pt x="3721001" y="225028"/>
                </a:cubicBezTo>
                <a:lnTo>
                  <a:pt x="3721001" y="203597"/>
                </a:lnTo>
                <a:cubicBezTo>
                  <a:pt x="3721224" y="201811"/>
                  <a:pt x="3722117" y="200918"/>
                  <a:pt x="3723679" y="200918"/>
                </a:cubicBezTo>
                <a:close/>
                <a:moveTo>
                  <a:pt x="3683496" y="200918"/>
                </a:moveTo>
                <a:lnTo>
                  <a:pt x="3704927" y="200918"/>
                </a:lnTo>
                <a:cubicBezTo>
                  <a:pt x="3706713" y="201141"/>
                  <a:pt x="3707606" y="202034"/>
                  <a:pt x="3707606" y="203597"/>
                </a:cubicBezTo>
                <a:lnTo>
                  <a:pt x="3707606" y="225028"/>
                </a:lnTo>
                <a:cubicBezTo>
                  <a:pt x="3707606" y="226814"/>
                  <a:pt x="3706713" y="227707"/>
                  <a:pt x="3704927" y="227707"/>
                </a:cubicBezTo>
                <a:lnTo>
                  <a:pt x="3683496" y="227707"/>
                </a:lnTo>
                <a:cubicBezTo>
                  <a:pt x="3681710" y="227707"/>
                  <a:pt x="3680817" y="226814"/>
                  <a:pt x="3680817" y="225028"/>
                </a:cubicBezTo>
                <a:lnTo>
                  <a:pt x="3680817" y="203597"/>
                </a:lnTo>
                <a:cubicBezTo>
                  <a:pt x="3681040" y="201811"/>
                  <a:pt x="3681933" y="200918"/>
                  <a:pt x="3683496" y="200918"/>
                </a:cubicBezTo>
                <a:close/>
                <a:moveTo>
                  <a:pt x="3643312" y="200918"/>
                </a:moveTo>
                <a:lnTo>
                  <a:pt x="3664743" y="200918"/>
                </a:lnTo>
                <a:cubicBezTo>
                  <a:pt x="3666529" y="201141"/>
                  <a:pt x="3667422" y="202034"/>
                  <a:pt x="3667422" y="203597"/>
                </a:cubicBezTo>
                <a:lnTo>
                  <a:pt x="3667422" y="225028"/>
                </a:lnTo>
                <a:cubicBezTo>
                  <a:pt x="3667422" y="226814"/>
                  <a:pt x="3666529" y="227707"/>
                  <a:pt x="3664743" y="227707"/>
                </a:cubicBezTo>
                <a:lnTo>
                  <a:pt x="3643312" y="227707"/>
                </a:lnTo>
                <a:cubicBezTo>
                  <a:pt x="3641526" y="227707"/>
                  <a:pt x="3640633" y="226814"/>
                  <a:pt x="3640633" y="225028"/>
                </a:cubicBezTo>
                <a:lnTo>
                  <a:pt x="3640633" y="203597"/>
                </a:lnTo>
                <a:cubicBezTo>
                  <a:pt x="3640857" y="201811"/>
                  <a:pt x="3641750" y="200918"/>
                  <a:pt x="3643312" y="200918"/>
                </a:cubicBezTo>
                <a:close/>
                <a:moveTo>
                  <a:pt x="3603129" y="200918"/>
                </a:moveTo>
                <a:lnTo>
                  <a:pt x="3624560" y="200918"/>
                </a:lnTo>
                <a:cubicBezTo>
                  <a:pt x="3626346" y="201141"/>
                  <a:pt x="3627239" y="202034"/>
                  <a:pt x="3627239" y="203597"/>
                </a:cubicBezTo>
                <a:lnTo>
                  <a:pt x="3627239" y="225028"/>
                </a:lnTo>
                <a:cubicBezTo>
                  <a:pt x="3627239" y="226814"/>
                  <a:pt x="3626346" y="227707"/>
                  <a:pt x="3624560" y="227707"/>
                </a:cubicBezTo>
                <a:lnTo>
                  <a:pt x="3603129" y="227707"/>
                </a:lnTo>
                <a:cubicBezTo>
                  <a:pt x="3601343" y="227707"/>
                  <a:pt x="3600450" y="226814"/>
                  <a:pt x="3600450" y="225028"/>
                </a:cubicBezTo>
                <a:lnTo>
                  <a:pt x="3600450" y="203597"/>
                </a:lnTo>
                <a:cubicBezTo>
                  <a:pt x="3600673" y="201811"/>
                  <a:pt x="3601566" y="200918"/>
                  <a:pt x="3603129" y="200918"/>
                </a:cubicBezTo>
                <a:close/>
                <a:moveTo>
                  <a:pt x="2694979" y="200918"/>
                </a:moveTo>
                <a:lnTo>
                  <a:pt x="2716411" y="200918"/>
                </a:lnTo>
                <a:cubicBezTo>
                  <a:pt x="2718197" y="201141"/>
                  <a:pt x="2719090" y="202034"/>
                  <a:pt x="2719090" y="203597"/>
                </a:cubicBezTo>
                <a:lnTo>
                  <a:pt x="2719090" y="225028"/>
                </a:lnTo>
                <a:cubicBezTo>
                  <a:pt x="2719090" y="226814"/>
                  <a:pt x="2718197" y="227707"/>
                  <a:pt x="2716411" y="227707"/>
                </a:cubicBezTo>
                <a:lnTo>
                  <a:pt x="2694979" y="227707"/>
                </a:lnTo>
                <a:cubicBezTo>
                  <a:pt x="2693193" y="227707"/>
                  <a:pt x="2692301" y="226814"/>
                  <a:pt x="2692301" y="225028"/>
                </a:cubicBezTo>
                <a:lnTo>
                  <a:pt x="2692301" y="203597"/>
                </a:lnTo>
                <a:cubicBezTo>
                  <a:pt x="2692524" y="201811"/>
                  <a:pt x="2693417" y="200918"/>
                  <a:pt x="2694979" y="200918"/>
                </a:cubicBezTo>
                <a:close/>
                <a:moveTo>
                  <a:pt x="2654796" y="200918"/>
                </a:moveTo>
                <a:lnTo>
                  <a:pt x="2676227" y="200918"/>
                </a:lnTo>
                <a:cubicBezTo>
                  <a:pt x="2678013" y="201141"/>
                  <a:pt x="2678906" y="202034"/>
                  <a:pt x="2678906" y="203597"/>
                </a:cubicBezTo>
                <a:lnTo>
                  <a:pt x="2678906" y="225028"/>
                </a:lnTo>
                <a:cubicBezTo>
                  <a:pt x="2678906" y="226814"/>
                  <a:pt x="2678013" y="227707"/>
                  <a:pt x="2676227" y="227707"/>
                </a:cubicBezTo>
                <a:lnTo>
                  <a:pt x="2654796" y="227707"/>
                </a:lnTo>
                <a:cubicBezTo>
                  <a:pt x="2653010" y="227707"/>
                  <a:pt x="2652117" y="226814"/>
                  <a:pt x="2652117" y="225028"/>
                </a:cubicBezTo>
                <a:lnTo>
                  <a:pt x="2652117" y="203597"/>
                </a:lnTo>
                <a:cubicBezTo>
                  <a:pt x="2652340" y="201811"/>
                  <a:pt x="2653233" y="200918"/>
                  <a:pt x="2654796" y="200918"/>
                </a:cubicBezTo>
                <a:close/>
                <a:moveTo>
                  <a:pt x="2614612" y="200918"/>
                </a:moveTo>
                <a:lnTo>
                  <a:pt x="2636043" y="200918"/>
                </a:lnTo>
                <a:cubicBezTo>
                  <a:pt x="2637829" y="201141"/>
                  <a:pt x="2638722" y="202034"/>
                  <a:pt x="2638722" y="203597"/>
                </a:cubicBezTo>
                <a:lnTo>
                  <a:pt x="2638722" y="225028"/>
                </a:lnTo>
                <a:cubicBezTo>
                  <a:pt x="2638722" y="226814"/>
                  <a:pt x="2637829" y="227707"/>
                  <a:pt x="2636043" y="227707"/>
                </a:cubicBezTo>
                <a:lnTo>
                  <a:pt x="2614612" y="227707"/>
                </a:lnTo>
                <a:cubicBezTo>
                  <a:pt x="2612826" y="227707"/>
                  <a:pt x="2611933" y="226814"/>
                  <a:pt x="2611933" y="225028"/>
                </a:cubicBezTo>
                <a:lnTo>
                  <a:pt x="2611933" y="203597"/>
                </a:lnTo>
                <a:cubicBezTo>
                  <a:pt x="2612157" y="201811"/>
                  <a:pt x="2613050" y="200918"/>
                  <a:pt x="2614612" y="200918"/>
                </a:cubicBezTo>
                <a:close/>
                <a:moveTo>
                  <a:pt x="2574429" y="200918"/>
                </a:moveTo>
                <a:lnTo>
                  <a:pt x="2595860" y="200918"/>
                </a:lnTo>
                <a:cubicBezTo>
                  <a:pt x="2597646" y="201141"/>
                  <a:pt x="2598539" y="202034"/>
                  <a:pt x="2598539" y="203597"/>
                </a:cubicBezTo>
                <a:lnTo>
                  <a:pt x="2598539" y="225028"/>
                </a:lnTo>
                <a:cubicBezTo>
                  <a:pt x="2598539" y="226814"/>
                  <a:pt x="2597646" y="227707"/>
                  <a:pt x="2595860" y="227707"/>
                </a:cubicBezTo>
                <a:lnTo>
                  <a:pt x="2574429" y="227707"/>
                </a:lnTo>
                <a:cubicBezTo>
                  <a:pt x="2572643" y="227707"/>
                  <a:pt x="2571750" y="226814"/>
                  <a:pt x="2571750" y="225028"/>
                </a:cubicBezTo>
                <a:lnTo>
                  <a:pt x="2571750" y="203597"/>
                </a:lnTo>
                <a:cubicBezTo>
                  <a:pt x="2571973" y="201811"/>
                  <a:pt x="2572866" y="200918"/>
                  <a:pt x="2574429" y="200918"/>
                </a:cubicBezTo>
                <a:close/>
                <a:moveTo>
                  <a:pt x="2180629" y="200918"/>
                </a:moveTo>
                <a:lnTo>
                  <a:pt x="2202061" y="200918"/>
                </a:lnTo>
                <a:cubicBezTo>
                  <a:pt x="2203847" y="201141"/>
                  <a:pt x="2204740" y="202034"/>
                  <a:pt x="2204740" y="203597"/>
                </a:cubicBezTo>
                <a:lnTo>
                  <a:pt x="2204740" y="225028"/>
                </a:lnTo>
                <a:cubicBezTo>
                  <a:pt x="2204740" y="226814"/>
                  <a:pt x="2203847" y="227707"/>
                  <a:pt x="2202061" y="227707"/>
                </a:cubicBezTo>
                <a:lnTo>
                  <a:pt x="2180629" y="227707"/>
                </a:lnTo>
                <a:cubicBezTo>
                  <a:pt x="2178843" y="227707"/>
                  <a:pt x="2177951" y="226814"/>
                  <a:pt x="2177951" y="225028"/>
                </a:cubicBezTo>
                <a:lnTo>
                  <a:pt x="2177951" y="203597"/>
                </a:lnTo>
                <a:cubicBezTo>
                  <a:pt x="2178174" y="201811"/>
                  <a:pt x="2179067" y="200918"/>
                  <a:pt x="2180629" y="200918"/>
                </a:cubicBezTo>
                <a:close/>
                <a:moveTo>
                  <a:pt x="2140446" y="200918"/>
                </a:moveTo>
                <a:lnTo>
                  <a:pt x="2161877" y="200918"/>
                </a:lnTo>
                <a:cubicBezTo>
                  <a:pt x="2163663" y="201141"/>
                  <a:pt x="2164556" y="202034"/>
                  <a:pt x="2164556" y="203597"/>
                </a:cubicBezTo>
                <a:lnTo>
                  <a:pt x="2164556" y="225028"/>
                </a:lnTo>
                <a:cubicBezTo>
                  <a:pt x="2164556" y="226814"/>
                  <a:pt x="2163663" y="227707"/>
                  <a:pt x="2161877" y="227707"/>
                </a:cubicBezTo>
                <a:lnTo>
                  <a:pt x="2140446" y="227707"/>
                </a:lnTo>
                <a:cubicBezTo>
                  <a:pt x="2138660" y="227707"/>
                  <a:pt x="2137767" y="226814"/>
                  <a:pt x="2137767" y="225028"/>
                </a:cubicBezTo>
                <a:lnTo>
                  <a:pt x="2137767" y="203597"/>
                </a:lnTo>
                <a:cubicBezTo>
                  <a:pt x="2137990" y="201811"/>
                  <a:pt x="2138883" y="200918"/>
                  <a:pt x="2140446" y="200918"/>
                </a:cubicBezTo>
                <a:close/>
                <a:moveTo>
                  <a:pt x="2100262" y="200918"/>
                </a:moveTo>
                <a:lnTo>
                  <a:pt x="2121693" y="200918"/>
                </a:lnTo>
                <a:cubicBezTo>
                  <a:pt x="2123479" y="201141"/>
                  <a:pt x="2124372" y="202034"/>
                  <a:pt x="2124372" y="203597"/>
                </a:cubicBezTo>
                <a:lnTo>
                  <a:pt x="2124372" y="225028"/>
                </a:lnTo>
                <a:cubicBezTo>
                  <a:pt x="2124372" y="226814"/>
                  <a:pt x="2123479" y="227707"/>
                  <a:pt x="2121693" y="227707"/>
                </a:cubicBezTo>
                <a:lnTo>
                  <a:pt x="2100262" y="227707"/>
                </a:lnTo>
                <a:cubicBezTo>
                  <a:pt x="2098476" y="227707"/>
                  <a:pt x="2097583" y="226814"/>
                  <a:pt x="2097583" y="225028"/>
                </a:cubicBezTo>
                <a:lnTo>
                  <a:pt x="2097583" y="203597"/>
                </a:lnTo>
                <a:cubicBezTo>
                  <a:pt x="2097807" y="201811"/>
                  <a:pt x="2098700" y="200918"/>
                  <a:pt x="2100262" y="200918"/>
                </a:cubicBezTo>
                <a:close/>
                <a:moveTo>
                  <a:pt x="2060079" y="200918"/>
                </a:moveTo>
                <a:lnTo>
                  <a:pt x="2081510" y="200918"/>
                </a:lnTo>
                <a:cubicBezTo>
                  <a:pt x="2083296" y="201141"/>
                  <a:pt x="2084189" y="202034"/>
                  <a:pt x="2084189" y="203597"/>
                </a:cubicBezTo>
                <a:lnTo>
                  <a:pt x="2084189" y="225028"/>
                </a:lnTo>
                <a:cubicBezTo>
                  <a:pt x="2084189" y="226814"/>
                  <a:pt x="2083296" y="227707"/>
                  <a:pt x="2081510" y="227707"/>
                </a:cubicBezTo>
                <a:lnTo>
                  <a:pt x="2060079" y="227707"/>
                </a:lnTo>
                <a:cubicBezTo>
                  <a:pt x="2058293" y="227707"/>
                  <a:pt x="2057400" y="226814"/>
                  <a:pt x="2057400" y="225028"/>
                </a:cubicBezTo>
                <a:lnTo>
                  <a:pt x="2057400" y="203597"/>
                </a:lnTo>
                <a:cubicBezTo>
                  <a:pt x="2057623" y="201811"/>
                  <a:pt x="2058516" y="200918"/>
                  <a:pt x="2060079" y="200918"/>
                </a:cubicBezTo>
                <a:close/>
                <a:moveTo>
                  <a:pt x="1987748" y="200918"/>
                </a:moveTo>
                <a:lnTo>
                  <a:pt x="2009179" y="200918"/>
                </a:lnTo>
                <a:cubicBezTo>
                  <a:pt x="2010965" y="201141"/>
                  <a:pt x="2011858" y="202034"/>
                  <a:pt x="2011858" y="203597"/>
                </a:cubicBezTo>
                <a:lnTo>
                  <a:pt x="2011858" y="225028"/>
                </a:lnTo>
                <a:cubicBezTo>
                  <a:pt x="2011858" y="226814"/>
                  <a:pt x="2010965" y="227707"/>
                  <a:pt x="2009179" y="227707"/>
                </a:cubicBezTo>
                <a:lnTo>
                  <a:pt x="1987748" y="227707"/>
                </a:lnTo>
                <a:cubicBezTo>
                  <a:pt x="1985962" y="227707"/>
                  <a:pt x="1985069" y="226814"/>
                  <a:pt x="1985069" y="225028"/>
                </a:cubicBezTo>
                <a:lnTo>
                  <a:pt x="1985069" y="203597"/>
                </a:lnTo>
                <a:cubicBezTo>
                  <a:pt x="1985292" y="201811"/>
                  <a:pt x="1986185" y="200918"/>
                  <a:pt x="1987748" y="200918"/>
                </a:cubicBezTo>
                <a:close/>
                <a:moveTo>
                  <a:pt x="1947564" y="200918"/>
                </a:moveTo>
                <a:lnTo>
                  <a:pt x="1968996" y="200918"/>
                </a:lnTo>
                <a:cubicBezTo>
                  <a:pt x="1970782" y="201141"/>
                  <a:pt x="1971675" y="202034"/>
                  <a:pt x="1971675" y="203597"/>
                </a:cubicBezTo>
                <a:lnTo>
                  <a:pt x="1971675" y="225028"/>
                </a:lnTo>
                <a:cubicBezTo>
                  <a:pt x="1971675" y="226814"/>
                  <a:pt x="1970782" y="227707"/>
                  <a:pt x="1968996" y="227707"/>
                </a:cubicBezTo>
                <a:lnTo>
                  <a:pt x="1947564" y="227707"/>
                </a:lnTo>
                <a:cubicBezTo>
                  <a:pt x="1945779" y="227707"/>
                  <a:pt x="1944886" y="226814"/>
                  <a:pt x="1944886" y="225028"/>
                </a:cubicBezTo>
                <a:lnTo>
                  <a:pt x="1944886" y="203597"/>
                </a:lnTo>
                <a:cubicBezTo>
                  <a:pt x="1945109" y="201811"/>
                  <a:pt x="1946002" y="200918"/>
                  <a:pt x="1947564" y="200918"/>
                </a:cubicBezTo>
                <a:close/>
                <a:moveTo>
                  <a:pt x="1907381" y="200918"/>
                </a:moveTo>
                <a:lnTo>
                  <a:pt x="1928812" y="200918"/>
                </a:lnTo>
                <a:cubicBezTo>
                  <a:pt x="1930598" y="201141"/>
                  <a:pt x="1931491" y="202034"/>
                  <a:pt x="1931491" y="203597"/>
                </a:cubicBezTo>
                <a:lnTo>
                  <a:pt x="1931491" y="225028"/>
                </a:lnTo>
                <a:cubicBezTo>
                  <a:pt x="1931491" y="226814"/>
                  <a:pt x="1930598" y="227707"/>
                  <a:pt x="1928812" y="227707"/>
                </a:cubicBezTo>
                <a:lnTo>
                  <a:pt x="1907381" y="227707"/>
                </a:lnTo>
                <a:cubicBezTo>
                  <a:pt x="1905595" y="227707"/>
                  <a:pt x="1904702" y="226814"/>
                  <a:pt x="1904702" y="225028"/>
                </a:cubicBezTo>
                <a:lnTo>
                  <a:pt x="1904702" y="203597"/>
                </a:lnTo>
                <a:cubicBezTo>
                  <a:pt x="1904925" y="201811"/>
                  <a:pt x="1905818" y="200918"/>
                  <a:pt x="1907381" y="200918"/>
                </a:cubicBezTo>
                <a:close/>
                <a:moveTo>
                  <a:pt x="1867197" y="200918"/>
                </a:moveTo>
                <a:lnTo>
                  <a:pt x="1888629" y="200918"/>
                </a:lnTo>
                <a:cubicBezTo>
                  <a:pt x="1890414" y="201141"/>
                  <a:pt x="1891307" y="202034"/>
                  <a:pt x="1891307" y="203597"/>
                </a:cubicBezTo>
                <a:lnTo>
                  <a:pt x="1891307" y="225028"/>
                </a:lnTo>
                <a:cubicBezTo>
                  <a:pt x="1891307" y="226814"/>
                  <a:pt x="1890414" y="227707"/>
                  <a:pt x="1888629" y="227707"/>
                </a:cubicBezTo>
                <a:lnTo>
                  <a:pt x="1867197" y="227707"/>
                </a:lnTo>
                <a:cubicBezTo>
                  <a:pt x="1865411" y="227707"/>
                  <a:pt x="1864518" y="226814"/>
                  <a:pt x="1864518" y="225028"/>
                </a:cubicBezTo>
                <a:lnTo>
                  <a:pt x="1864518" y="203597"/>
                </a:lnTo>
                <a:cubicBezTo>
                  <a:pt x="1864742" y="201811"/>
                  <a:pt x="1865635" y="200918"/>
                  <a:pt x="1867197" y="200918"/>
                </a:cubicBezTo>
                <a:close/>
                <a:moveTo>
                  <a:pt x="1666279" y="200918"/>
                </a:moveTo>
                <a:lnTo>
                  <a:pt x="1687711" y="200918"/>
                </a:lnTo>
                <a:cubicBezTo>
                  <a:pt x="1689497" y="201141"/>
                  <a:pt x="1690390" y="202034"/>
                  <a:pt x="1690390" y="203597"/>
                </a:cubicBezTo>
                <a:lnTo>
                  <a:pt x="1690390" y="225028"/>
                </a:lnTo>
                <a:cubicBezTo>
                  <a:pt x="1690390" y="226814"/>
                  <a:pt x="1689497" y="227707"/>
                  <a:pt x="1687711" y="227707"/>
                </a:cubicBezTo>
                <a:lnTo>
                  <a:pt x="1666279" y="227707"/>
                </a:lnTo>
                <a:cubicBezTo>
                  <a:pt x="1664493" y="227707"/>
                  <a:pt x="1663600" y="226814"/>
                  <a:pt x="1663600" y="225028"/>
                </a:cubicBezTo>
                <a:lnTo>
                  <a:pt x="1663600" y="203597"/>
                </a:lnTo>
                <a:cubicBezTo>
                  <a:pt x="1663824" y="201811"/>
                  <a:pt x="1664717" y="200918"/>
                  <a:pt x="1666279" y="200918"/>
                </a:cubicBezTo>
                <a:close/>
                <a:moveTo>
                  <a:pt x="1626096" y="200918"/>
                </a:moveTo>
                <a:lnTo>
                  <a:pt x="1647527" y="200918"/>
                </a:lnTo>
                <a:cubicBezTo>
                  <a:pt x="1649313" y="201141"/>
                  <a:pt x="1650206" y="202034"/>
                  <a:pt x="1650206" y="203597"/>
                </a:cubicBezTo>
                <a:lnTo>
                  <a:pt x="1650206" y="225028"/>
                </a:lnTo>
                <a:cubicBezTo>
                  <a:pt x="1650206" y="226814"/>
                  <a:pt x="1649313" y="227707"/>
                  <a:pt x="1647527" y="227707"/>
                </a:cubicBezTo>
                <a:lnTo>
                  <a:pt x="1626096" y="227707"/>
                </a:lnTo>
                <a:cubicBezTo>
                  <a:pt x="1624310" y="227707"/>
                  <a:pt x="1623417" y="226814"/>
                  <a:pt x="1623417" y="225028"/>
                </a:cubicBezTo>
                <a:lnTo>
                  <a:pt x="1623417" y="203597"/>
                </a:lnTo>
                <a:cubicBezTo>
                  <a:pt x="1623640" y="201811"/>
                  <a:pt x="1624533" y="200918"/>
                  <a:pt x="1626096" y="200918"/>
                </a:cubicBezTo>
                <a:close/>
                <a:moveTo>
                  <a:pt x="1585912" y="200918"/>
                </a:moveTo>
                <a:lnTo>
                  <a:pt x="1607343" y="200918"/>
                </a:lnTo>
                <a:cubicBezTo>
                  <a:pt x="1609129" y="201141"/>
                  <a:pt x="1610022" y="202034"/>
                  <a:pt x="1610022" y="203597"/>
                </a:cubicBezTo>
                <a:lnTo>
                  <a:pt x="1610022" y="225028"/>
                </a:lnTo>
                <a:cubicBezTo>
                  <a:pt x="1610022" y="226814"/>
                  <a:pt x="1609129" y="227707"/>
                  <a:pt x="1607343" y="227707"/>
                </a:cubicBezTo>
                <a:lnTo>
                  <a:pt x="1585912" y="227707"/>
                </a:lnTo>
                <a:cubicBezTo>
                  <a:pt x="1584126" y="227707"/>
                  <a:pt x="1583233" y="226814"/>
                  <a:pt x="1583233" y="225028"/>
                </a:cubicBezTo>
                <a:lnTo>
                  <a:pt x="1583233" y="203597"/>
                </a:lnTo>
                <a:cubicBezTo>
                  <a:pt x="1583456" y="201811"/>
                  <a:pt x="1584349" y="200918"/>
                  <a:pt x="1585912" y="200918"/>
                </a:cubicBezTo>
                <a:close/>
                <a:moveTo>
                  <a:pt x="1545729" y="200918"/>
                </a:moveTo>
                <a:lnTo>
                  <a:pt x="1567160" y="200918"/>
                </a:lnTo>
                <a:cubicBezTo>
                  <a:pt x="1568946" y="201141"/>
                  <a:pt x="1569839" y="202034"/>
                  <a:pt x="1569839" y="203597"/>
                </a:cubicBezTo>
                <a:lnTo>
                  <a:pt x="1569839" y="225028"/>
                </a:lnTo>
                <a:cubicBezTo>
                  <a:pt x="1569839" y="226814"/>
                  <a:pt x="1568946" y="227707"/>
                  <a:pt x="1567160" y="227707"/>
                </a:cubicBezTo>
                <a:lnTo>
                  <a:pt x="1545729" y="227707"/>
                </a:lnTo>
                <a:cubicBezTo>
                  <a:pt x="1543943" y="227707"/>
                  <a:pt x="1543050" y="226814"/>
                  <a:pt x="1543050" y="225028"/>
                </a:cubicBezTo>
                <a:lnTo>
                  <a:pt x="1543050" y="203597"/>
                </a:lnTo>
                <a:cubicBezTo>
                  <a:pt x="1543273" y="201811"/>
                  <a:pt x="1544166" y="200918"/>
                  <a:pt x="1545729" y="200918"/>
                </a:cubicBezTo>
                <a:close/>
                <a:moveTo>
                  <a:pt x="1473398" y="200918"/>
                </a:moveTo>
                <a:lnTo>
                  <a:pt x="1494829" y="200918"/>
                </a:lnTo>
                <a:cubicBezTo>
                  <a:pt x="1496615" y="201141"/>
                  <a:pt x="1497508" y="202034"/>
                  <a:pt x="1497508" y="203597"/>
                </a:cubicBezTo>
                <a:lnTo>
                  <a:pt x="1497508" y="225028"/>
                </a:lnTo>
                <a:cubicBezTo>
                  <a:pt x="1497508" y="226814"/>
                  <a:pt x="1496615" y="227707"/>
                  <a:pt x="1494829" y="227707"/>
                </a:cubicBezTo>
                <a:lnTo>
                  <a:pt x="1473398" y="227707"/>
                </a:lnTo>
                <a:cubicBezTo>
                  <a:pt x="1471612" y="227707"/>
                  <a:pt x="1470719" y="226814"/>
                  <a:pt x="1470719" y="225028"/>
                </a:cubicBezTo>
                <a:lnTo>
                  <a:pt x="1470719" y="203597"/>
                </a:lnTo>
                <a:cubicBezTo>
                  <a:pt x="1470942" y="201811"/>
                  <a:pt x="1471835" y="200918"/>
                  <a:pt x="1473398" y="200918"/>
                </a:cubicBezTo>
                <a:close/>
                <a:moveTo>
                  <a:pt x="1433215" y="200918"/>
                </a:moveTo>
                <a:lnTo>
                  <a:pt x="1454646" y="200918"/>
                </a:lnTo>
                <a:cubicBezTo>
                  <a:pt x="1456432" y="201141"/>
                  <a:pt x="1457325" y="202034"/>
                  <a:pt x="1457325" y="203597"/>
                </a:cubicBezTo>
                <a:lnTo>
                  <a:pt x="1457325" y="225028"/>
                </a:lnTo>
                <a:cubicBezTo>
                  <a:pt x="1457325" y="226814"/>
                  <a:pt x="1456432" y="227707"/>
                  <a:pt x="1454646" y="227707"/>
                </a:cubicBezTo>
                <a:lnTo>
                  <a:pt x="1433215" y="227707"/>
                </a:lnTo>
                <a:cubicBezTo>
                  <a:pt x="1431429" y="227707"/>
                  <a:pt x="1430536" y="226814"/>
                  <a:pt x="1430536" y="225028"/>
                </a:cubicBezTo>
                <a:lnTo>
                  <a:pt x="1430536" y="203597"/>
                </a:lnTo>
                <a:cubicBezTo>
                  <a:pt x="1430759" y="201811"/>
                  <a:pt x="1431652" y="200918"/>
                  <a:pt x="1433215" y="200918"/>
                </a:cubicBezTo>
                <a:close/>
                <a:moveTo>
                  <a:pt x="1393031" y="200918"/>
                </a:moveTo>
                <a:lnTo>
                  <a:pt x="1414462" y="200918"/>
                </a:lnTo>
                <a:cubicBezTo>
                  <a:pt x="1416248" y="201141"/>
                  <a:pt x="1417141" y="202034"/>
                  <a:pt x="1417141" y="203597"/>
                </a:cubicBezTo>
                <a:lnTo>
                  <a:pt x="1417141" y="225028"/>
                </a:lnTo>
                <a:cubicBezTo>
                  <a:pt x="1417141" y="226814"/>
                  <a:pt x="1416248" y="227707"/>
                  <a:pt x="1414462" y="227707"/>
                </a:cubicBezTo>
                <a:lnTo>
                  <a:pt x="1393031" y="227707"/>
                </a:lnTo>
                <a:cubicBezTo>
                  <a:pt x="1391245" y="227707"/>
                  <a:pt x="1390352" y="226814"/>
                  <a:pt x="1390352" y="225028"/>
                </a:cubicBezTo>
                <a:lnTo>
                  <a:pt x="1390352" y="203597"/>
                </a:lnTo>
                <a:cubicBezTo>
                  <a:pt x="1390575" y="201811"/>
                  <a:pt x="1391468" y="200918"/>
                  <a:pt x="1393031" y="200918"/>
                </a:cubicBezTo>
                <a:close/>
                <a:moveTo>
                  <a:pt x="1352847" y="200918"/>
                </a:moveTo>
                <a:lnTo>
                  <a:pt x="1374279" y="200918"/>
                </a:lnTo>
                <a:cubicBezTo>
                  <a:pt x="1376065" y="201141"/>
                  <a:pt x="1376957" y="202034"/>
                  <a:pt x="1376957" y="203597"/>
                </a:cubicBezTo>
                <a:lnTo>
                  <a:pt x="1376957" y="225028"/>
                </a:lnTo>
                <a:cubicBezTo>
                  <a:pt x="1376957" y="226814"/>
                  <a:pt x="1376065" y="227707"/>
                  <a:pt x="1374279" y="227707"/>
                </a:cubicBezTo>
                <a:lnTo>
                  <a:pt x="1352847" y="227707"/>
                </a:lnTo>
                <a:cubicBezTo>
                  <a:pt x="1351061" y="227707"/>
                  <a:pt x="1350169" y="226814"/>
                  <a:pt x="1350169" y="225028"/>
                </a:cubicBezTo>
                <a:lnTo>
                  <a:pt x="1350169" y="203597"/>
                </a:lnTo>
                <a:cubicBezTo>
                  <a:pt x="1350392" y="201811"/>
                  <a:pt x="1351285" y="200918"/>
                  <a:pt x="1352847" y="200918"/>
                </a:cubicBezTo>
                <a:close/>
                <a:moveTo>
                  <a:pt x="1312664" y="200918"/>
                </a:moveTo>
                <a:lnTo>
                  <a:pt x="1334095" y="200918"/>
                </a:lnTo>
                <a:cubicBezTo>
                  <a:pt x="1335881" y="201141"/>
                  <a:pt x="1336774" y="202034"/>
                  <a:pt x="1336774" y="203597"/>
                </a:cubicBezTo>
                <a:lnTo>
                  <a:pt x="1336774" y="225028"/>
                </a:lnTo>
                <a:cubicBezTo>
                  <a:pt x="1336774" y="226814"/>
                  <a:pt x="1335881" y="227707"/>
                  <a:pt x="1334095" y="227707"/>
                </a:cubicBezTo>
                <a:lnTo>
                  <a:pt x="1312664" y="227707"/>
                </a:lnTo>
                <a:cubicBezTo>
                  <a:pt x="1310878" y="227707"/>
                  <a:pt x="1309985" y="226814"/>
                  <a:pt x="1309985" y="225028"/>
                </a:cubicBezTo>
                <a:lnTo>
                  <a:pt x="1309985" y="203597"/>
                </a:lnTo>
                <a:cubicBezTo>
                  <a:pt x="1310208" y="201811"/>
                  <a:pt x="1311101" y="200918"/>
                  <a:pt x="1312664" y="200918"/>
                </a:cubicBezTo>
                <a:close/>
                <a:moveTo>
                  <a:pt x="1272480" y="200918"/>
                </a:moveTo>
                <a:lnTo>
                  <a:pt x="1293912" y="200918"/>
                </a:lnTo>
                <a:cubicBezTo>
                  <a:pt x="1295697" y="201141"/>
                  <a:pt x="1296590" y="202034"/>
                  <a:pt x="1296590" y="203597"/>
                </a:cubicBezTo>
                <a:lnTo>
                  <a:pt x="1296590" y="225028"/>
                </a:lnTo>
                <a:cubicBezTo>
                  <a:pt x="1296590" y="226814"/>
                  <a:pt x="1295697" y="227707"/>
                  <a:pt x="1293912" y="227707"/>
                </a:cubicBezTo>
                <a:lnTo>
                  <a:pt x="1272480" y="227707"/>
                </a:lnTo>
                <a:cubicBezTo>
                  <a:pt x="1270694" y="227707"/>
                  <a:pt x="1269801" y="226814"/>
                  <a:pt x="1269801" y="225028"/>
                </a:cubicBezTo>
                <a:lnTo>
                  <a:pt x="1269801" y="203597"/>
                </a:lnTo>
                <a:cubicBezTo>
                  <a:pt x="1270024" y="201811"/>
                  <a:pt x="1270917" y="200918"/>
                  <a:pt x="1272480" y="200918"/>
                </a:cubicBezTo>
                <a:close/>
                <a:moveTo>
                  <a:pt x="1232297" y="200918"/>
                </a:moveTo>
                <a:lnTo>
                  <a:pt x="1253728" y="200918"/>
                </a:lnTo>
                <a:cubicBezTo>
                  <a:pt x="1255514" y="201141"/>
                  <a:pt x="1256407" y="202034"/>
                  <a:pt x="1256407" y="203597"/>
                </a:cubicBezTo>
                <a:lnTo>
                  <a:pt x="1256407" y="225028"/>
                </a:lnTo>
                <a:cubicBezTo>
                  <a:pt x="1256407" y="226814"/>
                  <a:pt x="1255514" y="227707"/>
                  <a:pt x="1253728" y="227707"/>
                </a:cubicBezTo>
                <a:lnTo>
                  <a:pt x="1232297" y="227707"/>
                </a:lnTo>
                <a:cubicBezTo>
                  <a:pt x="1230511" y="227707"/>
                  <a:pt x="1229618" y="226814"/>
                  <a:pt x="1229618" y="225028"/>
                </a:cubicBezTo>
                <a:lnTo>
                  <a:pt x="1229618" y="203597"/>
                </a:lnTo>
                <a:cubicBezTo>
                  <a:pt x="1229841" y="201811"/>
                  <a:pt x="1230734" y="200918"/>
                  <a:pt x="1232297" y="200918"/>
                </a:cubicBezTo>
                <a:close/>
                <a:moveTo>
                  <a:pt x="1151929" y="200918"/>
                </a:moveTo>
                <a:lnTo>
                  <a:pt x="1173361" y="200918"/>
                </a:lnTo>
                <a:cubicBezTo>
                  <a:pt x="1175147" y="201141"/>
                  <a:pt x="1176040" y="202034"/>
                  <a:pt x="1176040" y="203597"/>
                </a:cubicBezTo>
                <a:lnTo>
                  <a:pt x="1176040" y="225028"/>
                </a:lnTo>
                <a:cubicBezTo>
                  <a:pt x="1176040" y="226814"/>
                  <a:pt x="1175147" y="227707"/>
                  <a:pt x="1173361" y="227707"/>
                </a:cubicBezTo>
                <a:lnTo>
                  <a:pt x="1151929" y="227707"/>
                </a:lnTo>
                <a:cubicBezTo>
                  <a:pt x="1150144" y="227707"/>
                  <a:pt x="1149251" y="226814"/>
                  <a:pt x="1149251" y="225028"/>
                </a:cubicBezTo>
                <a:lnTo>
                  <a:pt x="1149251" y="203597"/>
                </a:lnTo>
                <a:cubicBezTo>
                  <a:pt x="1149474" y="201811"/>
                  <a:pt x="1150367" y="200918"/>
                  <a:pt x="1151929" y="200918"/>
                </a:cubicBezTo>
                <a:close/>
                <a:moveTo>
                  <a:pt x="1111746" y="200918"/>
                </a:moveTo>
                <a:lnTo>
                  <a:pt x="1133177" y="200918"/>
                </a:lnTo>
                <a:cubicBezTo>
                  <a:pt x="1134963" y="201141"/>
                  <a:pt x="1135856" y="202034"/>
                  <a:pt x="1135856" y="203597"/>
                </a:cubicBezTo>
                <a:lnTo>
                  <a:pt x="1135856" y="225028"/>
                </a:lnTo>
                <a:cubicBezTo>
                  <a:pt x="1135856" y="226814"/>
                  <a:pt x="1134963" y="227707"/>
                  <a:pt x="1133177" y="227707"/>
                </a:cubicBezTo>
                <a:lnTo>
                  <a:pt x="1111746" y="227707"/>
                </a:lnTo>
                <a:cubicBezTo>
                  <a:pt x="1109960" y="227707"/>
                  <a:pt x="1109067" y="226814"/>
                  <a:pt x="1109067" y="225028"/>
                </a:cubicBezTo>
                <a:lnTo>
                  <a:pt x="1109067" y="203597"/>
                </a:lnTo>
                <a:cubicBezTo>
                  <a:pt x="1109290" y="201811"/>
                  <a:pt x="1110183" y="200918"/>
                  <a:pt x="1111746" y="200918"/>
                </a:cubicBezTo>
                <a:close/>
                <a:moveTo>
                  <a:pt x="1071562" y="200918"/>
                </a:moveTo>
                <a:lnTo>
                  <a:pt x="1092994" y="200918"/>
                </a:lnTo>
                <a:cubicBezTo>
                  <a:pt x="1094780" y="201141"/>
                  <a:pt x="1095673" y="202034"/>
                  <a:pt x="1095673" y="203597"/>
                </a:cubicBezTo>
                <a:lnTo>
                  <a:pt x="1095673" y="225028"/>
                </a:lnTo>
                <a:cubicBezTo>
                  <a:pt x="1095673" y="226814"/>
                  <a:pt x="1094780" y="227707"/>
                  <a:pt x="1092994" y="227707"/>
                </a:cubicBezTo>
                <a:lnTo>
                  <a:pt x="1071562" y="227707"/>
                </a:lnTo>
                <a:cubicBezTo>
                  <a:pt x="1069776" y="227707"/>
                  <a:pt x="1068883" y="226814"/>
                  <a:pt x="1068883" y="225028"/>
                </a:cubicBezTo>
                <a:lnTo>
                  <a:pt x="1068883" y="203597"/>
                </a:lnTo>
                <a:cubicBezTo>
                  <a:pt x="1069106" y="201811"/>
                  <a:pt x="1070000" y="200918"/>
                  <a:pt x="1071562" y="200918"/>
                </a:cubicBezTo>
                <a:close/>
                <a:moveTo>
                  <a:pt x="1031379" y="200918"/>
                </a:moveTo>
                <a:lnTo>
                  <a:pt x="1052810" y="200918"/>
                </a:lnTo>
                <a:cubicBezTo>
                  <a:pt x="1054596" y="201141"/>
                  <a:pt x="1055489" y="202034"/>
                  <a:pt x="1055489" y="203597"/>
                </a:cubicBezTo>
                <a:lnTo>
                  <a:pt x="1055489" y="225028"/>
                </a:lnTo>
                <a:cubicBezTo>
                  <a:pt x="1055489" y="226814"/>
                  <a:pt x="1054596" y="227707"/>
                  <a:pt x="1052810" y="227707"/>
                </a:cubicBezTo>
                <a:lnTo>
                  <a:pt x="1031379" y="227707"/>
                </a:lnTo>
                <a:cubicBezTo>
                  <a:pt x="1029593" y="227707"/>
                  <a:pt x="1028700" y="226814"/>
                  <a:pt x="1028700" y="225028"/>
                </a:cubicBezTo>
                <a:lnTo>
                  <a:pt x="1028700" y="203597"/>
                </a:lnTo>
                <a:cubicBezTo>
                  <a:pt x="1028923" y="201811"/>
                  <a:pt x="1029816" y="200918"/>
                  <a:pt x="1031379" y="200918"/>
                </a:cubicBezTo>
                <a:close/>
                <a:moveTo>
                  <a:pt x="798314" y="200918"/>
                </a:moveTo>
                <a:lnTo>
                  <a:pt x="819745" y="200918"/>
                </a:lnTo>
                <a:cubicBezTo>
                  <a:pt x="821531" y="201141"/>
                  <a:pt x="822424" y="202034"/>
                  <a:pt x="822424" y="203597"/>
                </a:cubicBezTo>
                <a:lnTo>
                  <a:pt x="822424" y="225028"/>
                </a:lnTo>
                <a:cubicBezTo>
                  <a:pt x="822424" y="226814"/>
                  <a:pt x="821531" y="227707"/>
                  <a:pt x="819745" y="227707"/>
                </a:cubicBezTo>
                <a:lnTo>
                  <a:pt x="798314" y="227707"/>
                </a:lnTo>
                <a:cubicBezTo>
                  <a:pt x="796528" y="227707"/>
                  <a:pt x="795635" y="226814"/>
                  <a:pt x="795635" y="225028"/>
                </a:cubicBezTo>
                <a:lnTo>
                  <a:pt x="795635" y="203597"/>
                </a:lnTo>
                <a:cubicBezTo>
                  <a:pt x="795858" y="201811"/>
                  <a:pt x="796751" y="200918"/>
                  <a:pt x="798314" y="200918"/>
                </a:cubicBezTo>
                <a:close/>
                <a:moveTo>
                  <a:pt x="758130" y="200918"/>
                </a:moveTo>
                <a:lnTo>
                  <a:pt x="779562" y="200918"/>
                </a:lnTo>
                <a:cubicBezTo>
                  <a:pt x="781347" y="201141"/>
                  <a:pt x="782241" y="202034"/>
                  <a:pt x="782241" y="203597"/>
                </a:cubicBezTo>
                <a:lnTo>
                  <a:pt x="782241" y="225028"/>
                </a:lnTo>
                <a:cubicBezTo>
                  <a:pt x="782241" y="226814"/>
                  <a:pt x="781347" y="227707"/>
                  <a:pt x="779562" y="227707"/>
                </a:cubicBezTo>
                <a:lnTo>
                  <a:pt x="758130" y="227707"/>
                </a:lnTo>
                <a:cubicBezTo>
                  <a:pt x="756344" y="227707"/>
                  <a:pt x="755451" y="226814"/>
                  <a:pt x="755451" y="225028"/>
                </a:cubicBezTo>
                <a:lnTo>
                  <a:pt x="755451" y="203597"/>
                </a:lnTo>
                <a:cubicBezTo>
                  <a:pt x="755675" y="201811"/>
                  <a:pt x="756568" y="200918"/>
                  <a:pt x="758130" y="200918"/>
                </a:cubicBezTo>
                <a:close/>
                <a:moveTo>
                  <a:pt x="717947" y="200918"/>
                </a:moveTo>
                <a:lnTo>
                  <a:pt x="739378" y="200918"/>
                </a:lnTo>
                <a:cubicBezTo>
                  <a:pt x="741164" y="201141"/>
                  <a:pt x="742057" y="202034"/>
                  <a:pt x="742057" y="203597"/>
                </a:cubicBezTo>
                <a:lnTo>
                  <a:pt x="742057" y="225028"/>
                </a:lnTo>
                <a:cubicBezTo>
                  <a:pt x="742057" y="226814"/>
                  <a:pt x="741164" y="227707"/>
                  <a:pt x="739378" y="227707"/>
                </a:cubicBezTo>
                <a:lnTo>
                  <a:pt x="717947" y="227707"/>
                </a:lnTo>
                <a:cubicBezTo>
                  <a:pt x="716161" y="227707"/>
                  <a:pt x="715268" y="226814"/>
                  <a:pt x="715268" y="225028"/>
                </a:cubicBezTo>
                <a:lnTo>
                  <a:pt x="715268" y="203597"/>
                </a:lnTo>
                <a:cubicBezTo>
                  <a:pt x="715491" y="201811"/>
                  <a:pt x="716384" y="200918"/>
                  <a:pt x="717947" y="200918"/>
                </a:cubicBezTo>
                <a:close/>
                <a:moveTo>
                  <a:pt x="677763" y="200918"/>
                </a:moveTo>
                <a:lnTo>
                  <a:pt x="699194" y="200918"/>
                </a:lnTo>
                <a:cubicBezTo>
                  <a:pt x="700980" y="201141"/>
                  <a:pt x="701873" y="202034"/>
                  <a:pt x="701873" y="203597"/>
                </a:cubicBezTo>
                <a:lnTo>
                  <a:pt x="701873" y="225028"/>
                </a:lnTo>
                <a:cubicBezTo>
                  <a:pt x="701873" y="226814"/>
                  <a:pt x="700980" y="227707"/>
                  <a:pt x="699194" y="227707"/>
                </a:cubicBezTo>
                <a:lnTo>
                  <a:pt x="677763" y="227707"/>
                </a:lnTo>
                <a:cubicBezTo>
                  <a:pt x="675977" y="227707"/>
                  <a:pt x="675084" y="226814"/>
                  <a:pt x="675084" y="225028"/>
                </a:cubicBezTo>
                <a:lnTo>
                  <a:pt x="675084" y="203597"/>
                </a:lnTo>
                <a:cubicBezTo>
                  <a:pt x="675307" y="201811"/>
                  <a:pt x="676200" y="200918"/>
                  <a:pt x="677763" y="200918"/>
                </a:cubicBezTo>
                <a:close/>
                <a:moveTo>
                  <a:pt x="123229" y="200918"/>
                </a:moveTo>
                <a:lnTo>
                  <a:pt x="144661" y="200918"/>
                </a:lnTo>
                <a:cubicBezTo>
                  <a:pt x="146447" y="201141"/>
                  <a:pt x="147340" y="202034"/>
                  <a:pt x="147340" y="203597"/>
                </a:cubicBezTo>
                <a:lnTo>
                  <a:pt x="147340" y="225028"/>
                </a:lnTo>
                <a:cubicBezTo>
                  <a:pt x="147340" y="226814"/>
                  <a:pt x="146447" y="227707"/>
                  <a:pt x="144661" y="227707"/>
                </a:cubicBezTo>
                <a:lnTo>
                  <a:pt x="123229" y="227707"/>
                </a:lnTo>
                <a:cubicBezTo>
                  <a:pt x="121443" y="227707"/>
                  <a:pt x="120551" y="226814"/>
                  <a:pt x="120551" y="225028"/>
                </a:cubicBezTo>
                <a:lnTo>
                  <a:pt x="120551" y="203597"/>
                </a:lnTo>
                <a:cubicBezTo>
                  <a:pt x="120774" y="201811"/>
                  <a:pt x="121667" y="200918"/>
                  <a:pt x="123229" y="200918"/>
                </a:cubicBezTo>
                <a:close/>
                <a:moveTo>
                  <a:pt x="83046" y="200918"/>
                </a:moveTo>
                <a:lnTo>
                  <a:pt x="104477" y="200918"/>
                </a:lnTo>
                <a:cubicBezTo>
                  <a:pt x="106263" y="201141"/>
                  <a:pt x="107156" y="202034"/>
                  <a:pt x="107156" y="203597"/>
                </a:cubicBezTo>
                <a:lnTo>
                  <a:pt x="107156" y="225028"/>
                </a:lnTo>
                <a:cubicBezTo>
                  <a:pt x="107156" y="226814"/>
                  <a:pt x="106263" y="227707"/>
                  <a:pt x="104477" y="227707"/>
                </a:cubicBezTo>
                <a:lnTo>
                  <a:pt x="83046" y="227707"/>
                </a:lnTo>
                <a:cubicBezTo>
                  <a:pt x="81260" y="227707"/>
                  <a:pt x="80367" y="226814"/>
                  <a:pt x="80367" y="225028"/>
                </a:cubicBezTo>
                <a:lnTo>
                  <a:pt x="80367" y="203597"/>
                </a:lnTo>
                <a:cubicBezTo>
                  <a:pt x="80590" y="201811"/>
                  <a:pt x="81484" y="200918"/>
                  <a:pt x="83046" y="200918"/>
                </a:cubicBezTo>
                <a:close/>
                <a:moveTo>
                  <a:pt x="42862" y="200918"/>
                </a:moveTo>
                <a:lnTo>
                  <a:pt x="64293" y="200918"/>
                </a:lnTo>
                <a:cubicBezTo>
                  <a:pt x="66079" y="201141"/>
                  <a:pt x="66973" y="202034"/>
                  <a:pt x="66973" y="203597"/>
                </a:cubicBezTo>
                <a:lnTo>
                  <a:pt x="66973" y="225028"/>
                </a:lnTo>
                <a:cubicBezTo>
                  <a:pt x="66973" y="226814"/>
                  <a:pt x="66079" y="227707"/>
                  <a:pt x="64293" y="227707"/>
                </a:cubicBezTo>
                <a:lnTo>
                  <a:pt x="42862" y="227707"/>
                </a:lnTo>
                <a:cubicBezTo>
                  <a:pt x="41076" y="227707"/>
                  <a:pt x="40183" y="226814"/>
                  <a:pt x="40183" y="225028"/>
                </a:cubicBezTo>
                <a:lnTo>
                  <a:pt x="40183" y="203597"/>
                </a:lnTo>
                <a:cubicBezTo>
                  <a:pt x="40407" y="201811"/>
                  <a:pt x="41300" y="200918"/>
                  <a:pt x="42862" y="200918"/>
                </a:cubicBezTo>
                <a:close/>
                <a:moveTo>
                  <a:pt x="2679" y="200918"/>
                </a:moveTo>
                <a:lnTo>
                  <a:pt x="24110" y="200918"/>
                </a:lnTo>
                <a:cubicBezTo>
                  <a:pt x="25896" y="201141"/>
                  <a:pt x="26789" y="202034"/>
                  <a:pt x="26789" y="203597"/>
                </a:cubicBezTo>
                <a:lnTo>
                  <a:pt x="26789" y="225028"/>
                </a:lnTo>
                <a:cubicBezTo>
                  <a:pt x="26789" y="226814"/>
                  <a:pt x="25896" y="227707"/>
                  <a:pt x="24110" y="227707"/>
                </a:cubicBezTo>
                <a:lnTo>
                  <a:pt x="2679" y="227707"/>
                </a:lnTo>
                <a:cubicBezTo>
                  <a:pt x="893" y="227707"/>
                  <a:pt x="0" y="226814"/>
                  <a:pt x="0" y="225028"/>
                </a:cubicBezTo>
                <a:lnTo>
                  <a:pt x="0" y="203597"/>
                </a:lnTo>
                <a:cubicBezTo>
                  <a:pt x="223" y="201811"/>
                  <a:pt x="1116" y="200918"/>
                  <a:pt x="2679" y="200918"/>
                </a:cubicBezTo>
                <a:close/>
                <a:moveTo>
                  <a:pt x="6304954" y="160735"/>
                </a:moveTo>
                <a:lnTo>
                  <a:pt x="6326386" y="160735"/>
                </a:lnTo>
                <a:cubicBezTo>
                  <a:pt x="6328172" y="160958"/>
                  <a:pt x="6329064" y="161851"/>
                  <a:pt x="6329064" y="163413"/>
                </a:cubicBezTo>
                <a:lnTo>
                  <a:pt x="6329064" y="184845"/>
                </a:lnTo>
                <a:cubicBezTo>
                  <a:pt x="6329064" y="186631"/>
                  <a:pt x="6328172" y="187524"/>
                  <a:pt x="6326386" y="187524"/>
                </a:cubicBezTo>
                <a:lnTo>
                  <a:pt x="6304954" y="187524"/>
                </a:lnTo>
                <a:cubicBezTo>
                  <a:pt x="6303168" y="187524"/>
                  <a:pt x="6302276" y="186631"/>
                  <a:pt x="6302276" y="184845"/>
                </a:cubicBezTo>
                <a:lnTo>
                  <a:pt x="6302276" y="163413"/>
                </a:lnTo>
                <a:cubicBezTo>
                  <a:pt x="6302498" y="161628"/>
                  <a:pt x="6303392" y="160735"/>
                  <a:pt x="6304954" y="160735"/>
                </a:cubicBezTo>
                <a:close/>
                <a:moveTo>
                  <a:pt x="6264770" y="160735"/>
                </a:moveTo>
                <a:lnTo>
                  <a:pt x="6286202" y="160735"/>
                </a:lnTo>
                <a:cubicBezTo>
                  <a:pt x="6287988" y="160958"/>
                  <a:pt x="6288881" y="161851"/>
                  <a:pt x="6288881" y="163413"/>
                </a:cubicBezTo>
                <a:lnTo>
                  <a:pt x="6288881" y="184845"/>
                </a:lnTo>
                <a:cubicBezTo>
                  <a:pt x="6288881" y="186631"/>
                  <a:pt x="6287988" y="187524"/>
                  <a:pt x="6286202" y="187524"/>
                </a:cubicBezTo>
                <a:lnTo>
                  <a:pt x="6264770" y="187524"/>
                </a:lnTo>
                <a:cubicBezTo>
                  <a:pt x="6262985" y="187524"/>
                  <a:pt x="6262092" y="186631"/>
                  <a:pt x="6262092" y="184845"/>
                </a:cubicBezTo>
                <a:lnTo>
                  <a:pt x="6262092" y="163413"/>
                </a:lnTo>
                <a:cubicBezTo>
                  <a:pt x="6262315" y="161628"/>
                  <a:pt x="6263208" y="160735"/>
                  <a:pt x="6264770" y="160735"/>
                </a:cubicBezTo>
                <a:close/>
                <a:moveTo>
                  <a:pt x="6224587" y="160735"/>
                </a:moveTo>
                <a:lnTo>
                  <a:pt x="6246018" y="160735"/>
                </a:lnTo>
                <a:cubicBezTo>
                  <a:pt x="6247804" y="160958"/>
                  <a:pt x="6248698" y="161851"/>
                  <a:pt x="6248698" y="163413"/>
                </a:cubicBezTo>
                <a:lnTo>
                  <a:pt x="6248698" y="184845"/>
                </a:lnTo>
                <a:cubicBezTo>
                  <a:pt x="6248698" y="186631"/>
                  <a:pt x="6247804" y="187524"/>
                  <a:pt x="6246018" y="187524"/>
                </a:cubicBezTo>
                <a:lnTo>
                  <a:pt x="6224587" y="187524"/>
                </a:lnTo>
                <a:cubicBezTo>
                  <a:pt x="6222801" y="187524"/>
                  <a:pt x="6221908" y="186631"/>
                  <a:pt x="6221908" y="184845"/>
                </a:cubicBezTo>
                <a:lnTo>
                  <a:pt x="6221908" y="163413"/>
                </a:lnTo>
                <a:cubicBezTo>
                  <a:pt x="6222132" y="161628"/>
                  <a:pt x="6223024" y="160735"/>
                  <a:pt x="6224587" y="160735"/>
                </a:cubicBezTo>
                <a:close/>
                <a:moveTo>
                  <a:pt x="6184404" y="160735"/>
                </a:moveTo>
                <a:lnTo>
                  <a:pt x="6205835" y="160735"/>
                </a:lnTo>
                <a:cubicBezTo>
                  <a:pt x="6207620" y="160958"/>
                  <a:pt x="6208514" y="161851"/>
                  <a:pt x="6208514" y="163413"/>
                </a:cubicBezTo>
                <a:lnTo>
                  <a:pt x="6208514" y="184845"/>
                </a:lnTo>
                <a:cubicBezTo>
                  <a:pt x="6208514" y="186631"/>
                  <a:pt x="6207620" y="187524"/>
                  <a:pt x="6205835" y="187524"/>
                </a:cubicBezTo>
                <a:lnTo>
                  <a:pt x="6184404" y="187524"/>
                </a:lnTo>
                <a:cubicBezTo>
                  <a:pt x="6182618" y="187524"/>
                  <a:pt x="6181724" y="186631"/>
                  <a:pt x="6181724" y="184845"/>
                </a:cubicBezTo>
                <a:lnTo>
                  <a:pt x="6181724" y="163413"/>
                </a:lnTo>
                <a:cubicBezTo>
                  <a:pt x="6181948" y="161628"/>
                  <a:pt x="6182841" y="160735"/>
                  <a:pt x="6184404" y="160735"/>
                </a:cubicBezTo>
                <a:close/>
                <a:moveTo>
                  <a:pt x="6112073" y="160735"/>
                </a:moveTo>
                <a:lnTo>
                  <a:pt x="6133504" y="160735"/>
                </a:lnTo>
                <a:cubicBezTo>
                  <a:pt x="6135290" y="160958"/>
                  <a:pt x="6136183" y="161851"/>
                  <a:pt x="6136183" y="163413"/>
                </a:cubicBezTo>
                <a:lnTo>
                  <a:pt x="6136183" y="184845"/>
                </a:lnTo>
                <a:cubicBezTo>
                  <a:pt x="6136183" y="186631"/>
                  <a:pt x="6135290" y="187524"/>
                  <a:pt x="6133504" y="187524"/>
                </a:cubicBezTo>
                <a:lnTo>
                  <a:pt x="6112073" y="187524"/>
                </a:lnTo>
                <a:cubicBezTo>
                  <a:pt x="6110287" y="187524"/>
                  <a:pt x="6109394" y="186631"/>
                  <a:pt x="6109394" y="184845"/>
                </a:cubicBezTo>
                <a:lnTo>
                  <a:pt x="6109394" y="163413"/>
                </a:lnTo>
                <a:cubicBezTo>
                  <a:pt x="6109618" y="161628"/>
                  <a:pt x="6110510" y="160735"/>
                  <a:pt x="6112073" y="160735"/>
                </a:cubicBezTo>
                <a:close/>
                <a:moveTo>
                  <a:pt x="6071890" y="160735"/>
                </a:moveTo>
                <a:lnTo>
                  <a:pt x="6093320" y="160735"/>
                </a:lnTo>
                <a:cubicBezTo>
                  <a:pt x="6095106" y="160958"/>
                  <a:pt x="6096000" y="161851"/>
                  <a:pt x="6096000" y="163413"/>
                </a:cubicBezTo>
                <a:lnTo>
                  <a:pt x="6096000" y="184845"/>
                </a:lnTo>
                <a:cubicBezTo>
                  <a:pt x="6096000" y="186631"/>
                  <a:pt x="6095106" y="187524"/>
                  <a:pt x="6093320" y="187524"/>
                </a:cubicBezTo>
                <a:lnTo>
                  <a:pt x="6071890" y="187524"/>
                </a:lnTo>
                <a:cubicBezTo>
                  <a:pt x="6070104" y="187524"/>
                  <a:pt x="6069210" y="186631"/>
                  <a:pt x="6069210" y="184845"/>
                </a:cubicBezTo>
                <a:lnTo>
                  <a:pt x="6069210" y="163413"/>
                </a:lnTo>
                <a:cubicBezTo>
                  <a:pt x="6069434" y="161628"/>
                  <a:pt x="6070327" y="160735"/>
                  <a:pt x="6071890" y="160735"/>
                </a:cubicBezTo>
                <a:close/>
                <a:moveTo>
                  <a:pt x="6031706" y="160735"/>
                </a:moveTo>
                <a:lnTo>
                  <a:pt x="6053137" y="160735"/>
                </a:lnTo>
                <a:cubicBezTo>
                  <a:pt x="6054923" y="160958"/>
                  <a:pt x="6055816" y="161851"/>
                  <a:pt x="6055816" y="163413"/>
                </a:cubicBezTo>
                <a:lnTo>
                  <a:pt x="6055816" y="184845"/>
                </a:lnTo>
                <a:cubicBezTo>
                  <a:pt x="6055816" y="186631"/>
                  <a:pt x="6054923" y="187524"/>
                  <a:pt x="6053137" y="187524"/>
                </a:cubicBezTo>
                <a:lnTo>
                  <a:pt x="6031706" y="187524"/>
                </a:lnTo>
                <a:cubicBezTo>
                  <a:pt x="6029920" y="187524"/>
                  <a:pt x="6029027" y="186631"/>
                  <a:pt x="6029027" y="184845"/>
                </a:cubicBezTo>
                <a:lnTo>
                  <a:pt x="6029027" y="163413"/>
                </a:lnTo>
                <a:cubicBezTo>
                  <a:pt x="6029250" y="161628"/>
                  <a:pt x="6030143" y="160735"/>
                  <a:pt x="6031706" y="160735"/>
                </a:cubicBezTo>
                <a:close/>
                <a:moveTo>
                  <a:pt x="5991522" y="160735"/>
                </a:moveTo>
                <a:lnTo>
                  <a:pt x="6012954" y="160735"/>
                </a:lnTo>
                <a:cubicBezTo>
                  <a:pt x="6014740" y="160958"/>
                  <a:pt x="6015632" y="161851"/>
                  <a:pt x="6015632" y="163413"/>
                </a:cubicBezTo>
                <a:lnTo>
                  <a:pt x="6015632" y="184845"/>
                </a:lnTo>
                <a:cubicBezTo>
                  <a:pt x="6015632" y="186631"/>
                  <a:pt x="6014740" y="187524"/>
                  <a:pt x="6012954" y="187524"/>
                </a:cubicBezTo>
                <a:lnTo>
                  <a:pt x="5991522" y="187524"/>
                </a:lnTo>
                <a:cubicBezTo>
                  <a:pt x="5989736" y="187524"/>
                  <a:pt x="5988844" y="186631"/>
                  <a:pt x="5988844" y="184845"/>
                </a:cubicBezTo>
                <a:lnTo>
                  <a:pt x="5988844" y="163413"/>
                </a:lnTo>
                <a:cubicBezTo>
                  <a:pt x="5989066" y="161628"/>
                  <a:pt x="5989960" y="160735"/>
                  <a:pt x="5991522" y="160735"/>
                </a:cubicBezTo>
                <a:close/>
                <a:moveTo>
                  <a:pt x="5951338" y="160735"/>
                </a:moveTo>
                <a:lnTo>
                  <a:pt x="5972770" y="160735"/>
                </a:lnTo>
                <a:cubicBezTo>
                  <a:pt x="5974556" y="160958"/>
                  <a:pt x="5975449" y="161851"/>
                  <a:pt x="5975449" y="163413"/>
                </a:cubicBezTo>
                <a:lnTo>
                  <a:pt x="5975449" y="184845"/>
                </a:lnTo>
                <a:cubicBezTo>
                  <a:pt x="5975449" y="186631"/>
                  <a:pt x="5974556" y="187524"/>
                  <a:pt x="5972770" y="187524"/>
                </a:cubicBezTo>
                <a:lnTo>
                  <a:pt x="5951338" y="187524"/>
                </a:lnTo>
                <a:cubicBezTo>
                  <a:pt x="5949552" y="187524"/>
                  <a:pt x="5948660" y="186631"/>
                  <a:pt x="5948660" y="184845"/>
                </a:cubicBezTo>
                <a:lnTo>
                  <a:pt x="5948660" y="163413"/>
                </a:lnTo>
                <a:cubicBezTo>
                  <a:pt x="5948883" y="161628"/>
                  <a:pt x="5949776" y="160735"/>
                  <a:pt x="5951338" y="160735"/>
                </a:cubicBezTo>
                <a:close/>
                <a:moveTo>
                  <a:pt x="5911155" y="160735"/>
                </a:moveTo>
                <a:lnTo>
                  <a:pt x="5932586" y="160735"/>
                </a:lnTo>
                <a:cubicBezTo>
                  <a:pt x="5934372" y="160958"/>
                  <a:pt x="5935265" y="161851"/>
                  <a:pt x="5935265" y="163413"/>
                </a:cubicBezTo>
                <a:lnTo>
                  <a:pt x="5935265" y="184845"/>
                </a:lnTo>
                <a:cubicBezTo>
                  <a:pt x="5935265" y="186631"/>
                  <a:pt x="5934372" y="187524"/>
                  <a:pt x="5932586" y="187524"/>
                </a:cubicBezTo>
                <a:lnTo>
                  <a:pt x="5911155" y="187524"/>
                </a:lnTo>
                <a:cubicBezTo>
                  <a:pt x="5909369" y="187524"/>
                  <a:pt x="5908476" y="186631"/>
                  <a:pt x="5908476" y="184845"/>
                </a:cubicBezTo>
                <a:lnTo>
                  <a:pt x="5908476" y="163413"/>
                </a:lnTo>
                <a:cubicBezTo>
                  <a:pt x="5908700" y="161628"/>
                  <a:pt x="5909592" y="160735"/>
                  <a:pt x="5911155" y="160735"/>
                </a:cubicBezTo>
                <a:close/>
                <a:moveTo>
                  <a:pt x="5870972" y="160735"/>
                </a:moveTo>
                <a:lnTo>
                  <a:pt x="5892402" y="160735"/>
                </a:lnTo>
                <a:cubicBezTo>
                  <a:pt x="5894188" y="160958"/>
                  <a:pt x="5895082" y="161851"/>
                  <a:pt x="5895082" y="163413"/>
                </a:cubicBezTo>
                <a:lnTo>
                  <a:pt x="5895082" y="184845"/>
                </a:lnTo>
                <a:cubicBezTo>
                  <a:pt x="5895082" y="186631"/>
                  <a:pt x="5894188" y="187524"/>
                  <a:pt x="5892402" y="187524"/>
                </a:cubicBezTo>
                <a:lnTo>
                  <a:pt x="5870972" y="187524"/>
                </a:lnTo>
                <a:cubicBezTo>
                  <a:pt x="5869186" y="187524"/>
                  <a:pt x="5868292" y="186631"/>
                  <a:pt x="5868292" y="184845"/>
                </a:cubicBezTo>
                <a:lnTo>
                  <a:pt x="5868292" y="163413"/>
                </a:lnTo>
                <a:cubicBezTo>
                  <a:pt x="5868516" y="161628"/>
                  <a:pt x="5869409" y="160735"/>
                  <a:pt x="5870972" y="160735"/>
                </a:cubicBezTo>
                <a:close/>
                <a:moveTo>
                  <a:pt x="5830788" y="160735"/>
                </a:moveTo>
                <a:lnTo>
                  <a:pt x="5852219" y="160735"/>
                </a:lnTo>
                <a:cubicBezTo>
                  <a:pt x="5854005" y="160958"/>
                  <a:pt x="5854898" y="161851"/>
                  <a:pt x="5854898" y="163413"/>
                </a:cubicBezTo>
                <a:lnTo>
                  <a:pt x="5854898" y="184845"/>
                </a:lnTo>
                <a:cubicBezTo>
                  <a:pt x="5854898" y="186631"/>
                  <a:pt x="5854005" y="187524"/>
                  <a:pt x="5852219" y="187524"/>
                </a:cubicBezTo>
                <a:lnTo>
                  <a:pt x="5830788" y="187524"/>
                </a:lnTo>
                <a:cubicBezTo>
                  <a:pt x="5829002" y="187524"/>
                  <a:pt x="5828109" y="186631"/>
                  <a:pt x="5828109" y="184845"/>
                </a:cubicBezTo>
                <a:lnTo>
                  <a:pt x="5828109" y="163413"/>
                </a:lnTo>
                <a:cubicBezTo>
                  <a:pt x="5828332" y="161628"/>
                  <a:pt x="5829225" y="160735"/>
                  <a:pt x="5830788" y="160735"/>
                </a:cubicBezTo>
                <a:close/>
                <a:moveTo>
                  <a:pt x="5790604" y="160735"/>
                </a:moveTo>
                <a:lnTo>
                  <a:pt x="5812036" y="160735"/>
                </a:lnTo>
                <a:cubicBezTo>
                  <a:pt x="5813822" y="160958"/>
                  <a:pt x="5814714" y="161851"/>
                  <a:pt x="5814714" y="163413"/>
                </a:cubicBezTo>
                <a:lnTo>
                  <a:pt x="5814714" y="184845"/>
                </a:lnTo>
                <a:cubicBezTo>
                  <a:pt x="5814714" y="186631"/>
                  <a:pt x="5813822" y="187524"/>
                  <a:pt x="5812036" y="187524"/>
                </a:cubicBezTo>
                <a:lnTo>
                  <a:pt x="5790604" y="187524"/>
                </a:lnTo>
                <a:cubicBezTo>
                  <a:pt x="5788818" y="187524"/>
                  <a:pt x="5787926" y="186631"/>
                  <a:pt x="5787926" y="184845"/>
                </a:cubicBezTo>
                <a:lnTo>
                  <a:pt x="5787926" y="163413"/>
                </a:lnTo>
                <a:cubicBezTo>
                  <a:pt x="5788148" y="161628"/>
                  <a:pt x="5789042" y="160735"/>
                  <a:pt x="5790604" y="160735"/>
                </a:cubicBezTo>
                <a:close/>
                <a:moveTo>
                  <a:pt x="5750420" y="160735"/>
                </a:moveTo>
                <a:lnTo>
                  <a:pt x="5771852" y="160735"/>
                </a:lnTo>
                <a:cubicBezTo>
                  <a:pt x="5773638" y="160958"/>
                  <a:pt x="5774531" y="161851"/>
                  <a:pt x="5774531" y="163413"/>
                </a:cubicBezTo>
                <a:lnTo>
                  <a:pt x="5774531" y="184845"/>
                </a:lnTo>
                <a:cubicBezTo>
                  <a:pt x="5774531" y="186631"/>
                  <a:pt x="5773638" y="187524"/>
                  <a:pt x="5771852" y="187524"/>
                </a:cubicBezTo>
                <a:lnTo>
                  <a:pt x="5750420" y="187524"/>
                </a:lnTo>
                <a:cubicBezTo>
                  <a:pt x="5748635" y="187524"/>
                  <a:pt x="5747742" y="186631"/>
                  <a:pt x="5747742" y="184845"/>
                </a:cubicBezTo>
                <a:lnTo>
                  <a:pt x="5747742" y="163413"/>
                </a:lnTo>
                <a:cubicBezTo>
                  <a:pt x="5747965" y="161628"/>
                  <a:pt x="5748858" y="160735"/>
                  <a:pt x="5750420" y="160735"/>
                </a:cubicBezTo>
                <a:close/>
                <a:moveTo>
                  <a:pt x="5710237" y="160735"/>
                </a:moveTo>
                <a:lnTo>
                  <a:pt x="5731668" y="160735"/>
                </a:lnTo>
                <a:cubicBezTo>
                  <a:pt x="5733454" y="160958"/>
                  <a:pt x="5734348" y="161851"/>
                  <a:pt x="5734348" y="163413"/>
                </a:cubicBezTo>
                <a:lnTo>
                  <a:pt x="5734348" y="184845"/>
                </a:lnTo>
                <a:cubicBezTo>
                  <a:pt x="5734348" y="186631"/>
                  <a:pt x="5733454" y="187524"/>
                  <a:pt x="5731668" y="187524"/>
                </a:cubicBezTo>
                <a:lnTo>
                  <a:pt x="5710237" y="187524"/>
                </a:lnTo>
                <a:cubicBezTo>
                  <a:pt x="5708451" y="187524"/>
                  <a:pt x="5707558" y="186631"/>
                  <a:pt x="5707558" y="184845"/>
                </a:cubicBezTo>
                <a:lnTo>
                  <a:pt x="5707558" y="163413"/>
                </a:lnTo>
                <a:cubicBezTo>
                  <a:pt x="5707782" y="161628"/>
                  <a:pt x="5708674" y="160735"/>
                  <a:pt x="5710237" y="160735"/>
                </a:cubicBezTo>
                <a:close/>
                <a:moveTo>
                  <a:pt x="5670054" y="160735"/>
                </a:moveTo>
                <a:lnTo>
                  <a:pt x="5691485" y="160735"/>
                </a:lnTo>
                <a:cubicBezTo>
                  <a:pt x="5693270" y="160958"/>
                  <a:pt x="5694164" y="161851"/>
                  <a:pt x="5694164" y="163413"/>
                </a:cubicBezTo>
                <a:lnTo>
                  <a:pt x="5694164" y="184845"/>
                </a:lnTo>
                <a:cubicBezTo>
                  <a:pt x="5694164" y="186631"/>
                  <a:pt x="5693270" y="187524"/>
                  <a:pt x="5691485" y="187524"/>
                </a:cubicBezTo>
                <a:lnTo>
                  <a:pt x="5670054" y="187524"/>
                </a:lnTo>
                <a:cubicBezTo>
                  <a:pt x="5668268" y="187524"/>
                  <a:pt x="5667374" y="186631"/>
                  <a:pt x="5667374" y="184845"/>
                </a:cubicBezTo>
                <a:lnTo>
                  <a:pt x="5667374" y="163413"/>
                </a:lnTo>
                <a:cubicBezTo>
                  <a:pt x="5667598" y="161628"/>
                  <a:pt x="5668491" y="160735"/>
                  <a:pt x="5670054" y="160735"/>
                </a:cubicBezTo>
                <a:close/>
                <a:moveTo>
                  <a:pt x="5427464" y="160735"/>
                </a:moveTo>
                <a:lnTo>
                  <a:pt x="5448895" y="160735"/>
                </a:lnTo>
                <a:cubicBezTo>
                  <a:pt x="5450681" y="160958"/>
                  <a:pt x="5451574" y="161851"/>
                  <a:pt x="5451574" y="163413"/>
                </a:cubicBezTo>
                <a:lnTo>
                  <a:pt x="5451574" y="184845"/>
                </a:lnTo>
                <a:cubicBezTo>
                  <a:pt x="5451574" y="186631"/>
                  <a:pt x="5450681" y="187524"/>
                  <a:pt x="5448895" y="187524"/>
                </a:cubicBezTo>
                <a:lnTo>
                  <a:pt x="5427464" y="187524"/>
                </a:lnTo>
                <a:cubicBezTo>
                  <a:pt x="5425678" y="187524"/>
                  <a:pt x="5424785" y="186631"/>
                  <a:pt x="5424785" y="184845"/>
                </a:cubicBezTo>
                <a:lnTo>
                  <a:pt x="5424785" y="163413"/>
                </a:lnTo>
                <a:cubicBezTo>
                  <a:pt x="5425008" y="161628"/>
                  <a:pt x="5425901" y="160735"/>
                  <a:pt x="5427464" y="160735"/>
                </a:cubicBezTo>
                <a:close/>
                <a:moveTo>
                  <a:pt x="5387280" y="160735"/>
                </a:moveTo>
                <a:lnTo>
                  <a:pt x="5408712" y="160735"/>
                </a:lnTo>
                <a:cubicBezTo>
                  <a:pt x="5410498" y="160958"/>
                  <a:pt x="5411390" y="161851"/>
                  <a:pt x="5411390" y="163413"/>
                </a:cubicBezTo>
                <a:lnTo>
                  <a:pt x="5411390" y="184845"/>
                </a:lnTo>
                <a:cubicBezTo>
                  <a:pt x="5411390" y="186631"/>
                  <a:pt x="5410498" y="187524"/>
                  <a:pt x="5408712" y="187524"/>
                </a:cubicBezTo>
                <a:lnTo>
                  <a:pt x="5387280" y="187524"/>
                </a:lnTo>
                <a:cubicBezTo>
                  <a:pt x="5385494" y="187524"/>
                  <a:pt x="5384601" y="186631"/>
                  <a:pt x="5384601" y="184845"/>
                </a:cubicBezTo>
                <a:lnTo>
                  <a:pt x="5384601" y="163413"/>
                </a:lnTo>
                <a:cubicBezTo>
                  <a:pt x="5384825" y="161628"/>
                  <a:pt x="5385718" y="160735"/>
                  <a:pt x="5387280" y="160735"/>
                </a:cubicBezTo>
                <a:close/>
                <a:moveTo>
                  <a:pt x="5347097" y="160735"/>
                </a:moveTo>
                <a:lnTo>
                  <a:pt x="5368528" y="160735"/>
                </a:lnTo>
                <a:cubicBezTo>
                  <a:pt x="5370314" y="160958"/>
                  <a:pt x="5371207" y="161851"/>
                  <a:pt x="5371207" y="163413"/>
                </a:cubicBezTo>
                <a:lnTo>
                  <a:pt x="5371207" y="184845"/>
                </a:lnTo>
                <a:cubicBezTo>
                  <a:pt x="5371207" y="186631"/>
                  <a:pt x="5370314" y="187524"/>
                  <a:pt x="5368528" y="187524"/>
                </a:cubicBezTo>
                <a:lnTo>
                  <a:pt x="5347097" y="187524"/>
                </a:lnTo>
                <a:cubicBezTo>
                  <a:pt x="5345311" y="187524"/>
                  <a:pt x="5344418" y="186631"/>
                  <a:pt x="5344418" y="184845"/>
                </a:cubicBezTo>
                <a:lnTo>
                  <a:pt x="5344418" y="163413"/>
                </a:lnTo>
                <a:cubicBezTo>
                  <a:pt x="5344641" y="161628"/>
                  <a:pt x="5345534" y="160735"/>
                  <a:pt x="5347097" y="160735"/>
                </a:cubicBezTo>
                <a:close/>
                <a:moveTo>
                  <a:pt x="5306913" y="160735"/>
                </a:moveTo>
                <a:lnTo>
                  <a:pt x="5328344" y="160735"/>
                </a:lnTo>
                <a:cubicBezTo>
                  <a:pt x="5330130" y="160958"/>
                  <a:pt x="5331023" y="161851"/>
                  <a:pt x="5331023" y="163413"/>
                </a:cubicBezTo>
                <a:lnTo>
                  <a:pt x="5331023" y="184845"/>
                </a:lnTo>
                <a:cubicBezTo>
                  <a:pt x="5331023" y="186631"/>
                  <a:pt x="5330130" y="187524"/>
                  <a:pt x="5328344" y="187524"/>
                </a:cubicBezTo>
                <a:lnTo>
                  <a:pt x="5306913" y="187524"/>
                </a:lnTo>
                <a:cubicBezTo>
                  <a:pt x="5305127" y="187524"/>
                  <a:pt x="5304234" y="186631"/>
                  <a:pt x="5304234" y="184845"/>
                </a:cubicBezTo>
                <a:lnTo>
                  <a:pt x="5304234" y="163413"/>
                </a:lnTo>
                <a:cubicBezTo>
                  <a:pt x="5304457" y="161628"/>
                  <a:pt x="5305350" y="160735"/>
                  <a:pt x="5306913" y="160735"/>
                </a:cubicBezTo>
                <a:close/>
                <a:moveTo>
                  <a:pt x="5073848" y="160735"/>
                </a:moveTo>
                <a:lnTo>
                  <a:pt x="5095280" y="160735"/>
                </a:lnTo>
                <a:cubicBezTo>
                  <a:pt x="5097065" y="160958"/>
                  <a:pt x="5097958" y="161851"/>
                  <a:pt x="5097958" y="163413"/>
                </a:cubicBezTo>
                <a:lnTo>
                  <a:pt x="5097958" y="184845"/>
                </a:lnTo>
                <a:cubicBezTo>
                  <a:pt x="5097958" y="186631"/>
                  <a:pt x="5097065" y="187524"/>
                  <a:pt x="5095280" y="187524"/>
                </a:cubicBezTo>
                <a:lnTo>
                  <a:pt x="5073848" y="187524"/>
                </a:lnTo>
                <a:cubicBezTo>
                  <a:pt x="5072062" y="187524"/>
                  <a:pt x="5071169" y="186631"/>
                  <a:pt x="5071169" y="184845"/>
                </a:cubicBezTo>
                <a:lnTo>
                  <a:pt x="5071169" y="163413"/>
                </a:lnTo>
                <a:cubicBezTo>
                  <a:pt x="5071393" y="161628"/>
                  <a:pt x="5072286" y="160735"/>
                  <a:pt x="5073848" y="160735"/>
                </a:cubicBezTo>
                <a:close/>
                <a:moveTo>
                  <a:pt x="5033665" y="160735"/>
                </a:moveTo>
                <a:lnTo>
                  <a:pt x="5055096" y="160735"/>
                </a:lnTo>
                <a:cubicBezTo>
                  <a:pt x="5056882" y="160958"/>
                  <a:pt x="5057775" y="161851"/>
                  <a:pt x="5057775" y="163413"/>
                </a:cubicBezTo>
                <a:lnTo>
                  <a:pt x="5057775" y="184845"/>
                </a:lnTo>
                <a:cubicBezTo>
                  <a:pt x="5057775" y="186631"/>
                  <a:pt x="5056882" y="187524"/>
                  <a:pt x="5055096" y="187524"/>
                </a:cubicBezTo>
                <a:lnTo>
                  <a:pt x="5033665" y="187524"/>
                </a:lnTo>
                <a:cubicBezTo>
                  <a:pt x="5031879" y="187524"/>
                  <a:pt x="5030986" y="186631"/>
                  <a:pt x="5030986" y="184845"/>
                </a:cubicBezTo>
                <a:lnTo>
                  <a:pt x="5030986" y="163413"/>
                </a:lnTo>
                <a:cubicBezTo>
                  <a:pt x="5031209" y="161628"/>
                  <a:pt x="5032102" y="160735"/>
                  <a:pt x="5033665" y="160735"/>
                </a:cubicBezTo>
                <a:close/>
                <a:moveTo>
                  <a:pt x="4993481" y="160735"/>
                </a:moveTo>
                <a:lnTo>
                  <a:pt x="5014912" y="160735"/>
                </a:lnTo>
                <a:cubicBezTo>
                  <a:pt x="5016698" y="160958"/>
                  <a:pt x="5017591" y="161851"/>
                  <a:pt x="5017591" y="163413"/>
                </a:cubicBezTo>
                <a:lnTo>
                  <a:pt x="5017591" y="184845"/>
                </a:lnTo>
                <a:cubicBezTo>
                  <a:pt x="5017591" y="186631"/>
                  <a:pt x="5016698" y="187524"/>
                  <a:pt x="5014912" y="187524"/>
                </a:cubicBezTo>
                <a:lnTo>
                  <a:pt x="4993481" y="187524"/>
                </a:lnTo>
                <a:cubicBezTo>
                  <a:pt x="4991695" y="187524"/>
                  <a:pt x="4990802" y="186631"/>
                  <a:pt x="4990802" y="184845"/>
                </a:cubicBezTo>
                <a:lnTo>
                  <a:pt x="4990802" y="163413"/>
                </a:lnTo>
                <a:cubicBezTo>
                  <a:pt x="4991025" y="161628"/>
                  <a:pt x="4991918" y="160735"/>
                  <a:pt x="4993481" y="160735"/>
                </a:cubicBezTo>
                <a:close/>
                <a:moveTo>
                  <a:pt x="4953298" y="160735"/>
                </a:moveTo>
                <a:lnTo>
                  <a:pt x="4974729" y="160735"/>
                </a:lnTo>
                <a:cubicBezTo>
                  <a:pt x="4976515" y="160958"/>
                  <a:pt x="4977408" y="161851"/>
                  <a:pt x="4977408" y="163413"/>
                </a:cubicBezTo>
                <a:lnTo>
                  <a:pt x="4977408" y="184845"/>
                </a:lnTo>
                <a:cubicBezTo>
                  <a:pt x="4977408" y="186631"/>
                  <a:pt x="4976515" y="187524"/>
                  <a:pt x="4974729" y="187524"/>
                </a:cubicBezTo>
                <a:lnTo>
                  <a:pt x="4953298" y="187524"/>
                </a:lnTo>
                <a:cubicBezTo>
                  <a:pt x="4951512" y="187524"/>
                  <a:pt x="4950619" y="186631"/>
                  <a:pt x="4950619" y="184845"/>
                </a:cubicBezTo>
                <a:lnTo>
                  <a:pt x="4950619" y="163413"/>
                </a:lnTo>
                <a:cubicBezTo>
                  <a:pt x="4950842" y="161628"/>
                  <a:pt x="4951735" y="160735"/>
                  <a:pt x="4953298" y="160735"/>
                </a:cubicBezTo>
                <a:close/>
                <a:moveTo>
                  <a:pt x="4752380" y="160735"/>
                </a:moveTo>
                <a:lnTo>
                  <a:pt x="4773811" y="160735"/>
                </a:lnTo>
                <a:cubicBezTo>
                  <a:pt x="4775597" y="160958"/>
                  <a:pt x="4776490" y="161851"/>
                  <a:pt x="4776490" y="163413"/>
                </a:cubicBezTo>
                <a:lnTo>
                  <a:pt x="4776490" y="184845"/>
                </a:lnTo>
                <a:cubicBezTo>
                  <a:pt x="4776490" y="186631"/>
                  <a:pt x="4775597" y="187524"/>
                  <a:pt x="4773811" y="187524"/>
                </a:cubicBezTo>
                <a:lnTo>
                  <a:pt x="4752380" y="187524"/>
                </a:lnTo>
                <a:cubicBezTo>
                  <a:pt x="4750594" y="187524"/>
                  <a:pt x="4749701" y="186631"/>
                  <a:pt x="4749701" y="184845"/>
                </a:cubicBezTo>
                <a:lnTo>
                  <a:pt x="4749701" y="163413"/>
                </a:lnTo>
                <a:cubicBezTo>
                  <a:pt x="4749924" y="161628"/>
                  <a:pt x="4750817" y="160735"/>
                  <a:pt x="4752380" y="160735"/>
                </a:cubicBezTo>
                <a:close/>
                <a:moveTo>
                  <a:pt x="4712196" y="160735"/>
                </a:moveTo>
                <a:lnTo>
                  <a:pt x="4733627" y="160735"/>
                </a:lnTo>
                <a:cubicBezTo>
                  <a:pt x="4735413" y="160958"/>
                  <a:pt x="4736306" y="161851"/>
                  <a:pt x="4736306" y="163413"/>
                </a:cubicBezTo>
                <a:lnTo>
                  <a:pt x="4736306" y="184845"/>
                </a:lnTo>
                <a:cubicBezTo>
                  <a:pt x="4736306" y="186631"/>
                  <a:pt x="4735413" y="187524"/>
                  <a:pt x="4733627" y="187524"/>
                </a:cubicBezTo>
                <a:lnTo>
                  <a:pt x="4712196" y="187524"/>
                </a:lnTo>
                <a:cubicBezTo>
                  <a:pt x="4710410" y="187524"/>
                  <a:pt x="4709517" y="186631"/>
                  <a:pt x="4709517" y="184845"/>
                </a:cubicBezTo>
                <a:lnTo>
                  <a:pt x="4709517" y="163413"/>
                </a:lnTo>
                <a:cubicBezTo>
                  <a:pt x="4709740" y="161628"/>
                  <a:pt x="4710633" y="160735"/>
                  <a:pt x="4712196" y="160735"/>
                </a:cubicBezTo>
                <a:close/>
                <a:moveTo>
                  <a:pt x="4672012" y="160735"/>
                </a:moveTo>
                <a:lnTo>
                  <a:pt x="4693444" y="160735"/>
                </a:lnTo>
                <a:cubicBezTo>
                  <a:pt x="4695230" y="160958"/>
                  <a:pt x="4696123" y="161851"/>
                  <a:pt x="4696123" y="163413"/>
                </a:cubicBezTo>
                <a:lnTo>
                  <a:pt x="4696123" y="184845"/>
                </a:lnTo>
                <a:cubicBezTo>
                  <a:pt x="4696123" y="186631"/>
                  <a:pt x="4695230" y="187524"/>
                  <a:pt x="4693444" y="187524"/>
                </a:cubicBezTo>
                <a:lnTo>
                  <a:pt x="4672012" y="187524"/>
                </a:lnTo>
                <a:cubicBezTo>
                  <a:pt x="4670226" y="187524"/>
                  <a:pt x="4669333" y="186631"/>
                  <a:pt x="4669333" y="184845"/>
                </a:cubicBezTo>
                <a:lnTo>
                  <a:pt x="4669333" y="163413"/>
                </a:lnTo>
                <a:cubicBezTo>
                  <a:pt x="4669557" y="161628"/>
                  <a:pt x="4670450" y="160735"/>
                  <a:pt x="4672012" y="160735"/>
                </a:cubicBezTo>
                <a:close/>
                <a:moveTo>
                  <a:pt x="4631829" y="160735"/>
                </a:moveTo>
                <a:lnTo>
                  <a:pt x="4653260" y="160735"/>
                </a:lnTo>
                <a:cubicBezTo>
                  <a:pt x="4655046" y="160958"/>
                  <a:pt x="4655939" y="161851"/>
                  <a:pt x="4655939" y="163413"/>
                </a:cubicBezTo>
                <a:lnTo>
                  <a:pt x="4655939" y="184845"/>
                </a:lnTo>
                <a:cubicBezTo>
                  <a:pt x="4655939" y="186631"/>
                  <a:pt x="4655046" y="187524"/>
                  <a:pt x="4653260" y="187524"/>
                </a:cubicBezTo>
                <a:lnTo>
                  <a:pt x="4631829" y="187524"/>
                </a:lnTo>
                <a:cubicBezTo>
                  <a:pt x="4630043" y="187524"/>
                  <a:pt x="4629150" y="186631"/>
                  <a:pt x="4629150" y="184845"/>
                </a:cubicBezTo>
                <a:lnTo>
                  <a:pt x="4629150" y="163413"/>
                </a:lnTo>
                <a:cubicBezTo>
                  <a:pt x="4629373" y="161628"/>
                  <a:pt x="4630266" y="160735"/>
                  <a:pt x="4631829" y="160735"/>
                </a:cubicBezTo>
                <a:close/>
                <a:moveTo>
                  <a:pt x="4559498" y="160735"/>
                </a:moveTo>
                <a:lnTo>
                  <a:pt x="4580930" y="160735"/>
                </a:lnTo>
                <a:cubicBezTo>
                  <a:pt x="4582715" y="160958"/>
                  <a:pt x="4583608" y="161851"/>
                  <a:pt x="4583608" y="163413"/>
                </a:cubicBezTo>
                <a:lnTo>
                  <a:pt x="4583608" y="184845"/>
                </a:lnTo>
                <a:cubicBezTo>
                  <a:pt x="4583608" y="186631"/>
                  <a:pt x="4582715" y="187524"/>
                  <a:pt x="4580930" y="187524"/>
                </a:cubicBezTo>
                <a:lnTo>
                  <a:pt x="4559498" y="187524"/>
                </a:lnTo>
                <a:cubicBezTo>
                  <a:pt x="4557712" y="187524"/>
                  <a:pt x="4556819" y="186631"/>
                  <a:pt x="4556819" y="184845"/>
                </a:cubicBezTo>
                <a:lnTo>
                  <a:pt x="4556819" y="163413"/>
                </a:lnTo>
                <a:cubicBezTo>
                  <a:pt x="4557043" y="161628"/>
                  <a:pt x="4557936" y="160735"/>
                  <a:pt x="4559498" y="160735"/>
                </a:cubicBezTo>
                <a:close/>
                <a:moveTo>
                  <a:pt x="4519315" y="160735"/>
                </a:moveTo>
                <a:lnTo>
                  <a:pt x="4540746" y="160735"/>
                </a:lnTo>
                <a:cubicBezTo>
                  <a:pt x="4542532" y="160958"/>
                  <a:pt x="4543425" y="161851"/>
                  <a:pt x="4543425" y="163413"/>
                </a:cubicBezTo>
                <a:lnTo>
                  <a:pt x="4543425" y="184845"/>
                </a:lnTo>
                <a:cubicBezTo>
                  <a:pt x="4543425" y="186631"/>
                  <a:pt x="4542532" y="187524"/>
                  <a:pt x="4540746" y="187524"/>
                </a:cubicBezTo>
                <a:lnTo>
                  <a:pt x="4519315" y="187524"/>
                </a:lnTo>
                <a:cubicBezTo>
                  <a:pt x="4517529" y="187524"/>
                  <a:pt x="4516636" y="186631"/>
                  <a:pt x="4516636" y="184845"/>
                </a:cubicBezTo>
                <a:lnTo>
                  <a:pt x="4516636" y="163413"/>
                </a:lnTo>
                <a:cubicBezTo>
                  <a:pt x="4516859" y="161628"/>
                  <a:pt x="4517752" y="160735"/>
                  <a:pt x="4519315" y="160735"/>
                </a:cubicBezTo>
                <a:close/>
                <a:moveTo>
                  <a:pt x="4479131" y="160735"/>
                </a:moveTo>
                <a:lnTo>
                  <a:pt x="4500562" y="160735"/>
                </a:lnTo>
                <a:cubicBezTo>
                  <a:pt x="4502348" y="160958"/>
                  <a:pt x="4503241" y="161851"/>
                  <a:pt x="4503241" y="163413"/>
                </a:cubicBezTo>
                <a:lnTo>
                  <a:pt x="4503241" y="184845"/>
                </a:lnTo>
                <a:cubicBezTo>
                  <a:pt x="4503241" y="186631"/>
                  <a:pt x="4502348" y="187524"/>
                  <a:pt x="4500562" y="187524"/>
                </a:cubicBezTo>
                <a:lnTo>
                  <a:pt x="4479131" y="187524"/>
                </a:lnTo>
                <a:cubicBezTo>
                  <a:pt x="4477345" y="187524"/>
                  <a:pt x="4476452" y="186631"/>
                  <a:pt x="4476452" y="184845"/>
                </a:cubicBezTo>
                <a:lnTo>
                  <a:pt x="4476452" y="163413"/>
                </a:lnTo>
                <a:cubicBezTo>
                  <a:pt x="4476675" y="161628"/>
                  <a:pt x="4477568" y="160735"/>
                  <a:pt x="4479131" y="160735"/>
                </a:cubicBezTo>
                <a:close/>
                <a:moveTo>
                  <a:pt x="4438948" y="160735"/>
                </a:moveTo>
                <a:lnTo>
                  <a:pt x="4460379" y="160735"/>
                </a:lnTo>
                <a:cubicBezTo>
                  <a:pt x="4462165" y="160958"/>
                  <a:pt x="4463058" y="161851"/>
                  <a:pt x="4463058" y="163413"/>
                </a:cubicBezTo>
                <a:lnTo>
                  <a:pt x="4463058" y="184845"/>
                </a:lnTo>
                <a:cubicBezTo>
                  <a:pt x="4463058" y="186631"/>
                  <a:pt x="4462165" y="187524"/>
                  <a:pt x="4460379" y="187524"/>
                </a:cubicBezTo>
                <a:lnTo>
                  <a:pt x="4438948" y="187524"/>
                </a:lnTo>
                <a:cubicBezTo>
                  <a:pt x="4437162" y="187524"/>
                  <a:pt x="4436269" y="186631"/>
                  <a:pt x="4436269" y="184845"/>
                </a:cubicBezTo>
                <a:lnTo>
                  <a:pt x="4436269" y="163413"/>
                </a:lnTo>
                <a:cubicBezTo>
                  <a:pt x="4436492" y="161628"/>
                  <a:pt x="4437385" y="160735"/>
                  <a:pt x="4438948" y="160735"/>
                </a:cubicBezTo>
                <a:close/>
                <a:moveTo>
                  <a:pt x="4398764" y="160735"/>
                </a:moveTo>
                <a:lnTo>
                  <a:pt x="4420195" y="160735"/>
                </a:lnTo>
                <a:cubicBezTo>
                  <a:pt x="4421981" y="160958"/>
                  <a:pt x="4422874" y="161851"/>
                  <a:pt x="4422874" y="163413"/>
                </a:cubicBezTo>
                <a:lnTo>
                  <a:pt x="4422874" y="184845"/>
                </a:lnTo>
                <a:cubicBezTo>
                  <a:pt x="4422874" y="186631"/>
                  <a:pt x="4421981" y="187524"/>
                  <a:pt x="4420195" y="187524"/>
                </a:cubicBezTo>
                <a:lnTo>
                  <a:pt x="4398764" y="187524"/>
                </a:lnTo>
                <a:cubicBezTo>
                  <a:pt x="4396978" y="187524"/>
                  <a:pt x="4396085" y="186631"/>
                  <a:pt x="4396085" y="184845"/>
                </a:cubicBezTo>
                <a:lnTo>
                  <a:pt x="4396085" y="163413"/>
                </a:lnTo>
                <a:cubicBezTo>
                  <a:pt x="4396308" y="161628"/>
                  <a:pt x="4397201" y="160735"/>
                  <a:pt x="4398764" y="160735"/>
                </a:cubicBezTo>
                <a:close/>
                <a:moveTo>
                  <a:pt x="4358580" y="160735"/>
                </a:moveTo>
                <a:lnTo>
                  <a:pt x="4380012" y="160735"/>
                </a:lnTo>
                <a:cubicBezTo>
                  <a:pt x="4381798" y="160958"/>
                  <a:pt x="4382690" y="161851"/>
                  <a:pt x="4382690" y="163413"/>
                </a:cubicBezTo>
                <a:lnTo>
                  <a:pt x="4382690" y="184845"/>
                </a:lnTo>
                <a:cubicBezTo>
                  <a:pt x="4382690" y="186631"/>
                  <a:pt x="4381798" y="187524"/>
                  <a:pt x="4380012" y="187524"/>
                </a:cubicBezTo>
                <a:lnTo>
                  <a:pt x="4358580" y="187524"/>
                </a:lnTo>
                <a:cubicBezTo>
                  <a:pt x="4356794" y="187524"/>
                  <a:pt x="4355901" y="186631"/>
                  <a:pt x="4355901" y="184845"/>
                </a:cubicBezTo>
                <a:lnTo>
                  <a:pt x="4355901" y="163413"/>
                </a:lnTo>
                <a:cubicBezTo>
                  <a:pt x="4356125" y="161628"/>
                  <a:pt x="4357018" y="160735"/>
                  <a:pt x="4358580" y="160735"/>
                </a:cubicBezTo>
                <a:close/>
                <a:moveTo>
                  <a:pt x="4318397" y="160735"/>
                </a:moveTo>
                <a:lnTo>
                  <a:pt x="4339828" y="160735"/>
                </a:lnTo>
                <a:cubicBezTo>
                  <a:pt x="4341614" y="160958"/>
                  <a:pt x="4342507" y="161851"/>
                  <a:pt x="4342507" y="163413"/>
                </a:cubicBezTo>
                <a:lnTo>
                  <a:pt x="4342507" y="184845"/>
                </a:lnTo>
                <a:cubicBezTo>
                  <a:pt x="4342507" y="186631"/>
                  <a:pt x="4341614" y="187524"/>
                  <a:pt x="4339828" y="187524"/>
                </a:cubicBezTo>
                <a:lnTo>
                  <a:pt x="4318397" y="187524"/>
                </a:lnTo>
                <a:cubicBezTo>
                  <a:pt x="4316611" y="187524"/>
                  <a:pt x="4315718" y="186631"/>
                  <a:pt x="4315718" y="184845"/>
                </a:cubicBezTo>
                <a:lnTo>
                  <a:pt x="4315718" y="163413"/>
                </a:lnTo>
                <a:cubicBezTo>
                  <a:pt x="4315941" y="161628"/>
                  <a:pt x="4316834" y="160735"/>
                  <a:pt x="4318397" y="160735"/>
                </a:cubicBezTo>
                <a:close/>
                <a:moveTo>
                  <a:pt x="4278213" y="160735"/>
                </a:moveTo>
                <a:lnTo>
                  <a:pt x="4299644" y="160735"/>
                </a:lnTo>
                <a:cubicBezTo>
                  <a:pt x="4301430" y="160958"/>
                  <a:pt x="4302323" y="161851"/>
                  <a:pt x="4302323" y="163413"/>
                </a:cubicBezTo>
                <a:lnTo>
                  <a:pt x="4302323" y="184845"/>
                </a:lnTo>
                <a:cubicBezTo>
                  <a:pt x="4302323" y="186631"/>
                  <a:pt x="4301430" y="187524"/>
                  <a:pt x="4299644" y="187524"/>
                </a:cubicBezTo>
                <a:lnTo>
                  <a:pt x="4278213" y="187524"/>
                </a:lnTo>
                <a:cubicBezTo>
                  <a:pt x="4276427" y="187524"/>
                  <a:pt x="4275534" y="186631"/>
                  <a:pt x="4275534" y="184845"/>
                </a:cubicBezTo>
                <a:lnTo>
                  <a:pt x="4275534" y="163413"/>
                </a:lnTo>
                <a:cubicBezTo>
                  <a:pt x="4275757" y="161628"/>
                  <a:pt x="4276650" y="160735"/>
                  <a:pt x="4278213" y="160735"/>
                </a:cubicBezTo>
                <a:close/>
                <a:moveTo>
                  <a:pt x="4238030" y="160735"/>
                </a:moveTo>
                <a:lnTo>
                  <a:pt x="4259461" y="160735"/>
                </a:lnTo>
                <a:cubicBezTo>
                  <a:pt x="4261247" y="160958"/>
                  <a:pt x="4262140" y="161851"/>
                  <a:pt x="4262140" y="163413"/>
                </a:cubicBezTo>
                <a:lnTo>
                  <a:pt x="4262140" y="184845"/>
                </a:lnTo>
                <a:cubicBezTo>
                  <a:pt x="4262140" y="186631"/>
                  <a:pt x="4261247" y="187524"/>
                  <a:pt x="4259461" y="187524"/>
                </a:cubicBezTo>
                <a:lnTo>
                  <a:pt x="4238030" y="187524"/>
                </a:lnTo>
                <a:cubicBezTo>
                  <a:pt x="4236244" y="187524"/>
                  <a:pt x="4235351" y="186631"/>
                  <a:pt x="4235351" y="184845"/>
                </a:cubicBezTo>
                <a:lnTo>
                  <a:pt x="4235351" y="163413"/>
                </a:lnTo>
                <a:cubicBezTo>
                  <a:pt x="4235574" y="161628"/>
                  <a:pt x="4236467" y="160735"/>
                  <a:pt x="4238030" y="160735"/>
                </a:cubicBezTo>
                <a:close/>
                <a:moveTo>
                  <a:pt x="4197846" y="160735"/>
                </a:moveTo>
                <a:lnTo>
                  <a:pt x="4219277" y="160735"/>
                </a:lnTo>
                <a:cubicBezTo>
                  <a:pt x="4221063" y="160958"/>
                  <a:pt x="4221956" y="161851"/>
                  <a:pt x="4221956" y="163413"/>
                </a:cubicBezTo>
                <a:lnTo>
                  <a:pt x="4221956" y="184845"/>
                </a:lnTo>
                <a:cubicBezTo>
                  <a:pt x="4221956" y="186631"/>
                  <a:pt x="4221063" y="187524"/>
                  <a:pt x="4219277" y="187524"/>
                </a:cubicBezTo>
                <a:lnTo>
                  <a:pt x="4197846" y="187524"/>
                </a:lnTo>
                <a:cubicBezTo>
                  <a:pt x="4196060" y="187524"/>
                  <a:pt x="4195167" y="186631"/>
                  <a:pt x="4195167" y="184845"/>
                </a:cubicBezTo>
                <a:lnTo>
                  <a:pt x="4195167" y="163413"/>
                </a:lnTo>
                <a:cubicBezTo>
                  <a:pt x="4195390" y="161628"/>
                  <a:pt x="4196283" y="160735"/>
                  <a:pt x="4197846" y="160735"/>
                </a:cubicBezTo>
                <a:close/>
                <a:moveTo>
                  <a:pt x="4157662" y="160735"/>
                </a:moveTo>
                <a:lnTo>
                  <a:pt x="4179094" y="160735"/>
                </a:lnTo>
                <a:cubicBezTo>
                  <a:pt x="4180880" y="160958"/>
                  <a:pt x="4181773" y="161851"/>
                  <a:pt x="4181773" y="163413"/>
                </a:cubicBezTo>
                <a:lnTo>
                  <a:pt x="4181773" y="184845"/>
                </a:lnTo>
                <a:cubicBezTo>
                  <a:pt x="4181773" y="186631"/>
                  <a:pt x="4180880" y="187524"/>
                  <a:pt x="4179094" y="187524"/>
                </a:cubicBezTo>
                <a:lnTo>
                  <a:pt x="4157662" y="187524"/>
                </a:lnTo>
                <a:cubicBezTo>
                  <a:pt x="4155876" y="187524"/>
                  <a:pt x="4154983" y="186631"/>
                  <a:pt x="4154983" y="184845"/>
                </a:cubicBezTo>
                <a:lnTo>
                  <a:pt x="4154983" y="163413"/>
                </a:lnTo>
                <a:cubicBezTo>
                  <a:pt x="4155207" y="161628"/>
                  <a:pt x="4156100" y="160735"/>
                  <a:pt x="4157662" y="160735"/>
                </a:cubicBezTo>
                <a:close/>
                <a:moveTo>
                  <a:pt x="4117479" y="160735"/>
                </a:moveTo>
                <a:lnTo>
                  <a:pt x="4138910" y="160735"/>
                </a:lnTo>
                <a:cubicBezTo>
                  <a:pt x="4140696" y="160958"/>
                  <a:pt x="4141589" y="161851"/>
                  <a:pt x="4141589" y="163413"/>
                </a:cubicBezTo>
                <a:lnTo>
                  <a:pt x="4141589" y="184845"/>
                </a:lnTo>
                <a:cubicBezTo>
                  <a:pt x="4141589" y="186631"/>
                  <a:pt x="4140696" y="187524"/>
                  <a:pt x="4138910" y="187524"/>
                </a:cubicBezTo>
                <a:lnTo>
                  <a:pt x="4117479" y="187524"/>
                </a:lnTo>
                <a:cubicBezTo>
                  <a:pt x="4115693" y="187524"/>
                  <a:pt x="4114800" y="186631"/>
                  <a:pt x="4114800" y="184845"/>
                </a:cubicBezTo>
                <a:lnTo>
                  <a:pt x="4114800" y="163413"/>
                </a:lnTo>
                <a:cubicBezTo>
                  <a:pt x="4115023" y="161628"/>
                  <a:pt x="4115916" y="160735"/>
                  <a:pt x="4117479" y="160735"/>
                </a:cubicBezTo>
                <a:close/>
                <a:moveTo>
                  <a:pt x="3723679" y="160735"/>
                </a:moveTo>
                <a:lnTo>
                  <a:pt x="3745111" y="160735"/>
                </a:lnTo>
                <a:cubicBezTo>
                  <a:pt x="3746897" y="160958"/>
                  <a:pt x="3747790" y="161851"/>
                  <a:pt x="3747790" y="163413"/>
                </a:cubicBezTo>
                <a:lnTo>
                  <a:pt x="3747790" y="184845"/>
                </a:lnTo>
                <a:cubicBezTo>
                  <a:pt x="3747790" y="186631"/>
                  <a:pt x="3746897" y="187524"/>
                  <a:pt x="3745111" y="187524"/>
                </a:cubicBezTo>
                <a:lnTo>
                  <a:pt x="3723679" y="187524"/>
                </a:lnTo>
                <a:cubicBezTo>
                  <a:pt x="3721893" y="187524"/>
                  <a:pt x="3721001" y="186631"/>
                  <a:pt x="3721001" y="184845"/>
                </a:cubicBezTo>
                <a:lnTo>
                  <a:pt x="3721001" y="163413"/>
                </a:lnTo>
                <a:cubicBezTo>
                  <a:pt x="3721224" y="161628"/>
                  <a:pt x="3722117" y="160735"/>
                  <a:pt x="3723679" y="160735"/>
                </a:cubicBezTo>
                <a:close/>
                <a:moveTo>
                  <a:pt x="3683496" y="160735"/>
                </a:moveTo>
                <a:lnTo>
                  <a:pt x="3704927" y="160735"/>
                </a:lnTo>
                <a:cubicBezTo>
                  <a:pt x="3706713" y="160958"/>
                  <a:pt x="3707606" y="161851"/>
                  <a:pt x="3707606" y="163413"/>
                </a:cubicBezTo>
                <a:lnTo>
                  <a:pt x="3707606" y="184845"/>
                </a:lnTo>
                <a:cubicBezTo>
                  <a:pt x="3707606" y="186631"/>
                  <a:pt x="3706713" y="187524"/>
                  <a:pt x="3704927" y="187524"/>
                </a:cubicBezTo>
                <a:lnTo>
                  <a:pt x="3683496" y="187524"/>
                </a:lnTo>
                <a:cubicBezTo>
                  <a:pt x="3681710" y="187524"/>
                  <a:pt x="3680817" y="186631"/>
                  <a:pt x="3680817" y="184845"/>
                </a:cubicBezTo>
                <a:lnTo>
                  <a:pt x="3680817" y="163413"/>
                </a:lnTo>
                <a:cubicBezTo>
                  <a:pt x="3681040" y="161628"/>
                  <a:pt x="3681933" y="160735"/>
                  <a:pt x="3683496" y="160735"/>
                </a:cubicBezTo>
                <a:close/>
                <a:moveTo>
                  <a:pt x="3643312" y="160735"/>
                </a:moveTo>
                <a:lnTo>
                  <a:pt x="3664743" y="160735"/>
                </a:lnTo>
                <a:cubicBezTo>
                  <a:pt x="3666529" y="160958"/>
                  <a:pt x="3667422" y="161851"/>
                  <a:pt x="3667422" y="163413"/>
                </a:cubicBezTo>
                <a:lnTo>
                  <a:pt x="3667422" y="184845"/>
                </a:lnTo>
                <a:cubicBezTo>
                  <a:pt x="3667422" y="186631"/>
                  <a:pt x="3666529" y="187524"/>
                  <a:pt x="3664743" y="187524"/>
                </a:cubicBezTo>
                <a:lnTo>
                  <a:pt x="3643312" y="187524"/>
                </a:lnTo>
                <a:cubicBezTo>
                  <a:pt x="3641526" y="187524"/>
                  <a:pt x="3640633" y="186631"/>
                  <a:pt x="3640633" y="184845"/>
                </a:cubicBezTo>
                <a:lnTo>
                  <a:pt x="3640633" y="163413"/>
                </a:lnTo>
                <a:cubicBezTo>
                  <a:pt x="3640857" y="161628"/>
                  <a:pt x="3641750" y="160735"/>
                  <a:pt x="3643312" y="160735"/>
                </a:cubicBezTo>
                <a:close/>
                <a:moveTo>
                  <a:pt x="3603129" y="160735"/>
                </a:moveTo>
                <a:lnTo>
                  <a:pt x="3624560" y="160735"/>
                </a:lnTo>
                <a:cubicBezTo>
                  <a:pt x="3626346" y="160958"/>
                  <a:pt x="3627239" y="161851"/>
                  <a:pt x="3627239" y="163413"/>
                </a:cubicBezTo>
                <a:lnTo>
                  <a:pt x="3627239" y="184845"/>
                </a:lnTo>
                <a:cubicBezTo>
                  <a:pt x="3627239" y="186631"/>
                  <a:pt x="3626346" y="187524"/>
                  <a:pt x="3624560" y="187524"/>
                </a:cubicBezTo>
                <a:lnTo>
                  <a:pt x="3603129" y="187524"/>
                </a:lnTo>
                <a:cubicBezTo>
                  <a:pt x="3601343" y="187524"/>
                  <a:pt x="3600450" y="186631"/>
                  <a:pt x="3600450" y="184845"/>
                </a:cubicBezTo>
                <a:lnTo>
                  <a:pt x="3600450" y="163413"/>
                </a:lnTo>
                <a:cubicBezTo>
                  <a:pt x="3600673" y="161628"/>
                  <a:pt x="3601566" y="160735"/>
                  <a:pt x="3603129" y="160735"/>
                </a:cubicBezTo>
                <a:close/>
                <a:moveTo>
                  <a:pt x="2694979" y="160735"/>
                </a:moveTo>
                <a:lnTo>
                  <a:pt x="2716411" y="160735"/>
                </a:lnTo>
                <a:cubicBezTo>
                  <a:pt x="2718197" y="160958"/>
                  <a:pt x="2719090" y="161851"/>
                  <a:pt x="2719090" y="163413"/>
                </a:cubicBezTo>
                <a:lnTo>
                  <a:pt x="2719090" y="184845"/>
                </a:lnTo>
                <a:cubicBezTo>
                  <a:pt x="2719090" y="186631"/>
                  <a:pt x="2718197" y="187524"/>
                  <a:pt x="2716411" y="187524"/>
                </a:cubicBezTo>
                <a:lnTo>
                  <a:pt x="2694979" y="187524"/>
                </a:lnTo>
                <a:cubicBezTo>
                  <a:pt x="2693193" y="187524"/>
                  <a:pt x="2692301" y="186631"/>
                  <a:pt x="2692301" y="184845"/>
                </a:cubicBezTo>
                <a:lnTo>
                  <a:pt x="2692301" y="163413"/>
                </a:lnTo>
                <a:cubicBezTo>
                  <a:pt x="2692524" y="161628"/>
                  <a:pt x="2693417" y="160735"/>
                  <a:pt x="2694979" y="160735"/>
                </a:cubicBezTo>
                <a:close/>
                <a:moveTo>
                  <a:pt x="2654796" y="160735"/>
                </a:moveTo>
                <a:lnTo>
                  <a:pt x="2676227" y="160735"/>
                </a:lnTo>
                <a:cubicBezTo>
                  <a:pt x="2678013" y="160958"/>
                  <a:pt x="2678906" y="161851"/>
                  <a:pt x="2678906" y="163413"/>
                </a:cubicBezTo>
                <a:lnTo>
                  <a:pt x="2678906" y="184845"/>
                </a:lnTo>
                <a:cubicBezTo>
                  <a:pt x="2678906" y="186631"/>
                  <a:pt x="2678013" y="187524"/>
                  <a:pt x="2676227" y="187524"/>
                </a:cubicBezTo>
                <a:lnTo>
                  <a:pt x="2654796" y="187524"/>
                </a:lnTo>
                <a:cubicBezTo>
                  <a:pt x="2653010" y="187524"/>
                  <a:pt x="2652117" y="186631"/>
                  <a:pt x="2652117" y="184845"/>
                </a:cubicBezTo>
                <a:lnTo>
                  <a:pt x="2652117" y="163413"/>
                </a:lnTo>
                <a:cubicBezTo>
                  <a:pt x="2652340" y="161628"/>
                  <a:pt x="2653233" y="160735"/>
                  <a:pt x="2654796" y="160735"/>
                </a:cubicBezTo>
                <a:close/>
                <a:moveTo>
                  <a:pt x="2614612" y="160735"/>
                </a:moveTo>
                <a:lnTo>
                  <a:pt x="2636043" y="160735"/>
                </a:lnTo>
                <a:cubicBezTo>
                  <a:pt x="2637829" y="160958"/>
                  <a:pt x="2638722" y="161851"/>
                  <a:pt x="2638722" y="163413"/>
                </a:cubicBezTo>
                <a:lnTo>
                  <a:pt x="2638722" y="184845"/>
                </a:lnTo>
                <a:cubicBezTo>
                  <a:pt x="2638722" y="186631"/>
                  <a:pt x="2637829" y="187524"/>
                  <a:pt x="2636043" y="187524"/>
                </a:cubicBezTo>
                <a:lnTo>
                  <a:pt x="2614612" y="187524"/>
                </a:lnTo>
                <a:cubicBezTo>
                  <a:pt x="2612826" y="187524"/>
                  <a:pt x="2611933" y="186631"/>
                  <a:pt x="2611933" y="184845"/>
                </a:cubicBezTo>
                <a:lnTo>
                  <a:pt x="2611933" y="163413"/>
                </a:lnTo>
                <a:cubicBezTo>
                  <a:pt x="2612157" y="161628"/>
                  <a:pt x="2613050" y="160735"/>
                  <a:pt x="2614612" y="160735"/>
                </a:cubicBezTo>
                <a:close/>
                <a:moveTo>
                  <a:pt x="2574429" y="160735"/>
                </a:moveTo>
                <a:lnTo>
                  <a:pt x="2595860" y="160735"/>
                </a:lnTo>
                <a:cubicBezTo>
                  <a:pt x="2597646" y="160958"/>
                  <a:pt x="2598539" y="161851"/>
                  <a:pt x="2598539" y="163413"/>
                </a:cubicBezTo>
                <a:lnTo>
                  <a:pt x="2598539" y="184845"/>
                </a:lnTo>
                <a:cubicBezTo>
                  <a:pt x="2598539" y="186631"/>
                  <a:pt x="2597646" y="187524"/>
                  <a:pt x="2595860" y="187524"/>
                </a:cubicBezTo>
                <a:lnTo>
                  <a:pt x="2574429" y="187524"/>
                </a:lnTo>
                <a:cubicBezTo>
                  <a:pt x="2572643" y="187524"/>
                  <a:pt x="2571750" y="186631"/>
                  <a:pt x="2571750" y="184845"/>
                </a:cubicBezTo>
                <a:lnTo>
                  <a:pt x="2571750" y="163413"/>
                </a:lnTo>
                <a:cubicBezTo>
                  <a:pt x="2571973" y="161628"/>
                  <a:pt x="2572866" y="160735"/>
                  <a:pt x="2574429" y="160735"/>
                </a:cubicBezTo>
                <a:close/>
                <a:moveTo>
                  <a:pt x="2180629" y="160735"/>
                </a:moveTo>
                <a:lnTo>
                  <a:pt x="2202061" y="160735"/>
                </a:lnTo>
                <a:cubicBezTo>
                  <a:pt x="2203847" y="160958"/>
                  <a:pt x="2204740" y="161851"/>
                  <a:pt x="2204740" y="163413"/>
                </a:cubicBezTo>
                <a:lnTo>
                  <a:pt x="2204740" y="184845"/>
                </a:lnTo>
                <a:cubicBezTo>
                  <a:pt x="2204740" y="186631"/>
                  <a:pt x="2203847" y="187524"/>
                  <a:pt x="2202061" y="187524"/>
                </a:cubicBezTo>
                <a:lnTo>
                  <a:pt x="2180629" y="187524"/>
                </a:lnTo>
                <a:cubicBezTo>
                  <a:pt x="2178843" y="187524"/>
                  <a:pt x="2177951" y="186631"/>
                  <a:pt x="2177951" y="184845"/>
                </a:cubicBezTo>
                <a:lnTo>
                  <a:pt x="2177951" y="163413"/>
                </a:lnTo>
                <a:cubicBezTo>
                  <a:pt x="2178174" y="161628"/>
                  <a:pt x="2179067" y="160735"/>
                  <a:pt x="2180629" y="160735"/>
                </a:cubicBezTo>
                <a:close/>
                <a:moveTo>
                  <a:pt x="2140446" y="160735"/>
                </a:moveTo>
                <a:lnTo>
                  <a:pt x="2161877" y="160735"/>
                </a:lnTo>
                <a:cubicBezTo>
                  <a:pt x="2163663" y="160958"/>
                  <a:pt x="2164556" y="161851"/>
                  <a:pt x="2164556" y="163413"/>
                </a:cubicBezTo>
                <a:lnTo>
                  <a:pt x="2164556" y="184845"/>
                </a:lnTo>
                <a:cubicBezTo>
                  <a:pt x="2164556" y="186631"/>
                  <a:pt x="2163663" y="187524"/>
                  <a:pt x="2161877" y="187524"/>
                </a:cubicBezTo>
                <a:lnTo>
                  <a:pt x="2140446" y="187524"/>
                </a:lnTo>
                <a:cubicBezTo>
                  <a:pt x="2138660" y="187524"/>
                  <a:pt x="2137767" y="186631"/>
                  <a:pt x="2137767" y="184845"/>
                </a:cubicBezTo>
                <a:lnTo>
                  <a:pt x="2137767" y="163413"/>
                </a:lnTo>
                <a:cubicBezTo>
                  <a:pt x="2137990" y="161628"/>
                  <a:pt x="2138883" y="160735"/>
                  <a:pt x="2140446" y="160735"/>
                </a:cubicBezTo>
                <a:close/>
                <a:moveTo>
                  <a:pt x="2100262" y="160735"/>
                </a:moveTo>
                <a:lnTo>
                  <a:pt x="2121693" y="160735"/>
                </a:lnTo>
                <a:cubicBezTo>
                  <a:pt x="2123479" y="160958"/>
                  <a:pt x="2124372" y="161851"/>
                  <a:pt x="2124372" y="163413"/>
                </a:cubicBezTo>
                <a:lnTo>
                  <a:pt x="2124372" y="184845"/>
                </a:lnTo>
                <a:cubicBezTo>
                  <a:pt x="2124372" y="186631"/>
                  <a:pt x="2123479" y="187524"/>
                  <a:pt x="2121693" y="187524"/>
                </a:cubicBezTo>
                <a:lnTo>
                  <a:pt x="2100262" y="187524"/>
                </a:lnTo>
                <a:cubicBezTo>
                  <a:pt x="2098476" y="187524"/>
                  <a:pt x="2097583" y="186631"/>
                  <a:pt x="2097583" y="184845"/>
                </a:cubicBezTo>
                <a:lnTo>
                  <a:pt x="2097583" y="163413"/>
                </a:lnTo>
                <a:cubicBezTo>
                  <a:pt x="2097807" y="161628"/>
                  <a:pt x="2098700" y="160735"/>
                  <a:pt x="2100262" y="160735"/>
                </a:cubicBezTo>
                <a:close/>
                <a:moveTo>
                  <a:pt x="2060079" y="160735"/>
                </a:moveTo>
                <a:lnTo>
                  <a:pt x="2081510" y="160735"/>
                </a:lnTo>
                <a:cubicBezTo>
                  <a:pt x="2083296" y="160958"/>
                  <a:pt x="2084189" y="161851"/>
                  <a:pt x="2084189" y="163413"/>
                </a:cubicBezTo>
                <a:lnTo>
                  <a:pt x="2084189" y="184845"/>
                </a:lnTo>
                <a:cubicBezTo>
                  <a:pt x="2084189" y="186631"/>
                  <a:pt x="2083296" y="187524"/>
                  <a:pt x="2081510" y="187524"/>
                </a:cubicBezTo>
                <a:lnTo>
                  <a:pt x="2060079" y="187524"/>
                </a:lnTo>
                <a:cubicBezTo>
                  <a:pt x="2058293" y="187524"/>
                  <a:pt x="2057400" y="186631"/>
                  <a:pt x="2057400" y="184845"/>
                </a:cubicBezTo>
                <a:lnTo>
                  <a:pt x="2057400" y="163413"/>
                </a:lnTo>
                <a:cubicBezTo>
                  <a:pt x="2057623" y="161628"/>
                  <a:pt x="2058516" y="160735"/>
                  <a:pt x="2060079" y="160735"/>
                </a:cubicBezTo>
                <a:close/>
                <a:moveTo>
                  <a:pt x="1987748" y="160735"/>
                </a:moveTo>
                <a:lnTo>
                  <a:pt x="2009179" y="160735"/>
                </a:lnTo>
                <a:cubicBezTo>
                  <a:pt x="2010965" y="160958"/>
                  <a:pt x="2011858" y="161851"/>
                  <a:pt x="2011858" y="163413"/>
                </a:cubicBezTo>
                <a:lnTo>
                  <a:pt x="2011858" y="184845"/>
                </a:lnTo>
                <a:cubicBezTo>
                  <a:pt x="2011858" y="186631"/>
                  <a:pt x="2010965" y="187524"/>
                  <a:pt x="2009179" y="187524"/>
                </a:cubicBezTo>
                <a:lnTo>
                  <a:pt x="1987748" y="187524"/>
                </a:lnTo>
                <a:cubicBezTo>
                  <a:pt x="1985962" y="187524"/>
                  <a:pt x="1985069" y="186631"/>
                  <a:pt x="1985069" y="184845"/>
                </a:cubicBezTo>
                <a:lnTo>
                  <a:pt x="1985069" y="163413"/>
                </a:lnTo>
                <a:cubicBezTo>
                  <a:pt x="1985292" y="161628"/>
                  <a:pt x="1986185" y="160735"/>
                  <a:pt x="1987748" y="160735"/>
                </a:cubicBezTo>
                <a:close/>
                <a:moveTo>
                  <a:pt x="1947564" y="160735"/>
                </a:moveTo>
                <a:lnTo>
                  <a:pt x="1968996" y="160735"/>
                </a:lnTo>
                <a:cubicBezTo>
                  <a:pt x="1970782" y="160958"/>
                  <a:pt x="1971675" y="161851"/>
                  <a:pt x="1971675" y="163413"/>
                </a:cubicBezTo>
                <a:lnTo>
                  <a:pt x="1971675" y="184845"/>
                </a:lnTo>
                <a:cubicBezTo>
                  <a:pt x="1971675" y="186631"/>
                  <a:pt x="1970782" y="187524"/>
                  <a:pt x="1968996" y="187524"/>
                </a:cubicBezTo>
                <a:lnTo>
                  <a:pt x="1947564" y="187524"/>
                </a:lnTo>
                <a:cubicBezTo>
                  <a:pt x="1945779" y="187524"/>
                  <a:pt x="1944886" y="186631"/>
                  <a:pt x="1944886" y="184845"/>
                </a:cubicBezTo>
                <a:lnTo>
                  <a:pt x="1944886" y="163413"/>
                </a:lnTo>
                <a:cubicBezTo>
                  <a:pt x="1945109" y="161628"/>
                  <a:pt x="1946002" y="160735"/>
                  <a:pt x="1947564" y="160735"/>
                </a:cubicBezTo>
                <a:close/>
                <a:moveTo>
                  <a:pt x="1907381" y="160735"/>
                </a:moveTo>
                <a:lnTo>
                  <a:pt x="1928812" y="160735"/>
                </a:lnTo>
                <a:cubicBezTo>
                  <a:pt x="1930598" y="160958"/>
                  <a:pt x="1931491" y="161851"/>
                  <a:pt x="1931491" y="163413"/>
                </a:cubicBezTo>
                <a:lnTo>
                  <a:pt x="1931491" y="184845"/>
                </a:lnTo>
                <a:cubicBezTo>
                  <a:pt x="1931491" y="186631"/>
                  <a:pt x="1930598" y="187524"/>
                  <a:pt x="1928812" y="187524"/>
                </a:cubicBezTo>
                <a:lnTo>
                  <a:pt x="1907381" y="187524"/>
                </a:lnTo>
                <a:cubicBezTo>
                  <a:pt x="1905595" y="187524"/>
                  <a:pt x="1904702" y="186631"/>
                  <a:pt x="1904702" y="184845"/>
                </a:cubicBezTo>
                <a:lnTo>
                  <a:pt x="1904702" y="163413"/>
                </a:lnTo>
                <a:cubicBezTo>
                  <a:pt x="1904925" y="161628"/>
                  <a:pt x="1905818" y="160735"/>
                  <a:pt x="1907381" y="160735"/>
                </a:cubicBezTo>
                <a:close/>
                <a:moveTo>
                  <a:pt x="1867197" y="160735"/>
                </a:moveTo>
                <a:lnTo>
                  <a:pt x="1888629" y="160735"/>
                </a:lnTo>
                <a:cubicBezTo>
                  <a:pt x="1890414" y="160958"/>
                  <a:pt x="1891307" y="161851"/>
                  <a:pt x="1891307" y="163413"/>
                </a:cubicBezTo>
                <a:lnTo>
                  <a:pt x="1891307" y="184845"/>
                </a:lnTo>
                <a:cubicBezTo>
                  <a:pt x="1891307" y="186631"/>
                  <a:pt x="1890414" y="187524"/>
                  <a:pt x="1888629" y="187524"/>
                </a:cubicBezTo>
                <a:lnTo>
                  <a:pt x="1867197" y="187524"/>
                </a:lnTo>
                <a:cubicBezTo>
                  <a:pt x="1865411" y="187524"/>
                  <a:pt x="1864518" y="186631"/>
                  <a:pt x="1864518" y="184845"/>
                </a:cubicBezTo>
                <a:lnTo>
                  <a:pt x="1864518" y="163413"/>
                </a:lnTo>
                <a:cubicBezTo>
                  <a:pt x="1864742" y="161628"/>
                  <a:pt x="1865635" y="160735"/>
                  <a:pt x="1867197" y="160735"/>
                </a:cubicBezTo>
                <a:close/>
                <a:moveTo>
                  <a:pt x="1666279" y="160735"/>
                </a:moveTo>
                <a:lnTo>
                  <a:pt x="1687711" y="160735"/>
                </a:lnTo>
                <a:cubicBezTo>
                  <a:pt x="1689497" y="160958"/>
                  <a:pt x="1690390" y="161851"/>
                  <a:pt x="1690390" y="163413"/>
                </a:cubicBezTo>
                <a:lnTo>
                  <a:pt x="1690390" y="184845"/>
                </a:lnTo>
                <a:cubicBezTo>
                  <a:pt x="1690390" y="186631"/>
                  <a:pt x="1689497" y="187524"/>
                  <a:pt x="1687711" y="187524"/>
                </a:cubicBezTo>
                <a:lnTo>
                  <a:pt x="1666279" y="187524"/>
                </a:lnTo>
                <a:cubicBezTo>
                  <a:pt x="1664493" y="187524"/>
                  <a:pt x="1663600" y="186631"/>
                  <a:pt x="1663600" y="184845"/>
                </a:cubicBezTo>
                <a:lnTo>
                  <a:pt x="1663600" y="163413"/>
                </a:lnTo>
                <a:cubicBezTo>
                  <a:pt x="1663824" y="161628"/>
                  <a:pt x="1664717" y="160735"/>
                  <a:pt x="1666279" y="160735"/>
                </a:cubicBezTo>
                <a:close/>
                <a:moveTo>
                  <a:pt x="1626096" y="160735"/>
                </a:moveTo>
                <a:lnTo>
                  <a:pt x="1647527" y="160735"/>
                </a:lnTo>
                <a:cubicBezTo>
                  <a:pt x="1649313" y="160958"/>
                  <a:pt x="1650206" y="161851"/>
                  <a:pt x="1650206" y="163413"/>
                </a:cubicBezTo>
                <a:lnTo>
                  <a:pt x="1650206" y="184845"/>
                </a:lnTo>
                <a:cubicBezTo>
                  <a:pt x="1650206" y="186631"/>
                  <a:pt x="1649313" y="187524"/>
                  <a:pt x="1647527" y="187524"/>
                </a:cubicBezTo>
                <a:lnTo>
                  <a:pt x="1626096" y="187524"/>
                </a:lnTo>
                <a:cubicBezTo>
                  <a:pt x="1624310" y="187524"/>
                  <a:pt x="1623417" y="186631"/>
                  <a:pt x="1623417" y="184845"/>
                </a:cubicBezTo>
                <a:lnTo>
                  <a:pt x="1623417" y="163413"/>
                </a:lnTo>
                <a:cubicBezTo>
                  <a:pt x="1623640" y="161628"/>
                  <a:pt x="1624533" y="160735"/>
                  <a:pt x="1626096" y="160735"/>
                </a:cubicBezTo>
                <a:close/>
                <a:moveTo>
                  <a:pt x="1585912" y="160735"/>
                </a:moveTo>
                <a:lnTo>
                  <a:pt x="1607343" y="160735"/>
                </a:lnTo>
                <a:cubicBezTo>
                  <a:pt x="1609129" y="160958"/>
                  <a:pt x="1610022" y="161851"/>
                  <a:pt x="1610022" y="163413"/>
                </a:cubicBezTo>
                <a:lnTo>
                  <a:pt x="1610022" y="184845"/>
                </a:lnTo>
                <a:cubicBezTo>
                  <a:pt x="1610022" y="186631"/>
                  <a:pt x="1609129" y="187524"/>
                  <a:pt x="1607343" y="187524"/>
                </a:cubicBezTo>
                <a:lnTo>
                  <a:pt x="1585912" y="187524"/>
                </a:lnTo>
                <a:cubicBezTo>
                  <a:pt x="1584126" y="187524"/>
                  <a:pt x="1583233" y="186631"/>
                  <a:pt x="1583233" y="184845"/>
                </a:cubicBezTo>
                <a:lnTo>
                  <a:pt x="1583233" y="163413"/>
                </a:lnTo>
                <a:cubicBezTo>
                  <a:pt x="1583456" y="161628"/>
                  <a:pt x="1584349" y="160735"/>
                  <a:pt x="1585912" y="160735"/>
                </a:cubicBezTo>
                <a:close/>
                <a:moveTo>
                  <a:pt x="1545729" y="160735"/>
                </a:moveTo>
                <a:lnTo>
                  <a:pt x="1567160" y="160735"/>
                </a:lnTo>
                <a:cubicBezTo>
                  <a:pt x="1568946" y="160958"/>
                  <a:pt x="1569839" y="161851"/>
                  <a:pt x="1569839" y="163413"/>
                </a:cubicBezTo>
                <a:lnTo>
                  <a:pt x="1569839" y="184845"/>
                </a:lnTo>
                <a:cubicBezTo>
                  <a:pt x="1569839" y="186631"/>
                  <a:pt x="1568946" y="187524"/>
                  <a:pt x="1567160" y="187524"/>
                </a:cubicBezTo>
                <a:lnTo>
                  <a:pt x="1545729" y="187524"/>
                </a:lnTo>
                <a:cubicBezTo>
                  <a:pt x="1543943" y="187524"/>
                  <a:pt x="1543050" y="186631"/>
                  <a:pt x="1543050" y="184845"/>
                </a:cubicBezTo>
                <a:lnTo>
                  <a:pt x="1543050" y="163413"/>
                </a:lnTo>
                <a:cubicBezTo>
                  <a:pt x="1543273" y="161628"/>
                  <a:pt x="1544166" y="160735"/>
                  <a:pt x="1545729" y="160735"/>
                </a:cubicBezTo>
                <a:close/>
                <a:moveTo>
                  <a:pt x="1473398" y="160735"/>
                </a:moveTo>
                <a:lnTo>
                  <a:pt x="1494829" y="160735"/>
                </a:lnTo>
                <a:cubicBezTo>
                  <a:pt x="1496615" y="160958"/>
                  <a:pt x="1497508" y="161851"/>
                  <a:pt x="1497508" y="163413"/>
                </a:cubicBezTo>
                <a:lnTo>
                  <a:pt x="1497508" y="184845"/>
                </a:lnTo>
                <a:cubicBezTo>
                  <a:pt x="1497508" y="186631"/>
                  <a:pt x="1496615" y="187524"/>
                  <a:pt x="1494829" y="187524"/>
                </a:cubicBezTo>
                <a:lnTo>
                  <a:pt x="1473398" y="187524"/>
                </a:lnTo>
                <a:cubicBezTo>
                  <a:pt x="1471612" y="187524"/>
                  <a:pt x="1470719" y="186631"/>
                  <a:pt x="1470719" y="184845"/>
                </a:cubicBezTo>
                <a:lnTo>
                  <a:pt x="1470719" y="163413"/>
                </a:lnTo>
                <a:cubicBezTo>
                  <a:pt x="1470942" y="161628"/>
                  <a:pt x="1471835" y="160735"/>
                  <a:pt x="1473398" y="160735"/>
                </a:cubicBezTo>
                <a:close/>
                <a:moveTo>
                  <a:pt x="1433215" y="160735"/>
                </a:moveTo>
                <a:lnTo>
                  <a:pt x="1454646" y="160735"/>
                </a:lnTo>
                <a:cubicBezTo>
                  <a:pt x="1456432" y="160958"/>
                  <a:pt x="1457325" y="161851"/>
                  <a:pt x="1457325" y="163413"/>
                </a:cubicBezTo>
                <a:lnTo>
                  <a:pt x="1457325" y="184845"/>
                </a:lnTo>
                <a:cubicBezTo>
                  <a:pt x="1457325" y="186631"/>
                  <a:pt x="1456432" y="187524"/>
                  <a:pt x="1454646" y="187524"/>
                </a:cubicBezTo>
                <a:lnTo>
                  <a:pt x="1433215" y="187524"/>
                </a:lnTo>
                <a:cubicBezTo>
                  <a:pt x="1431429" y="187524"/>
                  <a:pt x="1430536" y="186631"/>
                  <a:pt x="1430536" y="184845"/>
                </a:cubicBezTo>
                <a:lnTo>
                  <a:pt x="1430536" y="163413"/>
                </a:lnTo>
                <a:cubicBezTo>
                  <a:pt x="1430759" y="161628"/>
                  <a:pt x="1431652" y="160735"/>
                  <a:pt x="1433215" y="160735"/>
                </a:cubicBezTo>
                <a:close/>
                <a:moveTo>
                  <a:pt x="1393031" y="160735"/>
                </a:moveTo>
                <a:lnTo>
                  <a:pt x="1414462" y="160735"/>
                </a:lnTo>
                <a:cubicBezTo>
                  <a:pt x="1416248" y="160958"/>
                  <a:pt x="1417141" y="161851"/>
                  <a:pt x="1417141" y="163413"/>
                </a:cubicBezTo>
                <a:lnTo>
                  <a:pt x="1417141" y="184845"/>
                </a:lnTo>
                <a:cubicBezTo>
                  <a:pt x="1417141" y="186631"/>
                  <a:pt x="1416248" y="187524"/>
                  <a:pt x="1414462" y="187524"/>
                </a:cubicBezTo>
                <a:lnTo>
                  <a:pt x="1393031" y="187524"/>
                </a:lnTo>
                <a:cubicBezTo>
                  <a:pt x="1391245" y="187524"/>
                  <a:pt x="1390352" y="186631"/>
                  <a:pt x="1390352" y="184845"/>
                </a:cubicBezTo>
                <a:lnTo>
                  <a:pt x="1390352" y="163413"/>
                </a:lnTo>
                <a:cubicBezTo>
                  <a:pt x="1390575" y="161628"/>
                  <a:pt x="1391468" y="160735"/>
                  <a:pt x="1393031" y="160735"/>
                </a:cubicBezTo>
                <a:close/>
                <a:moveTo>
                  <a:pt x="1352847" y="160735"/>
                </a:moveTo>
                <a:lnTo>
                  <a:pt x="1374279" y="160735"/>
                </a:lnTo>
                <a:cubicBezTo>
                  <a:pt x="1376065" y="160958"/>
                  <a:pt x="1376957" y="161851"/>
                  <a:pt x="1376957" y="163413"/>
                </a:cubicBezTo>
                <a:lnTo>
                  <a:pt x="1376957" y="184845"/>
                </a:lnTo>
                <a:cubicBezTo>
                  <a:pt x="1376957" y="186631"/>
                  <a:pt x="1376065" y="187524"/>
                  <a:pt x="1374279" y="187524"/>
                </a:cubicBezTo>
                <a:lnTo>
                  <a:pt x="1352847" y="187524"/>
                </a:lnTo>
                <a:cubicBezTo>
                  <a:pt x="1351061" y="187524"/>
                  <a:pt x="1350169" y="186631"/>
                  <a:pt x="1350169" y="184845"/>
                </a:cubicBezTo>
                <a:lnTo>
                  <a:pt x="1350169" y="163413"/>
                </a:lnTo>
                <a:cubicBezTo>
                  <a:pt x="1350392" y="161628"/>
                  <a:pt x="1351285" y="160735"/>
                  <a:pt x="1352847" y="160735"/>
                </a:cubicBezTo>
                <a:close/>
                <a:moveTo>
                  <a:pt x="1312664" y="160735"/>
                </a:moveTo>
                <a:lnTo>
                  <a:pt x="1334095" y="160735"/>
                </a:lnTo>
                <a:cubicBezTo>
                  <a:pt x="1335881" y="160958"/>
                  <a:pt x="1336774" y="161851"/>
                  <a:pt x="1336774" y="163413"/>
                </a:cubicBezTo>
                <a:lnTo>
                  <a:pt x="1336774" y="184845"/>
                </a:lnTo>
                <a:cubicBezTo>
                  <a:pt x="1336774" y="186631"/>
                  <a:pt x="1335881" y="187524"/>
                  <a:pt x="1334095" y="187524"/>
                </a:cubicBezTo>
                <a:lnTo>
                  <a:pt x="1312664" y="187524"/>
                </a:lnTo>
                <a:cubicBezTo>
                  <a:pt x="1310878" y="187524"/>
                  <a:pt x="1309985" y="186631"/>
                  <a:pt x="1309985" y="184845"/>
                </a:cubicBezTo>
                <a:lnTo>
                  <a:pt x="1309985" y="163413"/>
                </a:lnTo>
                <a:cubicBezTo>
                  <a:pt x="1310208" y="161628"/>
                  <a:pt x="1311101" y="160735"/>
                  <a:pt x="1312664" y="160735"/>
                </a:cubicBezTo>
                <a:close/>
                <a:moveTo>
                  <a:pt x="1272480" y="160735"/>
                </a:moveTo>
                <a:lnTo>
                  <a:pt x="1293912" y="160735"/>
                </a:lnTo>
                <a:cubicBezTo>
                  <a:pt x="1295697" y="160958"/>
                  <a:pt x="1296590" y="161851"/>
                  <a:pt x="1296590" y="163413"/>
                </a:cubicBezTo>
                <a:lnTo>
                  <a:pt x="1296590" y="184845"/>
                </a:lnTo>
                <a:cubicBezTo>
                  <a:pt x="1296590" y="186631"/>
                  <a:pt x="1295697" y="187524"/>
                  <a:pt x="1293912" y="187524"/>
                </a:cubicBezTo>
                <a:lnTo>
                  <a:pt x="1272480" y="187524"/>
                </a:lnTo>
                <a:cubicBezTo>
                  <a:pt x="1270694" y="187524"/>
                  <a:pt x="1269801" y="186631"/>
                  <a:pt x="1269801" y="184845"/>
                </a:cubicBezTo>
                <a:lnTo>
                  <a:pt x="1269801" y="163413"/>
                </a:lnTo>
                <a:cubicBezTo>
                  <a:pt x="1270024" y="161628"/>
                  <a:pt x="1270917" y="160735"/>
                  <a:pt x="1272480" y="160735"/>
                </a:cubicBezTo>
                <a:close/>
                <a:moveTo>
                  <a:pt x="1232297" y="160735"/>
                </a:moveTo>
                <a:lnTo>
                  <a:pt x="1253728" y="160735"/>
                </a:lnTo>
                <a:cubicBezTo>
                  <a:pt x="1255514" y="160958"/>
                  <a:pt x="1256407" y="161851"/>
                  <a:pt x="1256407" y="163413"/>
                </a:cubicBezTo>
                <a:lnTo>
                  <a:pt x="1256407" y="184845"/>
                </a:lnTo>
                <a:cubicBezTo>
                  <a:pt x="1256407" y="186631"/>
                  <a:pt x="1255514" y="187524"/>
                  <a:pt x="1253728" y="187524"/>
                </a:cubicBezTo>
                <a:lnTo>
                  <a:pt x="1232297" y="187524"/>
                </a:lnTo>
                <a:cubicBezTo>
                  <a:pt x="1230511" y="187524"/>
                  <a:pt x="1229618" y="186631"/>
                  <a:pt x="1229618" y="184845"/>
                </a:cubicBezTo>
                <a:lnTo>
                  <a:pt x="1229618" y="163413"/>
                </a:lnTo>
                <a:cubicBezTo>
                  <a:pt x="1229841" y="161628"/>
                  <a:pt x="1230734" y="160735"/>
                  <a:pt x="1232297" y="160735"/>
                </a:cubicBezTo>
                <a:close/>
                <a:moveTo>
                  <a:pt x="1192113" y="160735"/>
                </a:moveTo>
                <a:lnTo>
                  <a:pt x="1213544" y="160735"/>
                </a:lnTo>
                <a:cubicBezTo>
                  <a:pt x="1215330" y="160958"/>
                  <a:pt x="1216223" y="161851"/>
                  <a:pt x="1216223" y="163413"/>
                </a:cubicBezTo>
                <a:lnTo>
                  <a:pt x="1216223" y="184845"/>
                </a:lnTo>
                <a:cubicBezTo>
                  <a:pt x="1216223" y="186631"/>
                  <a:pt x="1215330" y="187524"/>
                  <a:pt x="1213544" y="187524"/>
                </a:cubicBezTo>
                <a:lnTo>
                  <a:pt x="1192113" y="187524"/>
                </a:lnTo>
                <a:cubicBezTo>
                  <a:pt x="1190327" y="187524"/>
                  <a:pt x="1189434" y="186631"/>
                  <a:pt x="1189434" y="184845"/>
                </a:cubicBezTo>
                <a:lnTo>
                  <a:pt x="1189434" y="163413"/>
                </a:lnTo>
                <a:cubicBezTo>
                  <a:pt x="1189657" y="161628"/>
                  <a:pt x="1190550" y="160735"/>
                  <a:pt x="1192113" y="160735"/>
                </a:cubicBezTo>
                <a:close/>
                <a:moveTo>
                  <a:pt x="1151929" y="160735"/>
                </a:moveTo>
                <a:lnTo>
                  <a:pt x="1173361" y="160735"/>
                </a:lnTo>
                <a:cubicBezTo>
                  <a:pt x="1175147" y="160958"/>
                  <a:pt x="1176040" y="161851"/>
                  <a:pt x="1176040" y="163413"/>
                </a:cubicBezTo>
                <a:lnTo>
                  <a:pt x="1176040" y="184845"/>
                </a:lnTo>
                <a:cubicBezTo>
                  <a:pt x="1176040" y="186631"/>
                  <a:pt x="1175147" y="187524"/>
                  <a:pt x="1173361" y="187524"/>
                </a:cubicBezTo>
                <a:lnTo>
                  <a:pt x="1151929" y="187524"/>
                </a:lnTo>
                <a:cubicBezTo>
                  <a:pt x="1150144" y="187524"/>
                  <a:pt x="1149251" y="186631"/>
                  <a:pt x="1149251" y="184845"/>
                </a:cubicBezTo>
                <a:lnTo>
                  <a:pt x="1149251" y="163413"/>
                </a:lnTo>
                <a:cubicBezTo>
                  <a:pt x="1149474" y="161628"/>
                  <a:pt x="1150367" y="160735"/>
                  <a:pt x="1151929" y="160735"/>
                </a:cubicBezTo>
                <a:close/>
                <a:moveTo>
                  <a:pt x="1111746" y="160735"/>
                </a:moveTo>
                <a:lnTo>
                  <a:pt x="1133177" y="160735"/>
                </a:lnTo>
                <a:cubicBezTo>
                  <a:pt x="1134963" y="160958"/>
                  <a:pt x="1135856" y="161851"/>
                  <a:pt x="1135856" y="163413"/>
                </a:cubicBezTo>
                <a:lnTo>
                  <a:pt x="1135856" y="184845"/>
                </a:lnTo>
                <a:cubicBezTo>
                  <a:pt x="1135856" y="186631"/>
                  <a:pt x="1134963" y="187524"/>
                  <a:pt x="1133177" y="187524"/>
                </a:cubicBezTo>
                <a:lnTo>
                  <a:pt x="1111746" y="187524"/>
                </a:lnTo>
                <a:cubicBezTo>
                  <a:pt x="1109960" y="187524"/>
                  <a:pt x="1109067" y="186631"/>
                  <a:pt x="1109067" y="184845"/>
                </a:cubicBezTo>
                <a:lnTo>
                  <a:pt x="1109067" y="163413"/>
                </a:lnTo>
                <a:cubicBezTo>
                  <a:pt x="1109290" y="161628"/>
                  <a:pt x="1110183" y="160735"/>
                  <a:pt x="1111746" y="160735"/>
                </a:cubicBezTo>
                <a:close/>
                <a:moveTo>
                  <a:pt x="1071562" y="160735"/>
                </a:moveTo>
                <a:lnTo>
                  <a:pt x="1092994" y="160735"/>
                </a:lnTo>
                <a:cubicBezTo>
                  <a:pt x="1094780" y="160958"/>
                  <a:pt x="1095673" y="161851"/>
                  <a:pt x="1095673" y="163413"/>
                </a:cubicBezTo>
                <a:lnTo>
                  <a:pt x="1095673" y="184845"/>
                </a:lnTo>
                <a:cubicBezTo>
                  <a:pt x="1095673" y="186631"/>
                  <a:pt x="1094780" y="187524"/>
                  <a:pt x="1092994" y="187524"/>
                </a:cubicBezTo>
                <a:lnTo>
                  <a:pt x="1071562" y="187524"/>
                </a:lnTo>
                <a:cubicBezTo>
                  <a:pt x="1069776" y="187524"/>
                  <a:pt x="1068883" y="186631"/>
                  <a:pt x="1068883" y="184845"/>
                </a:cubicBezTo>
                <a:lnTo>
                  <a:pt x="1068883" y="163413"/>
                </a:lnTo>
                <a:cubicBezTo>
                  <a:pt x="1069106" y="161628"/>
                  <a:pt x="1070000" y="160735"/>
                  <a:pt x="1071562" y="160735"/>
                </a:cubicBezTo>
                <a:close/>
                <a:moveTo>
                  <a:pt x="1031379" y="160735"/>
                </a:moveTo>
                <a:lnTo>
                  <a:pt x="1052810" y="160735"/>
                </a:lnTo>
                <a:cubicBezTo>
                  <a:pt x="1054596" y="160958"/>
                  <a:pt x="1055489" y="161851"/>
                  <a:pt x="1055489" y="163413"/>
                </a:cubicBezTo>
                <a:lnTo>
                  <a:pt x="1055489" y="184845"/>
                </a:lnTo>
                <a:cubicBezTo>
                  <a:pt x="1055489" y="186631"/>
                  <a:pt x="1054596" y="187524"/>
                  <a:pt x="1052810" y="187524"/>
                </a:cubicBezTo>
                <a:lnTo>
                  <a:pt x="1031379" y="187524"/>
                </a:lnTo>
                <a:cubicBezTo>
                  <a:pt x="1029593" y="187524"/>
                  <a:pt x="1028700" y="186631"/>
                  <a:pt x="1028700" y="184845"/>
                </a:cubicBezTo>
                <a:lnTo>
                  <a:pt x="1028700" y="163413"/>
                </a:lnTo>
                <a:cubicBezTo>
                  <a:pt x="1028923" y="161628"/>
                  <a:pt x="1029816" y="160735"/>
                  <a:pt x="1031379" y="160735"/>
                </a:cubicBezTo>
                <a:close/>
                <a:moveTo>
                  <a:pt x="798314" y="160735"/>
                </a:moveTo>
                <a:lnTo>
                  <a:pt x="819745" y="160735"/>
                </a:lnTo>
                <a:cubicBezTo>
                  <a:pt x="821531" y="160958"/>
                  <a:pt x="822424" y="161851"/>
                  <a:pt x="822424" y="163413"/>
                </a:cubicBezTo>
                <a:lnTo>
                  <a:pt x="822424" y="184845"/>
                </a:lnTo>
                <a:cubicBezTo>
                  <a:pt x="822424" y="186631"/>
                  <a:pt x="821531" y="187524"/>
                  <a:pt x="819745" y="187524"/>
                </a:cubicBezTo>
                <a:lnTo>
                  <a:pt x="798314" y="187524"/>
                </a:lnTo>
                <a:cubicBezTo>
                  <a:pt x="796528" y="187524"/>
                  <a:pt x="795635" y="186631"/>
                  <a:pt x="795635" y="184845"/>
                </a:cubicBezTo>
                <a:lnTo>
                  <a:pt x="795635" y="163413"/>
                </a:lnTo>
                <a:cubicBezTo>
                  <a:pt x="795858" y="161628"/>
                  <a:pt x="796751" y="160735"/>
                  <a:pt x="798314" y="160735"/>
                </a:cubicBezTo>
                <a:close/>
                <a:moveTo>
                  <a:pt x="758130" y="160735"/>
                </a:moveTo>
                <a:lnTo>
                  <a:pt x="779562" y="160735"/>
                </a:lnTo>
                <a:cubicBezTo>
                  <a:pt x="781347" y="160958"/>
                  <a:pt x="782241" y="161851"/>
                  <a:pt x="782241" y="163413"/>
                </a:cubicBezTo>
                <a:lnTo>
                  <a:pt x="782241" y="184845"/>
                </a:lnTo>
                <a:cubicBezTo>
                  <a:pt x="782241" y="186631"/>
                  <a:pt x="781347" y="187524"/>
                  <a:pt x="779562" y="187524"/>
                </a:cubicBezTo>
                <a:lnTo>
                  <a:pt x="758130" y="187524"/>
                </a:lnTo>
                <a:cubicBezTo>
                  <a:pt x="756344" y="187524"/>
                  <a:pt x="755451" y="186631"/>
                  <a:pt x="755451" y="184845"/>
                </a:cubicBezTo>
                <a:lnTo>
                  <a:pt x="755451" y="163413"/>
                </a:lnTo>
                <a:cubicBezTo>
                  <a:pt x="755675" y="161628"/>
                  <a:pt x="756568" y="160735"/>
                  <a:pt x="758130" y="160735"/>
                </a:cubicBezTo>
                <a:close/>
                <a:moveTo>
                  <a:pt x="717947" y="160735"/>
                </a:moveTo>
                <a:lnTo>
                  <a:pt x="739378" y="160735"/>
                </a:lnTo>
                <a:cubicBezTo>
                  <a:pt x="741164" y="160958"/>
                  <a:pt x="742057" y="161851"/>
                  <a:pt x="742057" y="163413"/>
                </a:cubicBezTo>
                <a:lnTo>
                  <a:pt x="742057" y="184845"/>
                </a:lnTo>
                <a:cubicBezTo>
                  <a:pt x="742057" y="186631"/>
                  <a:pt x="741164" y="187524"/>
                  <a:pt x="739378" y="187524"/>
                </a:cubicBezTo>
                <a:lnTo>
                  <a:pt x="717947" y="187524"/>
                </a:lnTo>
                <a:cubicBezTo>
                  <a:pt x="716161" y="187524"/>
                  <a:pt x="715268" y="186631"/>
                  <a:pt x="715268" y="184845"/>
                </a:cubicBezTo>
                <a:lnTo>
                  <a:pt x="715268" y="163413"/>
                </a:lnTo>
                <a:cubicBezTo>
                  <a:pt x="715491" y="161628"/>
                  <a:pt x="716384" y="160735"/>
                  <a:pt x="717947" y="160735"/>
                </a:cubicBezTo>
                <a:close/>
                <a:moveTo>
                  <a:pt x="677763" y="160735"/>
                </a:moveTo>
                <a:lnTo>
                  <a:pt x="699194" y="160735"/>
                </a:lnTo>
                <a:cubicBezTo>
                  <a:pt x="700980" y="160958"/>
                  <a:pt x="701873" y="161851"/>
                  <a:pt x="701873" y="163413"/>
                </a:cubicBezTo>
                <a:lnTo>
                  <a:pt x="701873" y="184845"/>
                </a:lnTo>
                <a:cubicBezTo>
                  <a:pt x="701873" y="186631"/>
                  <a:pt x="700980" y="187524"/>
                  <a:pt x="699194" y="187524"/>
                </a:cubicBezTo>
                <a:lnTo>
                  <a:pt x="677763" y="187524"/>
                </a:lnTo>
                <a:cubicBezTo>
                  <a:pt x="675977" y="187524"/>
                  <a:pt x="675084" y="186631"/>
                  <a:pt x="675084" y="184845"/>
                </a:cubicBezTo>
                <a:lnTo>
                  <a:pt x="675084" y="163413"/>
                </a:lnTo>
                <a:cubicBezTo>
                  <a:pt x="675307" y="161628"/>
                  <a:pt x="676200" y="160735"/>
                  <a:pt x="677763" y="160735"/>
                </a:cubicBezTo>
                <a:close/>
                <a:moveTo>
                  <a:pt x="123229" y="160735"/>
                </a:moveTo>
                <a:lnTo>
                  <a:pt x="144661" y="160735"/>
                </a:lnTo>
                <a:cubicBezTo>
                  <a:pt x="146447" y="160958"/>
                  <a:pt x="147340" y="161851"/>
                  <a:pt x="147340" y="163413"/>
                </a:cubicBezTo>
                <a:lnTo>
                  <a:pt x="147340" y="184845"/>
                </a:lnTo>
                <a:cubicBezTo>
                  <a:pt x="147340" y="186631"/>
                  <a:pt x="146447" y="187524"/>
                  <a:pt x="144661" y="187524"/>
                </a:cubicBezTo>
                <a:lnTo>
                  <a:pt x="123229" y="187524"/>
                </a:lnTo>
                <a:cubicBezTo>
                  <a:pt x="121443" y="187524"/>
                  <a:pt x="120551" y="186631"/>
                  <a:pt x="120551" y="184845"/>
                </a:cubicBezTo>
                <a:lnTo>
                  <a:pt x="120551" y="163413"/>
                </a:lnTo>
                <a:cubicBezTo>
                  <a:pt x="120774" y="161628"/>
                  <a:pt x="121667" y="160735"/>
                  <a:pt x="123229" y="160735"/>
                </a:cubicBezTo>
                <a:close/>
                <a:moveTo>
                  <a:pt x="83046" y="160735"/>
                </a:moveTo>
                <a:lnTo>
                  <a:pt x="104477" y="160735"/>
                </a:lnTo>
                <a:cubicBezTo>
                  <a:pt x="106263" y="160958"/>
                  <a:pt x="107156" y="161851"/>
                  <a:pt x="107156" y="163413"/>
                </a:cubicBezTo>
                <a:lnTo>
                  <a:pt x="107156" y="184845"/>
                </a:lnTo>
                <a:cubicBezTo>
                  <a:pt x="107156" y="186631"/>
                  <a:pt x="106263" y="187524"/>
                  <a:pt x="104477" y="187524"/>
                </a:cubicBezTo>
                <a:lnTo>
                  <a:pt x="83046" y="187524"/>
                </a:lnTo>
                <a:cubicBezTo>
                  <a:pt x="81260" y="187524"/>
                  <a:pt x="80367" y="186631"/>
                  <a:pt x="80367" y="184845"/>
                </a:cubicBezTo>
                <a:lnTo>
                  <a:pt x="80367" y="163413"/>
                </a:lnTo>
                <a:cubicBezTo>
                  <a:pt x="80590" y="161628"/>
                  <a:pt x="81484" y="160735"/>
                  <a:pt x="83046" y="160735"/>
                </a:cubicBezTo>
                <a:close/>
                <a:moveTo>
                  <a:pt x="42862" y="160735"/>
                </a:moveTo>
                <a:lnTo>
                  <a:pt x="64293" y="160735"/>
                </a:lnTo>
                <a:cubicBezTo>
                  <a:pt x="66079" y="160958"/>
                  <a:pt x="66973" y="161851"/>
                  <a:pt x="66973" y="163413"/>
                </a:cubicBezTo>
                <a:lnTo>
                  <a:pt x="66973" y="184845"/>
                </a:lnTo>
                <a:cubicBezTo>
                  <a:pt x="66973" y="186631"/>
                  <a:pt x="66079" y="187524"/>
                  <a:pt x="64293" y="187524"/>
                </a:cubicBezTo>
                <a:lnTo>
                  <a:pt x="42862" y="187524"/>
                </a:lnTo>
                <a:cubicBezTo>
                  <a:pt x="41076" y="187524"/>
                  <a:pt x="40183" y="186631"/>
                  <a:pt x="40183" y="184845"/>
                </a:cubicBezTo>
                <a:lnTo>
                  <a:pt x="40183" y="163413"/>
                </a:lnTo>
                <a:cubicBezTo>
                  <a:pt x="40407" y="161628"/>
                  <a:pt x="41300" y="160735"/>
                  <a:pt x="42862" y="160735"/>
                </a:cubicBezTo>
                <a:close/>
                <a:moveTo>
                  <a:pt x="2679" y="160735"/>
                </a:moveTo>
                <a:lnTo>
                  <a:pt x="24110" y="160735"/>
                </a:lnTo>
                <a:cubicBezTo>
                  <a:pt x="25896" y="160958"/>
                  <a:pt x="26789" y="161851"/>
                  <a:pt x="26789" y="163413"/>
                </a:cubicBezTo>
                <a:lnTo>
                  <a:pt x="26789" y="184845"/>
                </a:lnTo>
                <a:cubicBezTo>
                  <a:pt x="26789" y="186631"/>
                  <a:pt x="25896" y="187524"/>
                  <a:pt x="24110" y="187524"/>
                </a:cubicBezTo>
                <a:lnTo>
                  <a:pt x="2679" y="187524"/>
                </a:lnTo>
                <a:cubicBezTo>
                  <a:pt x="893" y="187524"/>
                  <a:pt x="0" y="186631"/>
                  <a:pt x="0" y="184845"/>
                </a:cubicBezTo>
                <a:lnTo>
                  <a:pt x="0" y="163413"/>
                </a:lnTo>
                <a:cubicBezTo>
                  <a:pt x="223" y="161628"/>
                  <a:pt x="1116" y="160735"/>
                  <a:pt x="2679" y="160735"/>
                </a:cubicBezTo>
                <a:close/>
                <a:moveTo>
                  <a:pt x="6626423" y="120551"/>
                </a:moveTo>
                <a:lnTo>
                  <a:pt x="6647854" y="120551"/>
                </a:lnTo>
                <a:cubicBezTo>
                  <a:pt x="6649640" y="120774"/>
                  <a:pt x="6650533" y="121667"/>
                  <a:pt x="6650533" y="123230"/>
                </a:cubicBezTo>
                <a:lnTo>
                  <a:pt x="6650533" y="144661"/>
                </a:lnTo>
                <a:cubicBezTo>
                  <a:pt x="6650533" y="146447"/>
                  <a:pt x="6649640" y="147340"/>
                  <a:pt x="6647854" y="147340"/>
                </a:cubicBezTo>
                <a:lnTo>
                  <a:pt x="6626423" y="147340"/>
                </a:lnTo>
                <a:cubicBezTo>
                  <a:pt x="6624637" y="147340"/>
                  <a:pt x="6623744" y="146447"/>
                  <a:pt x="6623744" y="144661"/>
                </a:cubicBezTo>
                <a:lnTo>
                  <a:pt x="6623744" y="123230"/>
                </a:lnTo>
                <a:cubicBezTo>
                  <a:pt x="6623968" y="121444"/>
                  <a:pt x="6624860" y="120551"/>
                  <a:pt x="6626423" y="120551"/>
                </a:cubicBezTo>
                <a:close/>
                <a:moveTo>
                  <a:pt x="6586240" y="120551"/>
                </a:moveTo>
                <a:lnTo>
                  <a:pt x="6607670" y="120551"/>
                </a:lnTo>
                <a:cubicBezTo>
                  <a:pt x="6609456" y="120774"/>
                  <a:pt x="6610350" y="121667"/>
                  <a:pt x="6610350" y="123230"/>
                </a:cubicBezTo>
                <a:lnTo>
                  <a:pt x="6610350" y="144661"/>
                </a:lnTo>
                <a:cubicBezTo>
                  <a:pt x="6610350" y="146447"/>
                  <a:pt x="6609456" y="147340"/>
                  <a:pt x="6607670" y="147340"/>
                </a:cubicBezTo>
                <a:lnTo>
                  <a:pt x="6586240" y="147340"/>
                </a:lnTo>
                <a:cubicBezTo>
                  <a:pt x="6584454" y="147340"/>
                  <a:pt x="6583560" y="146447"/>
                  <a:pt x="6583560" y="144661"/>
                </a:cubicBezTo>
                <a:lnTo>
                  <a:pt x="6583560" y="123230"/>
                </a:lnTo>
                <a:cubicBezTo>
                  <a:pt x="6583784" y="121444"/>
                  <a:pt x="6584677" y="120551"/>
                  <a:pt x="6586240" y="120551"/>
                </a:cubicBezTo>
                <a:close/>
                <a:moveTo>
                  <a:pt x="6546056" y="120551"/>
                </a:moveTo>
                <a:lnTo>
                  <a:pt x="6567487" y="120551"/>
                </a:lnTo>
                <a:cubicBezTo>
                  <a:pt x="6569273" y="120774"/>
                  <a:pt x="6570166" y="121667"/>
                  <a:pt x="6570166" y="123230"/>
                </a:cubicBezTo>
                <a:lnTo>
                  <a:pt x="6570166" y="144661"/>
                </a:lnTo>
                <a:cubicBezTo>
                  <a:pt x="6570166" y="146447"/>
                  <a:pt x="6569273" y="147340"/>
                  <a:pt x="6567487" y="147340"/>
                </a:cubicBezTo>
                <a:lnTo>
                  <a:pt x="6546056" y="147340"/>
                </a:lnTo>
                <a:cubicBezTo>
                  <a:pt x="6544270" y="147340"/>
                  <a:pt x="6543377" y="146447"/>
                  <a:pt x="6543377" y="144661"/>
                </a:cubicBezTo>
                <a:lnTo>
                  <a:pt x="6543377" y="123230"/>
                </a:lnTo>
                <a:cubicBezTo>
                  <a:pt x="6543600" y="121444"/>
                  <a:pt x="6544493" y="120551"/>
                  <a:pt x="6546056" y="120551"/>
                </a:cubicBezTo>
                <a:close/>
                <a:moveTo>
                  <a:pt x="6505872" y="120551"/>
                </a:moveTo>
                <a:lnTo>
                  <a:pt x="6527304" y="120551"/>
                </a:lnTo>
                <a:cubicBezTo>
                  <a:pt x="6529090" y="120774"/>
                  <a:pt x="6529982" y="121667"/>
                  <a:pt x="6529982" y="123230"/>
                </a:cubicBezTo>
                <a:lnTo>
                  <a:pt x="6529982" y="144661"/>
                </a:lnTo>
                <a:cubicBezTo>
                  <a:pt x="6529982" y="146447"/>
                  <a:pt x="6529090" y="147340"/>
                  <a:pt x="6527304" y="147340"/>
                </a:cubicBezTo>
                <a:lnTo>
                  <a:pt x="6505872" y="147340"/>
                </a:lnTo>
                <a:cubicBezTo>
                  <a:pt x="6504086" y="147340"/>
                  <a:pt x="6503194" y="146447"/>
                  <a:pt x="6503194" y="144661"/>
                </a:cubicBezTo>
                <a:lnTo>
                  <a:pt x="6503194" y="123230"/>
                </a:lnTo>
                <a:cubicBezTo>
                  <a:pt x="6503416" y="121444"/>
                  <a:pt x="6504310" y="120551"/>
                  <a:pt x="6505872" y="120551"/>
                </a:cubicBezTo>
                <a:close/>
                <a:moveTo>
                  <a:pt x="6465688" y="120551"/>
                </a:moveTo>
                <a:lnTo>
                  <a:pt x="6487120" y="120551"/>
                </a:lnTo>
                <a:cubicBezTo>
                  <a:pt x="6488906" y="120774"/>
                  <a:pt x="6489799" y="121667"/>
                  <a:pt x="6489799" y="123230"/>
                </a:cubicBezTo>
                <a:lnTo>
                  <a:pt x="6489799" y="144661"/>
                </a:lnTo>
                <a:cubicBezTo>
                  <a:pt x="6489799" y="146447"/>
                  <a:pt x="6488906" y="147340"/>
                  <a:pt x="6487120" y="147340"/>
                </a:cubicBezTo>
                <a:lnTo>
                  <a:pt x="6465688" y="147340"/>
                </a:lnTo>
                <a:cubicBezTo>
                  <a:pt x="6463902" y="147340"/>
                  <a:pt x="6463010" y="146447"/>
                  <a:pt x="6463010" y="144661"/>
                </a:cubicBezTo>
                <a:lnTo>
                  <a:pt x="6463010" y="123230"/>
                </a:lnTo>
                <a:cubicBezTo>
                  <a:pt x="6463233" y="121444"/>
                  <a:pt x="6464126" y="120551"/>
                  <a:pt x="6465688" y="120551"/>
                </a:cubicBezTo>
                <a:close/>
                <a:moveTo>
                  <a:pt x="6425505" y="120551"/>
                </a:moveTo>
                <a:lnTo>
                  <a:pt x="6446936" y="120551"/>
                </a:lnTo>
                <a:cubicBezTo>
                  <a:pt x="6448722" y="120774"/>
                  <a:pt x="6449615" y="121667"/>
                  <a:pt x="6449615" y="123230"/>
                </a:cubicBezTo>
                <a:lnTo>
                  <a:pt x="6449615" y="144661"/>
                </a:lnTo>
                <a:cubicBezTo>
                  <a:pt x="6449615" y="146447"/>
                  <a:pt x="6448722" y="147340"/>
                  <a:pt x="6446936" y="147340"/>
                </a:cubicBezTo>
                <a:lnTo>
                  <a:pt x="6425505" y="147340"/>
                </a:lnTo>
                <a:cubicBezTo>
                  <a:pt x="6423719" y="147340"/>
                  <a:pt x="6422826" y="146447"/>
                  <a:pt x="6422826" y="144661"/>
                </a:cubicBezTo>
                <a:lnTo>
                  <a:pt x="6422826" y="123230"/>
                </a:lnTo>
                <a:cubicBezTo>
                  <a:pt x="6423050" y="121444"/>
                  <a:pt x="6423942" y="120551"/>
                  <a:pt x="6425505" y="120551"/>
                </a:cubicBezTo>
                <a:close/>
                <a:moveTo>
                  <a:pt x="6385322" y="120551"/>
                </a:moveTo>
                <a:lnTo>
                  <a:pt x="6406752" y="120551"/>
                </a:lnTo>
                <a:cubicBezTo>
                  <a:pt x="6408538" y="120774"/>
                  <a:pt x="6409432" y="121667"/>
                  <a:pt x="6409432" y="123230"/>
                </a:cubicBezTo>
                <a:lnTo>
                  <a:pt x="6409432" y="144661"/>
                </a:lnTo>
                <a:cubicBezTo>
                  <a:pt x="6409432" y="146447"/>
                  <a:pt x="6408538" y="147340"/>
                  <a:pt x="6406752" y="147340"/>
                </a:cubicBezTo>
                <a:lnTo>
                  <a:pt x="6385322" y="147340"/>
                </a:lnTo>
                <a:cubicBezTo>
                  <a:pt x="6383536" y="147340"/>
                  <a:pt x="6382642" y="146447"/>
                  <a:pt x="6382642" y="144661"/>
                </a:cubicBezTo>
                <a:lnTo>
                  <a:pt x="6382642" y="123230"/>
                </a:lnTo>
                <a:cubicBezTo>
                  <a:pt x="6382866" y="121444"/>
                  <a:pt x="6383759" y="120551"/>
                  <a:pt x="6385322" y="120551"/>
                </a:cubicBezTo>
                <a:close/>
                <a:moveTo>
                  <a:pt x="6345138" y="120551"/>
                </a:moveTo>
                <a:lnTo>
                  <a:pt x="6366569" y="120551"/>
                </a:lnTo>
                <a:cubicBezTo>
                  <a:pt x="6368355" y="120774"/>
                  <a:pt x="6369248" y="121667"/>
                  <a:pt x="6369248" y="123230"/>
                </a:cubicBezTo>
                <a:lnTo>
                  <a:pt x="6369248" y="144661"/>
                </a:lnTo>
                <a:cubicBezTo>
                  <a:pt x="6369248" y="146447"/>
                  <a:pt x="6368355" y="147340"/>
                  <a:pt x="6366569" y="147340"/>
                </a:cubicBezTo>
                <a:lnTo>
                  <a:pt x="6345138" y="147340"/>
                </a:lnTo>
                <a:cubicBezTo>
                  <a:pt x="6343352" y="147340"/>
                  <a:pt x="6342459" y="146447"/>
                  <a:pt x="6342459" y="144661"/>
                </a:cubicBezTo>
                <a:lnTo>
                  <a:pt x="6342459" y="123230"/>
                </a:lnTo>
                <a:cubicBezTo>
                  <a:pt x="6342682" y="121444"/>
                  <a:pt x="6343575" y="120551"/>
                  <a:pt x="6345138" y="120551"/>
                </a:cubicBezTo>
                <a:close/>
                <a:moveTo>
                  <a:pt x="6304954" y="120551"/>
                </a:moveTo>
                <a:lnTo>
                  <a:pt x="6326386" y="120551"/>
                </a:lnTo>
                <a:cubicBezTo>
                  <a:pt x="6328172" y="120774"/>
                  <a:pt x="6329064" y="121667"/>
                  <a:pt x="6329064" y="123230"/>
                </a:cubicBezTo>
                <a:lnTo>
                  <a:pt x="6329064" y="144661"/>
                </a:lnTo>
                <a:cubicBezTo>
                  <a:pt x="6329064" y="146447"/>
                  <a:pt x="6328172" y="147340"/>
                  <a:pt x="6326386" y="147340"/>
                </a:cubicBezTo>
                <a:lnTo>
                  <a:pt x="6304954" y="147340"/>
                </a:lnTo>
                <a:cubicBezTo>
                  <a:pt x="6303168" y="147340"/>
                  <a:pt x="6302276" y="146447"/>
                  <a:pt x="6302276" y="144661"/>
                </a:cubicBezTo>
                <a:lnTo>
                  <a:pt x="6302276" y="123230"/>
                </a:lnTo>
                <a:cubicBezTo>
                  <a:pt x="6302498" y="121444"/>
                  <a:pt x="6303392" y="120551"/>
                  <a:pt x="6304954" y="120551"/>
                </a:cubicBezTo>
                <a:close/>
                <a:moveTo>
                  <a:pt x="6264770" y="120551"/>
                </a:moveTo>
                <a:lnTo>
                  <a:pt x="6286202" y="120551"/>
                </a:lnTo>
                <a:cubicBezTo>
                  <a:pt x="6287988" y="120774"/>
                  <a:pt x="6288881" y="121667"/>
                  <a:pt x="6288881" y="123230"/>
                </a:cubicBezTo>
                <a:lnTo>
                  <a:pt x="6288881" y="144661"/>
                </a:lnTo>
                <a:cubicBezTo>
                  <a:pt x="6288881" y="146447"/>
                  <a:pt x="6287988" y="147340"/>
                  <a:pt x="6286202" y="147340"/>
                </a:cubicBezTo>
                <a:lnTo>
                  <a:pt x="6264770" y="147340"/>
                </a:lnTo>
                <a:cubicBezTo>
                  <a:pt x="6262985" y="147340"/>
                  <a:pt x="6262092" y="146447"/>
                  <a:pt x="6262092" y="144661"/>
                </a:cubicBezTo>
                <a:lnTo>
                  <a:pt x="6262092" y="123230"/>
                </a:lnTo>
                <a:cubicBezTo>
                  <a:pt x="6262315" y="121444"/>
                  <a:pt x="6263208" y="120551"/>
                  <a:pt x="6264770" y="120551"/>
                </a:cubicBezTo>
                <a:close/>
                <a:moveTo>
                  <a:pt x="6224587" y="120551"/>
                </a:moveTo>
                <a:lnTo>
                  <a:pt x="6246018" y="120551"/>
                </a:lnTo>
                <a:cubicBezTo>
                  <a:pt x="6247804" y="120774"/>
                  <a:pt x="6248698" y="121667"/>
                  <a:pt x="6248698" y="123230"/>
                </a:cubicBezTo>
                <a:lnTo>
                  <a:pt x="6248698" y="144661"/>
                </a:lnTo>
                <a:cubicBezTo>
                  <a:pt x="6248698" y="146447"/>
                  <a:pt x="6247804" y="147340"/>
                  <a:pt x="6246018" y="147340"/>
                </a:cubicBezTo>
                <a:lnTo>
                  <a:pt x="6224587" y="147340"/>
                </a:lnTo>
                <a:cubicBezTo>
                  <a:pt x="6222801" y="147340"/>
                  <a:pt x="6221908" y="146447"/>
                  <a:pt x="6221908" y="144661"/>
                </a:cubicBezTo>
                <a:lnTo>
                  <a:pt x="6221908" y="123230"/>
                </a:lnTo>
                <a:cubicBezTo>
                  <a:pt x="6222132" y="121444"/>
                  <a:pt x="6223024" y="120551"/>
                  <a:pt x="6224587" y="120551"/>
                </a:cubicBezTo>
                <a:close/>
                <a:moveTo>
                  <a:pt x="6184404" y="120551"/>
                </a:moveTo>
                <a:lnTo>
                  <a:pt x="6205835" y="120551"/>
                </a:lnTo>
                <a:cubicBezTo>
                  <a:pt x="6207620" y="120774"/>
                  <a:pt x="6208514" y="121667"/>
                  <a:pt x="6208514" y="123230"/>
                </a:cubicBezTo>
                <a:lnTo>
                  <a:pt x="6208514" y="144661"/>
                </a:lnTo>
                <a:cubicBezTo>
                  <a:pt x="6208514" y="146447"/>
                  <a:pt x="6207620" y="147340"/>
                  <a:pt x="6205835" y="147340"/>
                </a:cubicBezTo>
                <a:lnTo>
                  <a:pt x="6184404" y="147340"/>
                </a:lnTo>
                <a:cubicBezTo>
                  <a:pt x="6182618" y="147340"/>
                  <a:pt x="6181724" y="146447"/>
                  <a:pt x="6181724" y="144661"/>
                </a:cubicBezTo>
                <a:lnTo>
                  <a:pt x="6181724" y="123230"/>
                </a:lnTo>
                <a:cubicBezTo>
                  <a:pt x="6181948" y="121444"/>
                  <a:pt x="6182841" y="120551"/>
                  <a:pt x="6184404" y="120551"/>
                </a:cubicBezTo>
                <a:close/>
                <a:moveTo>
                  <a:pt x="6112073" y="120551"/>
                </a:moveTo>
                <a:lnTo>
                  <a:pt x="6133504" y="120551"/>
                </a:lnTo>
                <a:cubicBezTo>
                  <a:pt x="6135290" y="120774"/>
                  <a:pt x="6136183" y="121667"/>
                  <a:pt x="6136183" y="123230"/>
                </a:cubicBezTo>
                <a:lnTo>
                  <a:pt x="6136183" y="144661"/>
                </a:lnTo>
                <a:cubicBezTo>
                  <a:pt x="6136183" y="146447"/>
                  <a:pt x="6135290" y="147340"/>
                  <a:pt x="6133504" y="147340"/>
                </a:cubicBezTo>
                <a:lnTo>
                  <a:pt x="6112073" y="147340"/>
                </a:lnTo>
                <a:cubicBezTo>
                  <a:pt x="6110287" y="147340"/>
                  <a:pt x="6109394" y="146447"/>
                  <a:pt x="6109394" y="144661"/>
                </a:cubicBezTo>
                <a:lnTo>
                  <a:pt x="6109394" y="123230"/>
                </a:lnTo>
                <a:cubicBezTo>
                  <a:pt x="6109618" y="121444"/>
                  <a:pt x="6110510" y="120551"/>
                  <a:pt x="6112073" y="120551"/>
                </a:cubicBezTo>
                <a:close/>
                <a:moveTo>
                  <a:pt x="6071890" y="120551"/>
                </a:moveTo>
                <a:lnTo>
                  <a:pt x="6093320" y="120551"/>
                </a:lnTo>
                <a:cubicBezTo>
                  <a:pt x="6095106" y="120774"/>
                  <a:pt x="6096000" y="121667"/>
                  <a:pt x="6096000" y="123230"/>
                </a:cubicBezTo>
                <a:lnTo>
                  <a:pt x="6096000" y="144661"/>
                </a:lnTo>
                <a:cubicBezTo>
                  <a:pt x="6096000" y="146447"/>
                  <a:pt x="6095106" y="147340"/>
                  <a:pt x="6093320" y="147340"/>
                </a:cubicBezTo>
                <a:lnTo>
                  <a:pt x="6071890" y="147340"/>
                </a:lnTo>
                <a:cubicBezTo>
                  <a:pt x="6070104" y="147340"/>
                  <a:pt x="6069210" y="146447"/>
                  <a:pt x="6069210" y="144661"/>
                </a:cubicBezTo>
                <a:lnTo>
                  <a:pt x="6069210" y="123230"/>
                </a:lnTo>
                <a:cubicBezTo>
                  <a:pt x="6069434" y="121444"/>
                  <a:pt x="6070327" y="120551"/>
                  <a:pt x="6071890" y="120551"/>
                </a:cubicBezTo>
                <a:close/>
                <a:moveTo>
                  <a:pt x="6031706" y="120551"/>
                </a:moveTo>
                <a:lnTo>
                  <a:pt x="6053137" y="120551"/>
                </a:lnTo>
                <a:cubicBezTo>
                  <a:pt x="6054923" y="120774"/>
                  <a:pt x="6055816" y="121667"/>
                  <a:pt x="6055816" y="123230"/>
                </a:cubicBezTo>
                <a:lnTo>
                  <a:pt x="6055816" y="144661"/>
                </a:lnTo>
                <a:cubicBezTo>
                  <a:pt x="6055816" y="146447"/>
                  <a:pt x="6054923" y="147340"/>
                  <a:pt x="6053137" y="147340"/>
                </a:cubicBezTo>
                <a:lnTo>
                  <a:pt x="6031706" y="147340"/>
                </a:lnTo>
                <a:cubicBezTo>
                  <a:pt x="6029920" y="147340"/>
                  <a:pt x="6029027" y="146447"/>
                  <a:pt x="6029027" y="144661"/>
                </a:cubicBezTo>
                <a:lnTo>
                  <a:pt x="6029027" y="123230"/>
                </a:lnTo>
                <a:cubicBezTo>
                  <a:pt x="6029250" y="121444"/>
                  <a:pt x="6030143" y="120551"/>
                  <a:pt x="6031706" y="120551"/>
                </a:cubicBezTo>
                <a:close/>
                <a:moveTo>
                  <a:pt x="5991522" y="120551"/>
                </a:moveTo>
                <a:lnTo>
                  <a:pt x="6012954" y="120551"/>
                </a:lnTo>
                <a:cubicBezTo>
                  <a:pt x="6014740" y="120774"/>
                  <a:pt x="6015632" y="121667"/>
                  <a:pt x="6015632" y="123230"/>
                </a:cubicBezTo>
                <a:lnTo>
                  <a:pt x="6015632" y="144661"/>
                </a:lnTo>
                <a:cubicBezTo>
                  <a:pt x="6015632" y="146447"/>
                  <a:pt x="6014740" y="147340"/>
                  <a:pt x="6012954" y="147340"/>
                </a:cubicBezTo>
                <a:lnTo>
                  <a:pt x="5991522" y="147340"/>
                </a:lnTo>
                <a:cubicBezTo>
                  <a:pt x="5989736" y="147340"/>
                  <a:pt x="5988844" y="146447"/>
                  <a:pt x="5988844" y="144661"/>
                </a:cubicBezTo>
                <a:lnTo>
                  <a:pt x="5988844" y="123230"/>
                </a:lnTo>
                <a:cubicBezTo>
                  <a:pt x="5989066" y="121444"/>
                  <a:pt x="5989960" y="120551"/>
                  <a:pt x="5991522" y="120551"/>
                </a:cubicBezTo>
                <a:close/>
                <a:moveTo>
                  <a:pt x="5911155" y="120551"/>
                </a:moveTo>
                <a:lnTo>
                  <a:pt x="5932586" y="120551"/>
                </a:lnTo>
                <a:cubicBezTo>
                  <a:pt x="5934372" y="120774"/>
                  <a:pt x="5935265" y="121667"/>
                  <a:pt x="5935265" y="123230"/>
                </a:cubicBezTo>
                <a:lnTo>
                  <a:pt x="5935265" y="144661"/>
                </a:lnTo>
                <a:cubicBezTo>
                  <a:pt x="5935265" y="146447"/>
                  <a:pt x="5934372" y="147340"/>
                  <a:pt x="5932586" y="147340"/>
                </a:cubicBezTo>
                <a:lnTo>
                  <a:pt x="5911155" y="147340"/>
                </a:lnTo>
                <a:cubicBezTo>
                  <a:pt x="5909369" y="147340"/>
                  <a:pt x="5908476" y="146447"/>
                  <a:pt x="5908476" y="144661"/>
                </a:cubicBezTo>
                <a:lnTo>
                  <a:pt x="5908476" y="123230"/>
                </a:lnTo>
                <a:cubicBezTo>
                  <a:pt x="5908700" y="121444"/>
                  <a:pt x="5909592" y="120551"/>
                  <a:pt x="5911155" y="120551"/>
                </a:cubicBezTo>
                <a:close/>
                <a:moveTo>
                  <a:pt x="5870972" y="120551"/>
                </a:moveTo>
                <a:lnTo>
                  <a:pt x="5892402" y="120551"/>
                </a:lnTo>
                <a:cubicBezTo>
                  <a:pt x="5894188" y="120774"/>
                  <a:pt x="5895082" y="121667"/>
                  <a:pt x="5895082" y="123230"/>
                </a:cubicBezTo>
                <a:lnTo>
                  <a:pt x="5895082" y="144661"/>
                </a:lnTo>
                <a:cubicBezTo>
                  <a:pt x="5895082" y="146447"/>
                  <a:pt x="5894188" y="147340"/>
                  <a:pt x="5892402" y="147340"/>
                </a:cubicBezTo>
                <a:lnTo>
                  <a:pt x="5870972" y="147340"/>
                </a:lnTo>
                <a:cubicBezTo>
                  <a:pt x="5869186" y="147340"/>
                  <a:pt x="5868292" y="146447"/>
                  <a:pt x="5868292" y="144661"/>
                </a:cubicBezTo>
                <a:lnTo>
                  <a:pt x="5868292" y="123230"/>
                </a:lnTo>
                <a:cubicBezTo>
                  <a:pt x="5868516" y="121444"/>
                  <a:pt x="5869409" y="120551"/>
                  <a:pt x="5870972" y="120551"/>
                </a:cubicBezTo>
                <a:close/>
                <a:moveTo>
                  <a:pt x="5830788" y="120551"/>
                </a:moveTo>
                <a:lnTo>
                  <a:pt x="5852219" y="120551"/>
                </a:lnTo>
                <a:cubicBezTo>
                  <a:pt x="5854005" y="120774"/>
                  <a:pt x="5854898" y="121667"/>
                  <a:pt x="5854898" y="123230"/>
                </a:cubicBezTo>
                <a:lnTo>
                  <a:pt x="5854898" y="144661"/>
                </a:lnTo>
                <a:cubicBezTo>
                  <a:pt x="5854898" y="146447"/>
                  <a:pt x="5854005" y="147340"/>
                  <a:pt x="5852219" y="147340"/>
                </a:cubicBezTo>
                <a:lnTo>
                  <a:pt x="5830788" y="147340"/>
                </a:lnTo>
                <a:cubicBezTo>
                  <a:pt x="5829002" y="147340"/>
                  <a:pt x="5828109" y="146447"/>
                  <a:pt x="5828109" y="144661"/>
                </a:cubicBezTo>
                <a:lnTo>
                  <a:pt x="5828109" y="123230"/>
                </a:lnTo>
                <a:cubicBezTo>
                  <a:pt x="5828332" y="121444"/>
                  <a:pt x="5829225" y="120551"/>
                  <a:pt x="5830788" y="120551"/>
                </a:cubicBezTo>
                <a:close/>
                <a:moveTo>
                  <a:pt x="5790604" y="120551"/>
                </a:moveTo>
                <a:lnTo>
                  <a:pt x="5812036" y="120551"/>
                </a:lnTo>
                <a:cubicBezTo>
                  <a:pt x="5813822" y="120774"/>
                  <a:pt x="5814714" y="121667"/>
                  <a:pt x="5814714" y="123230"/>
                </a:cubicBezTo>
                <a:lnTo>
                  <a:pt x="5814714" y="144661"/>
                </a:lnTo>
                <a:cubicBezTo>
                  <a:pt x="5814714" y="146447"/>
                  <a:pt x="5813822" y="147340"/>
                  <a:pt x="5812036" y="147340"/>
                </a:cubicBezTo>
                <a:lnTo>
                  <a:pt x="5790604" y="147340"/>
                </a:lnTo>
                <a:cubicBezTo>
                  <a:pt x="5788818" y="147340"/>
                  <a:pt x="5787926" y="146447"/>
                  <a:pt x="5787926" y="144661"/>
                </a:cubicBezTo>
                <a:lnTo>
                  <a:pt x="5787926" y="123230"/>
                </a:lnTo>
                <a:cubicBezTo>
                  <a:pt x="5788148" y="121444"/>
                  <a:pt x="5789042" y="120551"/>
                  <a:pt x="5790604" y="120551"/>
                </a:cubicBezTo>
                <a:close/>
                <a:moveTo>
                  <a:pt x="5750420" y="120551"/>
                </a:moveTo>
                <a:lnTo>
                  <a:pt x="5771852" y="120551"/>
                </a:lnTo>
                <a:cubicBezTo>
                  <a:pt x="5773638" y="120774"/>
                  <a:pt x="5774531" y="121667"/>
                  <a:pt x="5774531" y="123230"/>
                </a:cubicBezTo>
                <a:lnTo>
                  <a:pt x="5774531" y="144661"/>
                </a:lnTo>
                <a:cubicBezTo>
                  <a:pt x="5774531" y="146447"/>
                  <a:pt x="5773638" y="147340"/>
                  <a:pt x="5771852" y="147340"/>
                </a:cubicBezTo>
                <a:lnTo>
                  <a:pt x="5750420" y="147340"/>
                </a:lnTo>
                <a:cubicBezTo>
                  <a:pt x="5748635" y="147340"/>
                  <a:pt x="5747742" y="146447"/>
                  <a:pt x="5747742" y="144661"/>
                </a:cubicBezTo>
                <a:lnTo>
                  <a:pt x="5747742" y="123230"/>
                </a:lnTo>
                <a:cubicBezTo>
                  <a:pt x="5747965" y="121444"/>
                  <a:pt x="5748858" y="120551"/>
                  <a:pt x="5750420" y="120551"/>
                </a:cubicBezTo>
                <a:close/>
                <a:moveTo>
                  <a:pt x="5710237" y="120551"/>
                </a:moveTo>
                <a:lnTo>
                  <a:pt x="5731668" y="120551"/>
                </a:lnTo>
                <a:cubicBezTo>
                  <a:pt x="5733454" y="120774"/>
                  <a:pt x="5734348" y="121667"/>
                  <a:pt x="5734348" y="123230"/>
                </a:cubicBezTo>
                <a:lnTo>
                  <a:pt x="5734348" y="144661"/>
                </a:lnTo>
                <a:cubicBezTo>
                  <a:pt x="5734348" y="146447"/>
                  <a:pt x="5733454" y="147340"/>
                  <a:pt x="5731668" y="147340"/>
                </a:cubicBezTo>
                <a:lnTo>
                  <a:pt x="5710237" y="147340"/>
                </a:lnTo>
                <a:cubicBezTo>
                  <a:pt x="5708451" y="147340"/>
                  <a:pt x="5707558" y="146447"/>
                  <a:pt x="5707558" y="144661"/>
                </a:cubicBezTo>
                <a:lnTo>
                  <a:pt x="5707558" y="123230"/>
                </a:lnTo>
                <a:cubicBezTo>
                  <a:pt x="5707782" y="121444"/>
                  <a:pt x="5708674" y="120551"/>
                  <a:pt x="5710237" y="120551"/>
                </a:cubicBezTo>
                <a:close/>
                <a:moveTo>
                  <a:pt x="5670054" y="120551"/>
                </a:moveTo>
                <a:lnTo>
                  <a:pt x="5691485" y="120551"/>
                </a:lnTo>
                <a:cubicBezTo>
                  <a:pt x="5693270" y="120774"/>
                  <a:pt x="5694164" y="121667"/>
                  <a:pt x="5694164" y="123230"/>
                </a:cubicBezTo>
                <a:lnTo>
                  <a:pt x="5694164" y="144661"/>
                </a:lnTo>
                <a:cubicBezTo>
                  <a:pt x="5694164" y="146447"/>
                  <a:pt x="5693270" y="147340"/>
                  <a:pt x="5691485" y="147340"/>
                </a:cubicBezTo>
                <a:lnTo>
                  <a:pt x="5670054" y="147340"/>
                </a:lnTo>
                <a:cubicBezTo>
                  <a:pt x="5668268" y="147340"/>
                  <a:pt x="5667374" y="146447"/>
                  <a:pt x="5667374" y="144661"/>
                </a:cubicBezTo>
                <a:lnTo>
                  <a:pt x="5667374" y="123230"/>
                </a:lnTo>
                <a:cubicBezTo>
                  <a:pt x="5667598" y="121444"/>
                  <a:pt x="5668491" y="120551"/>
                  <a:pt x="5670054" y="120551"/>
                </a:cubicBezTo>
                <a:close/>
                <a:moveTo>
                  <a:pt x="5588198" y="120551"/>
                </a:moveTo>
                <a:lnTo>
                  <a:pt x="5609630" y="120551"/>
                </a:lnTo>
                <a:cubicBezTo>
                  <a:pt x="5611415" y="120774"/>
                  <a:pt x="5612308" y="121667"/>
                  <a:pt x="5612308" y="123230"/>
                </a:cubicBezTo>
                <a:lnTo>
                  <a:pt x="5612308" y="144661"/>
                </a:lnTo>
                <a:cubicBezTo>
                  <a:pt x="5612308" y="146447"/>
                  <a:pt x="5611415" y="147340"/>
                  <a:pt x="5609630" y="147340"/>
                </a:cubicBezTo>
                <a:lnTo>
                  <a:pt x="5588198" y="147340"/>
                </a:lnTo>
                <a:cubicBezTo>
                  <a:pt x="5586412" y="147340"/>
                  <a:pt x="5585519" y="146447"/>
                  <a:pt x="5585519" y="144661"/>
                </a:cubicBezTo>
                <a:lnTo>
                  <a:pt x="5585519" y="123230"/>
                </a:lnTo>
                <a:cubicBezTo>
                  <a:pt x="5585742" y="121444"/>
                  <a:pt x="5586636" y="120551"/>
                  <a:pt x="5588198" y="120551"/>
                </a:cubicBezTo>
                <a:close/>
                <a:moveTo>
                  <a:pt x="5548014" y="120551"/>
                </a:moveTo>
                <a:lnTo>
                  <a:pt x="5569446" y="120551"/>
                </a:lnTo>
                <a:cubicBezTo>
                  <a:pt x="5571232" y="120774"/>
                  <a:pt x="5572124" y="121667"/>
                  <a:pt x="5572124" y="123230"/>
                </a:cubicBezTo>
                <a:lnTo>
                  <a:pt x="5572124" y="144661"/>
                </a:lnTo>
                <a:cubicBezTo>
                  <a:pt x="5572124" y="146447"/>
                  <a:pt x="5571232" y="147340"/>
                  <a:pt x="5569446" y="147340"/>
                </a:cubicBezTo>
                <a:lnTo>
                  <a:pt x="5548014" y="147340"/>
                </a:lnTo>
                <a:cubicBezTo>
                  <a:pt x="5546228" y="147340"/>
                  <a:pt x="5545336" y="146447"/>
                  <a:pt x="5545336" y="144661"/>
                </a:cubicBezTo>
                <a:lnTo>
                  <a:pt x="5545336" y="123230"/>
                </a:lnTo>
                <a:cubicBezTo>
                  <a:pt x="5545559" y="121444"/>
                  <a:pt x="5546452" y="120551"/>
                  <a:pt x="5548014" y="120551"/>
                </a:cubicBezTo>
                <a:close/>
                <a:moveTo>
                  <a:pt x="5507831" y="120551"/>
                </a:moveTo>
                <a:lnTo>
                  <a:pt x="5529262" y="120551"/>
                </a:lnTo>
                <a:cubicBezTo>
                  <a:pt x="5531048" y="120774"/>
                  <a:pt x="5531941" y="121667"/>
                  <a:pt x="5531941" y="123230"/>
                </a:cubicBezTo>
                <a:lnTo>
                  <a:pt x="5531941" y="144661"/>
                </a:lnTo>
                <a:cubicBezTo>
                  <a:pt x="5531941" y="146447"/>
                  <a:pt x="5531048" y="147340"/>
                  <a:pt x="5529262" y="147340"/>
                </a:cubicBezTo>
                <a:lnTo>
                  <a:pt x="5507831" y="147340"/>
                </a:lnTo>
                <a:cubicBezTo>
                  <a:pt x="5506045" y="147340"/>
                  <a:pt x="5505152" y="146447"/>
                  <a:pt x="5505152" y="144661"/>
                </a:cubicBezTo>
                <a:lnTo>
                  <a:pt x="5505152" y="123230"/>
                </a:lnTo>
                <a:cubicBezTo>
                  <a:pt x="5505375" y="121444"/>
                  <a:pt x="5506268" y="120551"/>
                  <a:pt x="5507831" y="120551"/>
                </a:cubicBezTo>
                <a:close/>
                <a:moveTo>
                  <a:pt x="5467648" y="120551"/>
                </a:moveTo>
                <a:lnTo>
                  <a:pt x="5489079" y="120551"/>
                </a:lnTo>
                <a:cubicBezTo>
                  <a:pt x="5490865" y="120774"/>
                  <a:pt x="5491758" y="121667"/>
                  <a:pt x="5491758" y="123230"/>
                </a:cubicBezTo>
                <a:lnTo>
                  <a:pt x="5491758" y="144661"/>
                </a:lnTo>
                <a:cubicBezTo>
                  <a:pt x="5491758" y="146447"/>
                  <a:pt x="5490865" y="147340"/>
                  <a:pt x="5489079" y="147340"/>
                </a:cubicBezTo>
                <a:lnTo>
                  <a:pt x="5467648" y="147340"/>
                </a:lnTo>
                <a:cubicBezTo>
                  <a:pt x="5465862" y="147340"/>
                  <a:pt x="5464969" y="146447"/>
                  <a:pt x="5464969" y="144661"/>
                </a:cubicBezTo>
                <a:lnTo>
                  <a:pt x="5464969" y="123230"/>
                </a:lnTo>
                <a:cubicBezTo>
                  <a:pt x="5465192" y="121444"/>
                  <a:pt x="5466085" y="120551"/>
                  <a:pt x="5467648" y="120551"/>
                </a:cubicBezTo>
                <a:close/>
                <a:moveTo>
                  <a:pt x="5427464" y="120551"/>
                </a:moveTo>
                <a:lnTo>
                  <a:pt x="5448895" y="120551"/>
                </a:lnTo>
                <a:cubicBezTo>
                  <a:pt x="5450681" y="120774"/>
                  <a:pt x="5451574" y="121667"/>
                  <a:pt x="5451574" y="123230"/>
                </a:cubicBezTo>
                <a:lnTo>
                  <a:pt x="5451574" y="144661"/>
                </a:lnTo>
                <a:cubicBezTo>
                  <a:pt x="5451574" y="146447"/>
                  <a:pt x="5450681" y="147340"/>
                  <a:pt x="5448895" y="147340"/>
                </a:cubicBezTo>
                <a:lnTo>
                  <a:pt x="5427464" y="147340"/>
                </a:lnTo>
                <a:cubicBezTo>
                  <a:pt x="5425678" y="147340"/>
                  <a:pt x="5424785" y="146447"/>
                  <a:pt x="5424785" y="144661"/>
                </a:cubicBezTo>
                <a:lnTo>
                  <a:pt x="5424785" y="123230"/>
                </a:lnTo>
                <a:cubicBezTo>
                  <a:pt x="5425008" y="121444"/>
                  <a:pt x="5425901" y="120551"/>
                  <a:pt x="5427464" y="120551"/>
                </a:cubicBezTo>
                <a:close/>
                <a:moveTo>
                  <a:pt x="5387280" y="120551"/>
                </a:moveTo>
                <a:lnTo>
                  <a:pt x="5408712" y="120551"/>
                </a:lnTo>
                <a:cubicBezTo>
                  <a:pt x="5410498" y="120774"/>
                  <a:pt x="5411390" y="121667"/>
                  <a:pt x="5411390" y="123230"/>
                </a:cubicBezTo>
                <a:lnTo>
                  <a:pt x="5411390" y="144661"/>
                </a:lnTo>
                <a:cubicBezTo>
                  <a:pt x="5411390" y="146447"/>
                  <a:pt x="5410498" y="147340"/>
                  <a:pt x="5408712" y="147340"/>
                </a:cubicBezTo>
                <a:lnTo>
                  <a:pt x="5387280" y="147340"/>
                </a:lnTo>
                <a:cubicBezTo>
                  <a:pt x="5385494" y="147340"/>
                  <a:pt x="5384601" y="146447"/>
                  <a:pt x="5384601" y="144661"/>
                </a:cubicBezTo>
                <a:lnTo>
                  <a:pt x="5384601" y="123230"/>
                </a:lnTo>
                <a:cubicBezTo>
                  <a:pt x="5384825" y="121444"/>
                  <a:pt x="5385718" y="120551"/>
                  <a:pt x="5387280" y="120551"/>
                </a:cubicBezTo>
                <a:close/>
                <a:moveTo>
                  <a:pt x="5347097" y="120551"/>
                </a:moveTo>
                <a:lnTo>
                  <a:pt x="5368528" y="120551"/>
                </a:lnTo>
                <a:cubicBezTo>
                  <a:pt x="5370314" y="120774"/>
                  <a:pt x="5371207" y="121667"/>
                  <a:pt x="5371207" y="123230"/>
                </a:cubicBezTo>
                <a:lnTo>
                  <a:pt x="5371207" y="144661"/>
                </a:lnTo>
                <a:cubicBezTo>
                  <a:pt x="5371207" y="146447"/>
                  <a:pt x="5370314" y="147340"/>
                  <a:pt x="5368528" y="147340"/>
                </a:cubicBezTo>
                <a:lnTo>
                  <a:pt x="5347097" y="147340"/>
                </a:lnTo>
                <a:cubicBezTo>
                  <a:pt x="5345311" y="147340"/>
                  <a:pt x="5344418" y="146447"/>
                  <a:pt x="5344418" y="144661"/>
                </a:cubicBezTo>
                <a:lnTo>
                  <a:pt x="5344418" y="123230"/>
                </a:lnTo>
                <a:cubicBezTo>
                  <a:pt x="5344641" y="121444"/>
                  <a:pt x="5345534" y="120551"/>
                  <a:pt x="5347097" y="120551"/>
                </a:cubicBezTo>
                <a:close/>
                <a:moveTo>
                  <a:pt x="5306913" y="120551"/>
                </a:moveTo>
                <a:lnTo>
                  <a:pt x="5328344" y="120551"/>
                </a:lnTo>
                <a:cubicBezTo>
                  <a:pt x="5330130" y="120774"/>
                  <a:pt x="5331023" y="121667"/>
                  <a:pt x="5331023" y="123230"/>
                </a:cubicBezTo>
                <a:lnTo>
                  <a:pt x="5331023" y="144661"/>
                </a:lnTo>
                <a:cubicBezTo>
                  <a:pt x="5331023" y="146447"/>
                  <a:pt x="5330130" y="147340"/>
                  <a:pt x="5328344" y="147340"/>
                </a:cubicBezTo>
                <a:lnTo>
                  <a:pt x="5306913" y="147340"/>
                </a:lnTo>
                <a:cubicBezTo>
                  <a:pt x="5305127" y="147340"/>
                  <a:pt x="5304234" y="146447"/>
                  <a:pt x="5304234" y="144661"/>
                </a:cubicBezTo>
                <a:lnTo>
                  <a:pt x="5304234" y="123230"/>
                </a:lnTo>
                <a:cubicBezTo>
                  <a:pt x="5304457" y="121444"/>
                  <a:pt x="5305350" y="120551"/>
                  <a:pt x="5306913" y="120551"/>
                </a:cubicBezTo>
                <a:close/>
                <a:moveTo>
                  <a:pt x="5266730" y="120551"/>
                </a:moveTo>
                <a:lnTo>
                  <a:pt x="5288161" y="120551"/>
                </a:lnTo>
                <a:cubicBezTo>
                  <a:pt x="5289947" y="120774"/>
                  <a:pt x="5290840" y="121667"/>
                  <a:pt x="5290840" y="123230"/>
                </a:cubicBezTo>
                <a:lnTo>
                  <a:pt x="5290840" y="144661"/>
                </a:lnTo>
                <a:cubicBezTo>
                  <a:pt x="5290840" y="146447"/>
                  <a:pt x="5289947" y="147340"/>
                  <a:pt x="5288161" y="147340"/>
                </a:cubicBezTo>
                <a:lnTo>
                  <a:pt x="5266730" y="147340"/>
                </a:lnTo>
                <a:cubicBezTo>
                  <a:pt x="5264944" y="147340"/>
                  <a:pt x="5264051" y="146447"/>
                  <a:pt x="5264051" y="144661"/>
                </a:cubicBezTo>
                <a:lnTo>
                  <a:pt x="5264051" y="123230"/>
                </a:lnTo>
                <a:cubicBezTo>
                  <a:pt x="5264274" y="121444"/>
                  <a:pt x="5265167" y="120551"/>
                  <a:pt x="5266730" y="120551"/>
                </a:cubicBezTo>
                <a:close/>
                <a:moveTo>
                  <a:pt x="5226546" y="120551"/>
                </a:moveTo>
                <a:lnTo>
                  <a:pt x="5247977" y="120551"/>
                </a:lnTo>
                <a:cubicBezTo>
                  <a:pt x="5249763" y="120774"/>
                  <a:pt x="5250656" y="121667"/>
                  <a:pt x="5250656" y="123230"/>
                </a:cubicBezTo>
                <a:lnTo>
                  <a:pt x="5250656" y="144661"/>
                </a:lnTo>
                <a:cubicBezTo>
                  <a:pt x="5250656" y="146447"/>
                  <a:pt x="5249763" y="147340"/>
                  <a:pt x="5247977" y="147340"/>
                </a:cubicBezTo>
                <a:lnTo>
                  <a:pt x="5226546" y="147340"/>
                </a:lnTo>
                <a:cubicBezTo>
                  <a:pt x="5224760" y="147340"/>
                  <a:pt x="5223867" y="146447"/>
                  <a:pt x="5223867" y="144661"/>
                </a:cubicBezTo>
                <a:lnTo>
                  <a:pt x="5223867" y="123230"/>
                </a:lnTo>
                <a:cubicBezTo>
                  <a:pt x="5224090" y="121444"/>
                  <a:pt x="5224983" y="120551"/>
                  <a:pt x="5226546" y="120551"/>
                </a:cubicBezTo>
                <a:close/>
                <a:moveTo>
                  <a:pt x="5186362" y="120551"/>
                </a:moveTo>
                <a:lnTo>
                  <a:pt x="5207794" y="120551"/>
                </a:lnTo>
                <a:cubicBezTo>
                  <a:pt x="5209580" y="120774"/>
                  <a:pt x="5210473" y="121667"/>
                  <a:pt x="5210473" y="123230"/>
                </a:cubicBezTo>
                <a:lnTo>
                  <a:pt x="5210473" y="144661"/>
                </a:lnTo>
                <a:cubicBezTo>
                  <a:pt x="5210473" y="146447"/>
                  <a:pt x="5209580" y="147340"/>
                  <a:pt x="5207794" y="147340"/>
                </a:cubicBezTo>
                <a:lnTo>
                  <a:pt x="5186362" y="147340"/>
                </a:lnTo>
                <a:cubicBezTo>
                  <a:pt x="5184576" y="147340"/>
                  <a:pt x="5183683" y="146447"/>
                  <a:pt x="5183683" y="144661"/>
                </a:cubicBezTo>
                <a:lnTo>
                  <a:pt x="5183683" y="123230"/>
                </a:lnTo>
                <a:cubicBezTo>
                  <a:pt x="5183907" y="121444"/>
                  <a:pt x="5184800" y="120551"/>
                  <a:pt x="5186362" y="120551"/>
                </a:cubicBezTo>
                <a:close/>
                <a:moveTo>
                  <a:pt x="5146179" y="120551"/>
                </a:moveTo>
                <a:lnTo>
                  <a:pt x="5167610" y="120551"/>
                </a:lnTo>
                <a:cubicBezTo>
                  <a:pt x="5169396" y="120774"/>
                  <a:pt x="5170289" y="121667"/>
                  <a:pt x="5170289" y="123230"/>
                </a:cubicBezTo>
                <a:lnTo>
                  <a:pt x="5170289" y="144661"/>
                </a:lnTo>
                <a:cubicBezTo>
                  <a:pt x="5170289" y="146447"/>
                  <a:pt x="5169396" y="147340"/>
                  <a:pt x="5167610" y="147340"/>
                </a:cubicBezTo>
                <a:lnTo>
                  <a:pt x="5146179" y="147340"/>
                </a:lnTo>
                <a:cubicBezTo>
                  <a:pt x="5144393" y="147340"/>
                  <a:pt x="5143500" y="146447"/>
                  <a:pt x="5143500" y="144661"/>
                </a:cubicBezTo>
                <a:lnTo>
                  <a:pt x="5143500" y="123230"/>
                </a:lnTo>
                <a:cubicBezTo>
                  <a:pt x="5143723" y="121444"/>
                  <a:pt x="5144616" y="120551"/>
                  <a:pt x="5146179" y="120551"/>
                </a:cubicBezTo>
                <a:close/>
                <a:moveTo>
                  <a:pt x="5073848" y="120551"/>
                </a:moveTo>
                <a:lnTo>
                  <a:pt x="5095280" y="120551"/>
                </a:lnTo>
                <a:cubicBezTo>
                  <a:pt x="5097065" y="120774"/>
                  <a:pt x="5097958" y="121667"/>
                  <a:pt x="5097958" y="123230"/>
                </a:cubicBezTo>
                <a:lnTo>
                  <a:pt x="5097958" y="144661"/>
                </a:lnTo>
                <a:cubicBezTo>
                  <a:pt x="5097958" y="146447"/>
                  <a:pt x="5097065" y="147340"/>
                  <a:pt x="5095280" y="147340"/>
                </a:cubicBezTo>
                <a:lnTo>
                  <a:pt x="5073848" y="147340"/>
                </a:lnTo>
                <a:cubicBezTo>
                  <a:pt x="5072062" y="147340"/>
                  <a:pt x="5071169" y="146447"/>
                  <a:pt x="5071169" y="144661"/>
                </a:cubicBezTo>
                <a:lnTo>
                  <a:pt x="5071169" y="123230"/>
                </a:lnTo>
                <a:cubicBezTo>
                  <a:pt x="5071393" y="121444"/>
                  <a:pt x="5072286" y="120551"/>
                  <a:pt x="5073848" y="120551"/>
                </a:cubicBezTo>
                <a:close/>
                <a:moveTo>
                  <a:pt x="5033665" y="120551"/>
                </a:moveTo>
                <a:lnTo>
                  <a:pt x="5055096" y="120551"/>
                </a:lnTo>
                <a:cubicBezTo>
                  <a:pt x="5056882" y="120774"/>
                  <a:pt x="5057775" y="121667"/>
                  <a:pt x="5057775" y="123230"/>
                </a:cubicBezTo>
                <a:lnTo>
                  <a:pt x="5057775" y="144661"/>
                </a:lnTo>
                <a:cubicBezTo>
                  <a:pt x="5057775" y="146447"/>
                  <a:pt x="5056882" y="147340"/>
                  <a:pt x="5055096" y="147340"/>
                </a:cubicBezTo>
                <a:lnTo>
                  <a:pt x="5033665" y="147340"/>
                </a:lnTo>
                <a:cubicBezTo>
                  <a:pt x="5031879" y="147340"/>
                  <a:pt x="5030986" y="146447"/>
                  <a:pt x="5030986" y="144661"/>
                </a:cubicBezTo>
                <a:lnTo>
                  <a:pt x="5030986" y="123230"/>
                </a:lnTo>
                <a:cubicBezTo>
                  <a:pt x="5031209" y="121444"/>
                  <a:pt x="5032102" y="120551"/>
                  <a:pt x="5033665" y="120551"/>
                </a:cubicBezTo>
                <a:close/>
                <a:moveTo>
                  <a:pt x="4993481" y="120551"/>
                </a:moveTo>
                <a:lnTo>
                  <a:pt x="5014912" y="120551"/>
                </a:lnTo>
                <a:cubicBezTo>
                  <a:pt x="5016698" y="120774"/>
                  <a:pt x="5017591" y="121667"/>
                  <a:pt x="5017591" y="123230"/>
                </a:cubicBezTo>
                <a:lnTo>
                  <a:pt x="5017591" y="144661"/>
                </a:lnTo>
                <a:cubicBezTo>
                  <a:pt x="5017591" y="146447"/>
                  <a:pt x="5016698" y="147340"/>
                  <a:pt x="5014912" y="147340"/>
                </a:cubicBezTo>
                <a:lnTo>
                  <a:pt x="4993481" y="147340"/>
                </a:lnTo>
                <a:cubicBezTo>
                  <a:pt x="4991695" y="147340"/>
                  <a:pt x="4990802" y="146447"/>
                  <a:pt x="4990802" y="144661"/>
                </a:cubicBezTo>
                <a:lnTo>
                  <a:pt x="4990802" y="123230"/>
                </a:lnTo>
                <a:cubicBezTo>
                  <a:pt x="4991025" y="121444"/>
                  <a:pt x="4991918" y="120551"/>
                  <a:pt x="4993481" y="120551"/>
                </a:cubicBezTo>
                <a:close/>
                <a:moveTo>
                  <a:pt x="4953298" y="120551"/>
                </a:moveTo>
                <a:lnTo>
                  <a:pt x="4974729" y="120551"/>
                </a:lnTo>
                <a:cubicBezTo>
                  <a:pt x="4976515" y="120774"/>
                  <a:pt x="4977408" y="121667"/>
                  <a:pt x="4977408" y="123230"/>
                </a:cubicBezTo>
                <a:lnTo>
                  <a:pt x="4977408" y="144661"/>
                </a:lnTo>
                <a:cubicBezTo>
                  <a:pt x="4977408" y="146447"/>
                  <a:pt x="4976515" y="147340"/>
                  <a:pt x="4974729" y="147340"/>
                </a:cubicBezTo>
                <a:lnTo>
                  <a:pt x="4953298" y="147340"/>
                </a:lnTo>
                <a:cubicBezTo>
                  <a:pt x="4951512" y="147340"/>
                  <a:pt x="4950619" y="146447"/>
                  <a:pt x="4950619" y="144661"/>
                </a:cubicBezTo>
                <a:lnTo>
                  <a:pt x="4950619" y="123230"/>
                </a:lnTo>
                <a:cubicBezTo>
                  <a:pt x="4950842" y="121444"/>
                  <a:pt x="4951735" y="120551"/>
                  <a:pt x="4953298" y="120551"/>
                </a:cubicBezTo>
                <a:close/>
                <a:moveTo>
                  <a:pt x="4913114" y="120551"/>
                </a:moveTo>
                <a:lnTo>
                  <a:pt x="4934545" y="120551"/>
                </a:lnTo>
                <a:cubicBezTo>
                  <a:pt x="4936331" y="120774"/>
                  <a:pt x="4937224" y="121667"/>
                  <a:pt x="4937224" y="123230"/>
                </a:cubicBezTo>
                <a:lnTo>
                  <a:pt x="4937224" y="144661"/>
                </a:lnTo>
                <a:cubicBezTo>
                  <a:pt x="4937224" y="146447"/>
                  <a:pt x="4936331" y="147340"/>
                  <a:pt x="4934545" y="147340"/>
                </a:cubicBezTo>
                <a:lnTo>
                  <a:pt x="4913114" y="147340"/>
                </a:lnTo>
                <a:cubicBezTo>
                  <a:pt x="4911328" y="147340"/>
                  <a:pt x="4910435" y="146447"/>
                  <a:pt x="4910435" y="144661"/>
                </a:cubicBezTo>
                <a:lnTo>
                  <a:pt x="4910435" y="123230"/>
                </a:lnTo>
                <a:cubicBezTo>
                  <a:pt x="4910658" y="121444"/>
                  <a:pt x="4911551" y="120551"/>
                  <a:pt x="4913114" y="120551"/>
                </a:cubicBezTo>
                <a:close/>
                <a:moveTo>
                  <a:pt x="4872930" y="120551"/>
                </a:moveTo>
                <a:lnTo>
                  <a:pt x="4894362" y="120551"/>
                </a:lnTo>
                <a:cubicBezTo>
                  <a:pt x="4896148" y="120774"/>
                  <a:pt x="4897040" y="121667"/>
                  <a:pt x="4897040" y="123230"/>
                </a:cubicBezTo>
                <a:lnTo>
                  <a:pt x="4897040" y="144661"/>
                </a:lnTo>
                <a:cubicBezTo>
                  <a:pt x="4897040" y="146447"/>
                  <a:pt x="4896148" y="147340"/>
                  <a:pt x="4894362" y="147340"/>
                </a:cubicBezTo>
                <a:lnTo>
                  <a:pt x="4872930" y="147340"/>
                </a:lnTo>
                <a:cubicBezTo>
                  <a:pt x="4871144" y="147340"/>
                  <a:pt x="4870251" y="146447"/>
                  <a:pt x="4870251" y="144661"/>
                </a:cubicBezTo>
                <a:lnTo>
                  <a:pt x="4870251" y="123230"/>
                </a:lnTo>
                <a:cubicBezTo>
                  <a:pt x="4870475" y="121444"/>
                  <a:pt x="4871368" y="120551"/>
                  <a:pt x="4872930" y="120551"/>
                </a:cubicBezTo>
                <a:close/>
                <a:moveTo>
                  <a:pt x="4832747" y="120551"/>
                </a:moveTo>
                <a:lnTo>
                  <a:pt x="4854178" y="120551"/>
                </a:lnTo>
                <a:cubicBezTo>
                  <a:pt x="4855964" y="120774"/>
                  <a:pt x="4856857" y="121667"/>
                  <a:pt x="4856857" y="123230"/>
                </a:cubicBezTo>
                <a:lnTo>
                  <a:pt x="4856857" y="144661"/>
                </a:lnTo>
                <a:cubicBezTo>
                  <a:pt x="4856857" y="146447"/>
                  <a:pt x="4855964" y="147340"/>
                  <a:pt x="4854178" y="147340"/>
                </a:cubicBezTo>
                <a:lnTo>
                  <a:pt x="4832747" y="147340"/>
                </a:lnTo>
                <a:cubicBezTo>
                  <a:pt x="4830961" y="147340"/>
                  <a:pt x="4830068" y="146447"/>
                  <a:pt x="4830068" y="144661"/>
                </a:cubicBezTo>
                <a:lnTo>
                  <a:pt x="4830068" y="123230"/>
                </a:lnTo>
                <a:cubicBezTo>
                  <a:pt x="4830291" y="121444"/>
                  <a:pt x="4831184" y="120551"/>
                  <a:pt x="4832747" y="120551"/>
                </a:cubicBezTo>
                <a:close/>
                <a:moveTo>
                  <a:pt x="4792563" y="120551"/>
                </a:moveTo>
                <a:lnTo>
                  <a:pt x="4813994" y="120551"/>
                </a:lnTo>
                <a:cubicBezTo>
                  <a:pt x="4815780" y="120774"/>
                  <a:pt x="4816673" y="121667"/>
                  <a:pt x="4816673" y="123230"/>
                </a:cubicBezTo>
                <a:lnTo>
                  <a:pt x="4816673" y="144661"/>
                </a:lnTo>
                <a:cubicBezTo>
                  <a:pt x="4816673" y="146447"/>
                  <a:pt x="4815780" y="147340"/>
                  <a:pt x="4813994" y="147340"/>
                </a:cubicBezTo>
                <a:lnTo>
                  <a:pt x="4792563" y="147340"/>
                </a:lnTo>
                <a:cubicBezTo>
                  <a:pt x="4790777" y="147340"/>
                  <a:pt x="4789884" y="146447"/>
                  <a:pt x="4789884" y="144661"/>
                </a:cubicBezTo>
                <a:lnTo>
                  <a:pt x="4789884" y="123230"/>
                </a:lnTo>
                <a:cubicBezTo>
                  <a:pt x="4790107" y="121444"/>
                  <a:pt x="4791000" y="120551"/>
                  <a:pt x="4792563" y="120551"/>
                </a:cubicBezTo>
                <a:close/>
                <a:moveTo>
                  <a:pt x="4752380" y="120551"/>
                </a:moveTo>
                <a:lnTo>
                  <a:pt x="4773811" y="120551"/>
                </a:lnTo>
                <a:cubicBezTo>
                  <a:pt x="4775597" y="120774"/>
                  <a:pt x="4776490" y="121667"/>
                  <a:pt x="4776490" y="123230"/>
                </a:cubicBezTo>
                <a:lnTo>
                  <a:pt x="4776490" y="144661"/>
                </a:lnTo>
                <a:cubicBezTo>
                  <a:pt x="4776490" y="146447"/>
                  <a:pt x="4775597" y="147340"/>
                  <a:pt x="4773811" y="147340"/>
                </a:cubicBezTo>
                <a:lnTo>
                  <a:pt x="4752380" y="147340"/>
                </a:lnTo>
                <a:cubicBezTo>
                  <a:pt x="4750594" y="147340"/>
                  <a:pt x="4749701" y="146447"/>
                  <a:pt x="4749701" y="144661"/>
                </a:cubicBezTo>
                <a:lnTo>
                  <a:pt x="4749701" y="123230"/>
                </a:lnTo>
                <a:cubicBezTo>
                  <a:pt x="4749924" y="121444"/>
                  <a:pt x="4750817" y="120551"/>
                  <a:pt x="4752380" y="120551"/>
                </a:cubicBezTo>
                <a:close/>
                <a:moveTo>
                  <a:pt x="4712196" y="120551"/>
                </a:moveTo>
                <a:lnTo>
                  <a:pt x="4733627" y="120551"/>
                </a:lnTo>
                <a:cubicBezTo>
                  <a:pt x="4735413" y="120774"/>
                  <a:pt x="4736306" y="121667"/>
                  <a:pt x="4736306" y="123230"/>
                </a:cubicBezTo>
                <a:lnTo>
                  <a:pt x="4736306" y="144661"/>
                </a:lnTo>
                <a:cubicBezTo>
                  <a:pt x="4736306" y="146447"/>
                  <a:pt x="4735413" y="147340"/>
                  <a:pt x="4733627" y="147340"/>
                </a:cubicBezTo>
                <a:lnTo>
                  <a:pt x="4712196" y="147340"/>
                </a:lnTo>
                <a:cubicBezTo>
                  <a:pt x="4710410" y="147340"/>
                  <a:pt x="4709517" y="146447"/>
                  <a:pt x="4709517" y="144661"/>
                </a:cubicBezTo>
                <a:lnTo>
                  <a:pt x="4709517" y="123230"/>
                </a:lnTo>
                <a:cubicBezTo>
                  <a:pt x="4709740" y="121444"/>
                  <a:pt x="4710633" y="120551"/>
                  <a:pt x="4712196" y="120551"/>
                </a:cubicBezTo>
                <a:close/>
                <a:moveTo>
                  <a:pt x="4672012" y="120551"/>
                </a:moveTo>
                <a:lnTo>
                  <a:pt x="4693444" y="120551"/>
                </a:lnTo>
                <a:cubicBezTo>
                  <a:pt x="4695230" y="120774"/>
                  <a:pt x="4696123" y="121667"/>
                  <a:pt x="4696123" y="123230"/>
                </a:cubicBezTo>
                <a:lnTo>
                  <a:pt x="4696123" y="144661"/>
                </a:lnTo>
                <a:cubicBezTo>
                  <a:pt x="4696123" y="146447"/>
                  <a:pt x="4695230" y="147340"/>
                  <a:pt x="4693444" y="147340"/>
                </a:cubicBezTo>
                <a:lnTo>
                  <a:pt x="4672012" y="147340"/>
                </a:lnTo>
                <a:cubicBezTo>
                  <a:pt x="4670226" y="147340"/>
                  <a:pt x="4669333" y="146447"/>
                  <a:pt x="4669333" y="144661"/>
                </a:cubicBezTo>
                <a:lnTo>
                  <a:pt x="4669333" y="123230"/>
                </a:lnTo>
                <a:cubicBezTo>
                  <a:pt x="4669557" y="121444"/>
                  <a:pt x="4670450" y="120551"/>
                  <a:pt x="4672012" y="120551"/>
                </a:cubicBezTo>
                <a:close/>
                <a:moveTo>
                  <a:pt x="4631829" y="120551"/>
                </a:moveTo>
                <a:lnTo>
                  <a:pt x="4653260" y="120551"/>
                </a:lnTo>
                <a:cubicBezTo>
                  <a:pt x="4655046" y="120774"/>
                  <a:pt x="4655939" y="121667"/>
                  <a:pt x="4655939" y="123230"/>
                </a:cubicBezTo>
                <a:lnTo>
                  <a:pt x="4655939" y="144661"/>
                </a:lnTo>
                <a:cubicBezTo>
                  <a:pt x="4655939" y="146447"/>
                  <a:pt x="4655046" y="147340"/>
                  <a:pt x="4653260" y="147340"/>
                </a:cubicBezTo>
                <a:lnTo>
                  <a:pt x="4631829" y="147340"/>
                </a:lnTo>
                <a:cubicBezTo>
                  <a:pt x="4630043" y="147340"/>
                  <a:pt x="4629150" y="146447"/>
                  <a:pt x="4629150" y="144661"/>
                </a:cubicBezTo>
                <a:lnTo>
                  <a:pt x="4629150" y="123230"/>
                </a:lnTo>
                <a:cubicBezTo>
                  <a:pt x="4629373" y="121444"/>
                  <a:pt x="4630266" y="120551"/>
                  <a:pt x="4631829" y="120551"/>
                </a:cubicBezTo>
                <a:close/>
                <a:moveTo>
                  <a:pt x="4559498" y="120551"/>
                </a:moveTo>
                <a:lnTo>
                  <a:pt x="4580930" y="120551"/>
                </a:lnTo>
                <a:cubicBezTo>
                  <a:pt x="4582715" y="120774"/>
                  <a:pt x="4583608" y="121667"/>
                  <a:pt x="4583608" y="123230"/>
                </a:cubicBezTo>
                <a:lnTo>
                  <a:pt x="4583608" y="144661"/>
                </a:lnTo>
                <a:cubicBezTo>
                  <a:pt x="4583608" y="146447"/>
                  <a:pt x="4582715" y="147340"/>
                  <a:pt x="4580930" y="147340"/>
                </a:cubicBezTo>
                <a:lnTo>
                  <a:pt x="4559498" y="147340"/>
                </a:lnTo>
                <a:cubicBezTo>
                  <a:pt x="4557712" y="147340"/>
                  <a:pt x="4556819" y="146447"/>
                  <a:pt x="4556819" y="144661"/>
                </a:cubicBezTo>
                <a:lnTo>
                  <a:pt x="4556819" y="123230"/>
                </a:lnTo>
                <a:cubicBezTo>
                  <a:pt x="4557043" y="121444"/>
                  <a:pt x="4557936" y="120551"/>
                  <a:pt x="4559498" y="120551"/>
                </a:cubicBezTo>
                <a:close/>
                <a:moveTo>
                  <a:pt x="4519315" y="120551"/>
                </a:moveTo>
                <a:lnTo>
                  <a:pt x="4540746" y="120551"/>
                </a:lnTo>
                <a:cubicBezTo>
                  <a:pt x="4542532" y="120774"/>
                  <a:pt x="4543425" y="121667"/>
                  <a:pt x="4543425" y="123230"/>
                </a:cubicBezTo>
                <a:lnTo>
                  <a:pt x="4543425" y="144661"/>
                </a:lnTo>
                <a:cubicBezTo>
                  <a:pt x="4543425" y="146447"/>
                  <a:pt x="4542532" y="147340"/>
                  <a:pt x="4540746" y="147340"/>
                </a:cubicBezTo>
                <a:lnTo>
                  <a:pt x="4519315" y="147340"/>
                </a:lnTo>
                <a:cubicBezTo>
                  <a:pt x="4517529" y="147340"/>
                  <a:pt x="4516636" y="146447"/>
                  <a:pt x="4516636" y="144661"/>
                </a:cubicBezTo>
                <a:lnTo>
                  <a:pt x="4516636" y="123230"/>
                </a:lnTo>
                <a:cubicBezTo>
                  <a:pt x="4516859" y="121444"/>
                  <a:pt x="4517752" y="120551"/>
                  <a:pt x="4519315" y="120551"/>
                </a:cubicBezTo>
                <a:close/>
                <a:moveTo>
                  <a:pt x="4479131" y="120551"/>
                </a:moveTo>
                <a:lnTo>
                  <a:pt x="4500562" y="120551"/>
                </a:lnTo>
                <a:cubicBezTo>
                  <a:pt x="4502348" y="120774"/>
                  <a:pt x="4503241" y="121667"/>
                  <a:pt x="4503241" y="123230"/>
                </a:cubicBezTo>
                <a:lnTo>
                  <a:pt x="4503241" y="144661"/>
                </a:lnTo>
                <a:cubicBezTo>
                  <a:pt x="4503241" y="146447"/>
                  <a:pt x="4502348" y="147340"/>
                  <a:pt x="4500562" y="147340"/>
                </a:cubicBezTo>
                <a:lnTo>
                  <a:pt x="4479131" y="147340"/>
                </a:lnTo>
                <a:cubicBezTo>
                  <a:pt x="4477345" y="147340"/>
                  <a:pt x="4476452" y="146447"/>
                  <a:pt x="4476452" y="144661"/>
                </a:cubicBezTo>
                <a:lnTo>
                  <a:pt x="4476452" y="123230"/>
                </a:lnTo>
                <a:cubicBezTo>
                  <a:pt x="4476675" y="121444"/>
                  <a:pt x="4477568" y="120551"/>
                  <a:pt x="4479131" y="120551"/>
                </a:cubicBezTo>
                <a:close/>
                <a:moveTo>
                  <a:pt x="4438948" y="120551"/>
                </a:moveTo>
                <a:lnTo>
                  <a:pt x="4460379" y="120551"/>
                </a:lnTo>
                <a:cubicBezTo>
                  <a:pt x="4462165" y="120774"/>
                  <a:pt x="4463058" y="121667"/>
                  <a:pt x="4463058" y="123230"/>
                </a:cubicBezTo>
                <a:lnTo>
                  <a:pt x="4463058" y="144661"/>
                </a:lnTo>
                <a:cubicBezTo>
                  <a:pt x="4463058" y="146447"/>
                  <a:pt x="4462165" y="147340"/>
                  <a:pt x="4460379" y="147340"/>
                </a:cubicBezTo>
                <a:lnTo>
                  <a:pt x="4438948" y="147340"/>
                </a:lnTo>
                <a:cubicBezTo>
                  <a:pt x="4437162" y="147340"/>
                  <a:pt x="4436269" y="146447"/>
                  <a:pt x="4436269" y="144661"/>
                </a:cubicBezTo>
                <a:lnTo>
                  <a:pt x="4436269" y="123230"/>
                </a:lnTo>
                <a:cubicBezTo>
                  <a:pt x="4436492" y="121444"/>
                  <a:pt x="4437385" y="120551"/>
                  <a:pt x="4438948" y="120551"/>
                </a:cubicBezTo>
                <a:close/>
                <a:moveTo>
                  <a:pt x="4358580" y="120551"/>
                </a:moveTo>
                <a:lnTo>
                  <a:pt x="4380012" y="120551"/>
                </a:lnTo>
                <a:cubicBezTo>
                  <a:pt x="4381798" y="120774"/>
                  <a:pt x="4382690" y="121667"/>
                  <a:pt x="4382690" y="123230"/>
                </a:cubicBezTo>
                <a:lnTo>
                  <a:pt x="4382690" y="144661"/>
                </a:lnTo>
                <a:cubicBezTo>
                  <a:pt x="4382690" y="146447"/>
                  <a:pt x="4381798" y="147340"/>
                  <a:pt x="4380012" y="147340"/>
                </a:cubicBezTo>
                <a:lnTo>
                  <a:pt x="4358580" y="147340"/>
                </a:lnTo>
                <a:cubicBezTo>
                  <a:pt x="4356794" y="147340"/>
                  <a:pt x="4355901" y="146447"/>
                  <a:pt x="4355901" y="144661"/>
                </a:cubicBezTo>
                <a:lnTo>
                  <a:pt x="4355901" y="123230"/>
                </a:lnTo>
                <a:cubicBezTo>
                  <a:pt x="4356125" y="121444"/>
                  <a:pt x="4357018" y="120551"/>
                  <a:pt x="4358580" y="120551"/>
                </a:cubicBezTo>
                <a:close/>
                <a:moveTo>
                  <a:pt x="4318397" y="120551"/>
                </a:moveTo>
                <a:lnTo>
                  <a:pt x="4339828" y="120551"/>
                </a:lnTo>
                <a:cubicBezTo>
                  <a:pt x="4341614" y="120774"/>
                  <a:pt x="4342507" y="121667"/>
                  <a:pt x="4342507" y="123230"/>
                </a:cubicBezTo>
                <a:lnTo>
                  <a:pt x="4342507" y="144661"/>
                </a:lnTo>
                <a:cubicBezTo>
                  <a:pt x="4342507" y="146447"/>
                  <a:pt x="4341614" y="147340"/>
                  <a:pt x="4339828" y="147340"/>
                </a:cubicBezTo>
                <a:lnTo>
                  <a:pt x="4318397" y="147340"/>
                </a:lnTo>
                <a:cubicBezTo>
                  <a:pt x="4316611" y="147340"/>
                  <a:pt x="4315718" y="146447"/>
                  <a:pt x="4315718" y="144661"/>
                </a:cubicBezTo>
                <a:lnTo>
                  <a:pt x="4315718" y="123230"/>
                </a:lnTo>
                <a:cubicBezTo>
                  <a:pt x="4315941" y="121444"/>
                  <a:pt x="4316834" y="120551"/>
                  <a:pt x="4318397" y="120551"/>
                </a:cubicBezTo>
                <a:close/>
                <a:moveTo>
                  <a:pt x="4278213" y="120551"/>
                </a:moveTo>
                <a:lnTo>
                  <a:pt x="4299644" y="120551"/>
                </a:lnTo>
                <a:cubicBezTo>
                  <a:pt x="4301430" y="120774"/>
                  <a:pt x="4302323" y="121667"/>
                  <a:pt x="4302323" y="123230"/>
                </a:cubicBezTo>
                <a:lnTo>
                  <a:pt x="4302323" y="144661"/>
                </a:lnTo>
                <a:cubicBezTo>
                  <a:pt x="4302323" y="146447"/>
                  <a:pt x="4301430" y="147340"/>
                  <a:pt x="4299644" y="147340"/>
                </a:cubicBezTo>
                <a:lnTo>
                  <a:pt x="4278213" y="147340"/>
                </a:lnTo>
                <a:cubicBezTo>
                  <a:pt x="4276427" y="147340"/>
                  <a:pt x="4275534" y="146447"/>
                  <a:pt x="4275534" y="144661"/>
                </a:cubicBezTo>
                <a:lnTo>
                  <a:pt x="4275534" y="123230"/>
                </a:lnTo>
                <a:cubicBezTo>
                  <a:pt x="4275757" y="121444"/>
                  <a:pt x="4276650" y="120551"/>
                  <a:pt x="4278213" y="120551"/>
                </a:cubicBezTo>
                <a:close/>
                <a:moveTo>
                  <a:pt x="4238030" y="120551"/>
                </a:moveTo>
                <a:lnTo>
                  <a:pt x="4259461" y="120551"/>
                </a:lnTo>
                <a:cubicBezTo>
                  <a:pt x="4261247" y="120774"/>
                  <a:pt x="4262140" y="121667"/>
                  <a:pt x="4262140" y="123230"/>
                </a:cubicBezTo>
                <a:lnTo>
                  <a:pt x="4262140" y="144661"/>
                </a:lnTo>
                <a:cubicBezTo>
                  <a:pt x="4262140" y="146447"/>
                  <a:pt x="4261247" y="147340"/>
                  <a:pt x="4259461" y="147340"/>
                </a:cubicBezTo>
                <a:lnTo>
                  <a:pt x="4238030" y="147340"/>
                </a:lnTo>
                <a:cubicBezTo>
                  <a:pt x="4236244" y="147340"/>
                  <a:pt x="4235351" y="146447"/>
                  <a:pt x="4235351" y="144661"/>
                </a:cubicBezTo>
                <a:lnTo>
                  <a:pt x="4235351" y="123230"/>
                </a:lnTo>
                <a:cubicBezTo>
                  <a:pt x="4235574" y="121444"/>
                  <a:pt x="4236467" y="120551"/>
                  <a:pt x="4238030" y="120551"/>
                </a:cubicBezTo>
                <a:close/>
                <a:moveTo>
                  <a:pt x="4197846" y="120551"/>
                </a:moveTo>
                <a:lnTo>
                  <a:pt x="4219277" y="120551"/>
                </a:lnTo>
                <a:cubicBezTo>
                  <a:pt x="4221063" y="120774"/>
                  <a:pt x="4221956" y="121667"/>
                  <a:pt x="4221956" y="123230"/>
                </a:cubicBezTo>
                <a:lnTo>
                  <a:pt x="4221956" y="144661"/>
                </a:lnTo>
                <a:cubicBezTo>
                  <a:pt x="4221956" y="146447"/>
                  <a:pt x="4221063" y="147340"/>
                  <a:pt x="4219277" y="147340"/>
                </a:cubicBezTo>
                <a:lnTo>
                  <a:pt x="4197846" y="147340"/>
                </a:lnTo>
                <a:cubicBezTo>
                  <a:pt x="4196060" y="147340"/>
                  <a:pt x="4195167" y="146447"/>
                  <a:pt x="4195167" y="144661"/>
                </a:cubicBezTo>
                <a:lnTo>
                  <a:pt x="4195167" y="123230"/>
                </a:lnTo>
                <a:cubicBezTo>
                  <a:pt x="4195390" y="121444"/>
                  <a:pt x="4196283" y="120551"/>
                  <a:pt x="4197846" y="120551"/>
                </a:cubicBezTo>
                <a:close/>
                <a:moveTo>
                  <a:pt x="4157662" y="120551"/>
                </a:moveTo>
                <a:lnTo>
                  <a:pt x="4179094" y="120551"/>
                </a:lnTo>
                <a:cubicBezTo>
                  <a:pt x="4180880" y="120774"/>
                  <a:pt x="4181773" y="121667"/>
                  <a:pt x="4181773" y="123230"/>
                </a:cubicBezTo>
                <a:lnTo>
                  <a:pt x="4181773" y="144661"/>
                </a:lnTo>
                <a:cubicBezTo>
                  <a:pt x="4181773" y="146447"/>
                  <a:pt x="4180880" y="147340"/>
                  <a:pt x="4179094" y="147340"/>
                </a:cubicBezTo>
                <a:lnTo>
                  <a:pt x="4157662" y="147340"/>
                </a:lnTo>
                <a:cubicBezTo>
                  <a:pt x="4155876" y="147340"/>
                  <a:pt x="4154983" y="146447"/>
                  <a:pt x="4154983" y="144661"/>
                </a:cubicBezTo>
                <a:lnTo>
                  <a:pt x="4154983" y="123230"/>
                </a:lnTo>
                <a:cubicBezTo>
                  <a:pt x="4155207" y="121444"/>
                  <a:pt x="4156100" y="120551"/>
                  <a:pt x="4157662" y="120551"/>
                </a:cubicBezTo>
                <a:close/>
                <a:moveTo>
                  <a:pt x="4117479" y="120551"/>
                </a:moveTo>
                <a:lnTo>
                  <a:pt x="4138910" y="120551"/>
                </a:lnTo>
                <a:cubicBezTo>
                  <a:pt x="4140696" y="120774"/>
                  <a:pt x="4141589" y="121667"/>
                  <a:pt x="4141589" y="123230"/>
                </a:cubicBezTo>
                <a:lnTo>
                  <a:pt x="4141589" y="144661"/>
                </a:lnTo>
                <a:cubicBezTo>
                  <a:pt x="4141589" y="146447"/>
                  <a:pt x="4140696" y="147340"/>
                  <a:pt x="4138910" y="147340"/>
                </a:cubicBezTo>
                <a:lnTo>
                  <a:pt x="4117479" y="147340"/>
                </a:lnTo>
                <a:cubicBezTo>
                  <a:pt x="4115693" y="147340"/>
                  <a:pt x="4114800" y="146447"/>
                  <a:pt x="4114800" y="144661"/>
                </a:cubicBezTo>
                <a:lnTo>
                  <a:pt x="4114800" y="123230"/>
                </a:lnTo>
                <a:cubicBezTo>
                  <a:pt x="4115023" y="121444"/>
                  <a:pt x="4115916" y="120551"/>
                  <a:pt x="4117479" y="120551"/>
                </a:cubicBezTo>
                <a:close/>
                <a:moveTo>
                  <a:pt x="4045148" y="120551"/>
                </a:moveTo>
                <a:lnTo>
                  <a:pt x="4066580" y="120551"/>
                </a:lnTo>
                <a:cubicBezTo>
                  <a:pt x="4068365" y="120774"/>
                  <a:pt x="4069258" y="121667"/>
                  <a:pt x="4069258" y="123230"/>
                </a:cubicBezTo>
                <a:lnTo>
                  <a:pt x="4069258" y="144661"/>
                </a:lnTo>
                <a:cubicBezTo>
                  <a:pt x="4069258" y="146447"/>
                  <a:pt x="4068365" y="147340"/>
                  <a:pt x="4066580" y="147340"/>
                </a:cubicBezTo>
                <a:lnTo>
                  <a:pt x="4045148" y="147340"/>
                </a:lnTo>
                <a:cubicBezTo>
                  <a:pt x="4043362" y="147340"/>
                  <a:pt x="4042469" y="146447"/>
                  <a:pt x="4042469" y="144661"/>
                </a:cubicBezTo>
                <a:lnTo>
                  <a:pt x="4042469" y="123230"/>
                </a:lnTo>
                <a:cubicBezTo>
                  <a:pt x="4042693" y="121444"/>
                  <a:pt x="4043586" y="120551"/>
                  <a:pt x="4045148" y="120551"/>
                </a:cubicBezTo>
                <a:close/>
                <a:moveTo>
                  <a:pt x="4004965" y="120551"/>
                </a:moveTo>
                <a:lnTo>
                  <a:pt x="4026396" y="120551"/>
                </a:lnTo>
                <a:cubicBezTo>
                  <a:pt x="4028182" y="120774"/>
                  <a:pt x="4029075" y="121667"/>
                  <a:pt x="4029075" y="123230"/>
                </a:cubicBezTo>
                <a:lnTo>
                  <a:pt x="4029075" y="144661"/>
                </a:lnTo>
                <a:cubicBezTo>
                  <a:pt x="4029075" y="146447"/>
                  <a:pt x="4028182" y="147340"/>
                  <a:pt x="4026396" y="147340"/>
                </a:cubicBezTo>
                <a:lnTo>
                  <a:pt x="4004965" y="147340"/>
                </a:lnTo>
                <a:cubicBezTo>
                  <a:pt x="4003179" y="147340"/>
                  <a:pt x="4002286" y="146447"/>
                  <a:pt x="4002286" y="144661"/>
                </a:cubicBezTo>
                <a:lnTo>
                  <a:pt x="4002286" y="123230"/>
                </a:lnTo>
                <a:cubicBezTo>
                  <a:pt x="4002509" y="121444"/>
                  <a:pt x="4003402" y="120551"/>
                  <a:pt x="4004965" y="120551"/>
                </a:cubicBezTo>
                <a:close/>
                <a:moveTo>
                  <a:pt x="3964781" y="120551"/>
                </a:moveTo>
                <a:lnTo>
                  <a:pt x="3986212" y="120551"/>
                </a:lnTo>
                <a:cubicBezTo>
                  <a:pt x="3987998" y="120774"/>
                  <a:pt x="3988891" y="121667"/>
                  <a:pt x="3988891" y="123230"/>
                </a:cubicBezTo>
                <a:lnTo>
                  <a:pt x="3988891" y="144661"/>
                </a:lnTo>
                <a:cubicBezTo>
                  <a:pt x="3988891" y="146447"/>
                  <a:pt x="3987998" y="147340"/>
                  <a:pt x="3986212" y="147340"/>
                </a:cubicBezTo>
                <a:lnTo>
                  <a:pt x="3964781" y="147340"/>
                </a:lnTo>
                <a:cubicBezTo>
                  <a:pt x="3962995" y="147340"/>
                  <a:pt x="3962102" y="146447"/>
                  <a:pt x="3962102" y="144661"/>
                </a:cubicBezTo>
                <a:lnTo>
                  <a:pt x="3962102" y="123230"/>
                </a:lnTo>
                <a:cubicBezTo>
                  <a:pt x="3962325" y="121444"/>
                  <a:pt x="3963218" y="120551"/>
                  <a:pt x="3964781" y="120551"/>
                </a:cubicBezTo>
                <a:close/>
                <a:moveTo>
                  <a:pt x="3924598" y="120551"/>
                </a:moveTo>
                <a:lnTo>
                  <a:pt x="3946029" y="120551"/>
                </a:lnTo>
                <a:cubicBezTo>
                  <a:pt x="3947815" y="120774"/>
                  <a:pt x="3948708" y="121667"/>
                  <a:pt x="3948708" y="123230"/>
                </a:cubicBezTo>
                <a:lnTo>
                  <a:pt x="3948708" y="144661"/>
                </a:lnTo>
                <a:cubicBezTo>
                  <a:pt x="3948708" y="146447"/>
                  <a:pt x="3947815" y="147340"/>
                  <a:pt x="3946029" y="147340"/>
                </a:cubicBezTo>
                <a:lnTo>
                  <a:pt x="3924598" y="147340"/>
                </a:lnTo>
                <a:cubicBezTo>
                  <a:pt x="3922812" y="147340"/>
                  <a:pt x="3921919" y="146447"/>
                  <a:pt x="3921919" y="144661"/>
                </a:cubicBezTo>
                <a:lnTo>
                  <a:pt x="3921919" y="123230"/>
                </a:lnTo>
                <a:cubicBezTo>
                  <a:pt x="3922142" y="121444"/>
                  <a:pt x="3923035" y="120551"/>
                  <a:pt x="3924598" y="120551"/>
                </a:cubicBezTo>
                <a:close/>
                <a:moveTo>
                  <a:pt x="3884414" y="120551"/>
                </a:moveTo>
                <a:lnTo>
                  <a:pt x="3905845" y="120551"/>
                </a:lnTo>
                <a:cubicBezTo>
                  <a:pt x="3907631" y="120774"/>
                  <a:pt x="3908524" y="121667"/>
                  <a:pt x="3908524" y="123230"/>
                </a:cubicBezTo>
                <a:lnTo>
                  <a:pt x="3908524" y="144661"/>
                </a:lnTo>
                <a:cubicBezTo>
                  <a:pt x="3908524" y="146447"/>
                  <a:pt x="3907631" y="147340"/>
                  <a:pt x="3905845" y="147340"/>
                </a:cubicBezTo>
                <a:lnTo>
                  <a:pt x="3884414" y="147340"/>
                </a:lnTo>
                <a:cubicBezTo>
                  <a:pt x="3882628" y="147340"/>
                  <a:pt x="3881735" y="146447"/>
                  <a:pt x="3881735" y="144661"/>
                </a:cubicBezTo>
                <a:lnTo>
                  <a:pt x="3881735" y="123230"/>
                </a:lnTo>
                <a:cubicBezTo>
                  <a:pt x="3881958" y="121444"/>
                  <a:pt x="3882851" y="120551"/>
                  <a:pt x="3884414" y="120551"/>
                </a:cubicBezTo>
                <a:close/>
                <a:moveTo>
                  <a:pt x="3844230" y="120551"/>
                </a:moveTo>
                <a:lnTo>
                  <a:pt x="3865662" y="120551"/>
                </a:lnTo>
                <a:cubicBezTo>
                  <a:pt x="3867448" y="120774"/>
                  <a:pt x="3868340" y="121667"/>
                  <a:pt x="3868340" y="123230"/>
                </a:cubicBezTo>
                <a:lnTo>
                  <a:pt x="3868340" y="144661"/>
                </a:lnTo>
                <a:cubicBezTo>
                  <a:pt x="3868340" y="146447"/>
                  <a:pt x="3867448" y="147340"/>
                  <a:pt x="3865662" y="147340"/>
                </a:cubicBezTo>
                <a:lnTo>
                  <a:pt x="3844230" y="147340"/>
                </a:lnTo>
                <a:cubicBezTo>
                  <a:pt x="3842444" y="147340"/>
                  <a:pt x="3841551" y="146447"/>
                  <a:pt x="3841551" y="144661"/>
                </a:cubicBezTo>
                <a:lnTo>
                  <a:pt x="3841551" y="123230"/>
                </a:lnTo>
                <a:cubicBezTo>
                  <a:pt x="3841775" y="121444"/>
                  <a:pt x="3842668" y="120551"/>
                  <a:pt x="3844230" y="120551"/>
                </a:cubicBezTo>
                <a:close/>
                <a:moveTo>
                  <a:pt x="3804047" y="120551"/>
                </a:moveTo>
                <a:lnTo>
                  <a:pt x="3825478" y="120551"/>
                </a:lnTo>
                <a:cubicBezTo>
                  <a:pt x="3827264" y="120774"/>
                  <a:pt x="3828157" y="121667"/>
                  <a:pt x="3828157" y="123230"/>
                </a:cubicBezTo>
                <a:lnTo>
                  <a:pt x="3828157" y="144661"/>
                </a:lnTo>
                <a:cubicBezTo>
                  <a:pt x="3828157" y="146447"/>
                  <a:pt x="3827264" y="147340"/>
                  <a:pt x="3825478" y="147340"/>
                </a:cubicBezTo>
                <a:lnTo>
                  <a:pt x="3804047" y="147340"/>
                </a:lnTo>
                <a:cubicBezTo>
                  <a:pt x="3802261" y="147340"/>
                  <a:pt x="3801368" y="146447"/>
                  <a:pt x="3801368" y="144661"/>
                </a:cubicBezTo>
                <a:lnTo>
                  <a:pt x="3801368" y="123230"/>
                </a:lnTo>
                <a:cubicBezTo>
                  <a:pt x="3801591" y="121444"/>
                  <a:pt x="3802484" y="120551"/>
                  <a:pt x="3804047" y="120551"/>
                </a:cubicBezTo>
                <a:close/>
                <a:moveTo>
                  <a:pt x="3763863" y="120551"/>
                </a:moveTo>
                <a:lnTo>
                  <a:pt x="3785294" y="120551"/>
                </a:lnTo>
                <a:cubicBezTo>
                  <a:pt x="3787080" y="120774"/>
                  <a:pt x="3787973" y="121667"/>
                  <a:pt x="3787973" y="123230"/>
                </a:cubicBezTo>
                <a:lnTo>
                  <a:pt x="3787973" y="144661"/>
                </a:lnTo>
                <a:cubicBezTo>
                  <a:pt x="3787973" y="146447"/>
                  <a:pt x="3787080" y="147340"/>
                  <a:pt x="3785294" y="147340"/>
                </a:cubicBezTo>
                <a:lnTo>
                  <a:pt x="3763863" y="147340"/>
                </a:lnTo>
                <a:cubicBezTo>
                  <a:pt x="3762077" y="147340"/>
                  <a:pt x="3761184" y="146447"/>
                  <a:pt x="3761184" y="144661"/>
                </a:cubicBezTo>
                <a:lnTo>
                  <a:pt x="3761184" y="123230"/>
                </a:lnTo>
                <a:cubicBezTo>
                  <a:pt x="3761407" y="121444"/>
                  <a:pt x="3762300" y="120551"/>
                  <a:pt x="3763863" y="120551"/>
                </a:cubicBezTo>
                <a:close/>
                <a:moveTo>
                  <a:pt x="3723679" y="120551"/>
                </a:moveTo>
                <a:lnTo>
                  <a:pt x="3745111" y="120551"/>
                </a:lnTo>
                <a:cubicBezTo>
                  <a:pt x="3746897" y="120774"/>
                  <a:pt x="3747790" y="121667"/>
                  <a:pt x="3747790" y="123230"/>
                </a:cubicBezTo>
                <a:lnTo>
                  <a:pt x="3747790" y="144661"/>
                </a:lnTo>
                <a:cubicBezTo>
                  <a:pt x="3747790" y="146447"/>
                  <a:pt x="3746897" y="147340"/>
                  <a:pt x="3745111" y="147340"/>
                </a:cubicBezTo>
                <a:lnTo>
                  <a:pt x="3723679" y="147340"/>
                </a:lnTo>
                <a:cubicBezTo>
                  <a:pt x="3721893" y="147340"/>
                  <a:pt x="3721001" y="146447"/>
                  <a:pt x="3721001" y="144661"/>
                </a:cubicBezTo>
                <a:lnTo>
                  <a:pt x="3721001" y="123230"/>
                </a:lnTo>
                <a:cubicBezTo>
                  <a:pt x="3721224" y="121444"/>
                  <a:pt x="3722117" y="120551"/>
                  <a:pt x="3723679" y="120551"/>
                </a:cubicBezTo>
                <a:close/>
                <a:moveTo>
                  <a:pt x="3683496" y="120551"/>
                </a:moveTo>
                <a:lnTo>
                  <a:pt x="3704927" y="120551"/>
                </a:lnTo>
                <a:cubicBezTo>
                  <a:pt x="3706713" y="120774"/>
                  <a:pt x="3707606" y="121667"/>
                  <a:pt x="3707606" y="123230"/>
                </a:cubicBezTo>
                <a:lnTo>
                  <a:pt x="3707606" y="144661"/>
                </a:lnTo>
                <a:cubicBezTo>
                  <a:pt x="3707606" y="146447"/>
                  <a:pt x="3706713" y="147340"/>
                  <a:pt x="3704927" y="147340"/>
                </a:cubicBezTo>
                <a:lnTo>
                  <a:pt x="3683496" y="147340"/>
                </a:lnTo>
                <a:cubicBezTo>
                  <a:pt x="3681710" y="147340"/>
                  <a:pt x="3680817" y="146447"/>
                  <a:pt x="3680817" y="144661"/>
                </a:cubicBezTo>
                <a:lnTo>
                  <a:pt x="3680817" y="123230"/>
                </a:lnTo>
                <a:cubicBezTo>
                  <a:pt x="3681040" y="121444"/>
                  <a:pt x="3681933" y="120551"/>
                  <a:pt x="3683496" y="120551"/>
                </a:cubicBezTo>
                <a:close/>
                <a:moveTo>
                  <a:pt x="3643312" y="120551"/>
                </a:moveTo>
                <a:lnTo>
                  <a:pt x="3664743" y="120551"/>
                </a:lnTo>
                <a:cubicBezTo>
                  <a:pt x="3666529" y="120774"/>
                  <a:pt x="3667422" y="121667"/>
                  <a:pt x="3667422" y="123230"/>
                </a:cubicBezTo>
                <a:lnTo>
                  <a:pt x="3667422" y="144661"/>
                </a:lnTo>
                <a:cubicBezTo>
                  <a:pt x="3667422" y="146447"/>
                  <a:pt x="3666529" y="147340"/>
                  <a:pt x="3664743" y="147340"/>
                </a:cubicBezTo>
                <a:lnTo>
                  <a:pt x="3643312" y="147340"/>
                </a:lnTo>
                <a:cubicBezTo>
                  <a:pt x="3641526" y="147340"/>
                  <a:pt x="3640633" y="146447"/>
                  <a:pt x="3640633" y="144661"/>
                </a:cubicBezTo>
                <a:lnTo>
                  <a:pt x="3640633" y="123230"/>
                </a:lnTo>
                <a:cubicBezTo>
                  <a:pt x="3640857" y="121444"/>
                  <a:pt x="3641750" y="120551"/>
                  <a:pt x="3643312" y="120551"/>
                </a:cubicBezTo>
                <a:close/>
                <a:moveTo>
                  <a:pt x="3603129" y="120551"/>
                </a:moveTo>
                <a:lnTo>
                  <a:pt x="3624560" y="120551"/>
                </a:lnTo>
                <a:cubicBezTo>
                  <a:pt x="3626346" y="120774"/>
                  <a:pt x="3627239" y="121667"/>
                  <a:pt x="3627239" y="123230"/>
                </a:cubicBezTo>
                <a:lnTo>
                  <a:pt x="3627239" y="144661"/>
                </a:lnTo>
                <a:cubicBezTo>
                  <a:pt x="3627239" y="146447"/>
                  <a:pt x="3626346" y="147340"/>
                  <a:pt x="3624560" y="147340"/>
                </a:cubicBezTo>
                <a:lnTo>
                  <a:pt x="3603129" y="147340"/>
                </a:lnTo>
                <a:cubicBezTo>
                  <a:pt x="3601343" y="147340"/>
                  <a:pt x="3600450" y="146447"/>
                  <a:pt x="3600450" y="144661"/>
                </a:cubicBezTo>
                <a:lnTo>
                  <a:pt x="3600450" y="123230"/>
                </a:lnTo>
                <a:cubicBezTo>
                  <a:pt x="3600673" y="121444"/>
                  <a:pt x="3601566" y="120551"/>
                  <a:pt x="3603129" y="120551"/>
                </a:cubicBezTo>
                <a:close/>
                <a:moveTo>
                  <a:pt x="3016448" y="120551"/>
                </a:moveTo>
                <a:lnTo>
                  <a:pt x="3037879" y="120551"/>
                </a:lnTo>
                <a:cubicBezTo>
                  <a:pt x="3039665" y="120774"/>
                  <a:pt x="3040558" y="121667"/>
                  <a:pt x="3040558" y="123230"/>
                </a:cubicBezTo>
                <a:lnTo>
                  <a:pt x="3040558" y="144661"/>
                </a:lnTo>
                <a:cubicBezTo>
                  <a:pt x="3040558" y="146447"/>
                  <a:pt x="3039665" y="147340"/>
                  <a:pt x="3037879" y="147340"/>
                </a:cubicBezTo>
                <a:lnTo>
                  <a:pt x="3016448" y="147340"/>
                </a:lnTo>
                <a:cubicBezTo>
                  <a:pt x="3014662" y="147340"/>
                  <a:pt x="3013769" y="146447"/>
                  <a:pt x="3013769" y="144661"/>
                </a:cubicBezTo>
                <a:lnTo>
                  <a:pt x="3013769" y="123230"/>
                </a:lnTo>
                <a:cubicBezTo>
                  <a:pt x="3013993" y="121444"/>
                  <a:pt x="3014885" y="120551"/>
                  <a:pt x="3016448" y="120551"/>
                </a:cubicBezTo>
                <a:close/>
                <a:moveTo>
                  <a:pt x="2976265" y="120551"/>
                </a:moveTo>
                <a:lnTo>
                  <a:pt x="2997696" y="120551"/>
                </a:lnTo>
                <a:cubicBezTo>
                  <a:pt x="2999482" y="120774"/>
                  <a:pt x="3000375" y="121667"/>
                  <a:pt x="3000375" y="123230"/>
                </a:cubicBezTo>
                <a:lnTo>
                  <a:pt x="3000375" y="144661"/>
                </a:lnTo>
                <a:cubicBezTo>
                  <a:pt x="3000375" y="146447"/>
                  <a:pt x="2999482" y="147340"/>
                  <a:pt x="2997696" y="147340"/>
                </a:cubicBezTo>
                <a:lnTo>
                  <a:pt x="2976265" y="147340"/>
                </a:lnTo>
                <a:cubicBezTo>
                  <a:pt x="2974479" y="147340"/>
                  <a:pt x="2973586" y="146447"/>
                  <a:pt x="2973586" y="144661"/>
                </a:cubicBezTo>
                <a:lnTo>
                  <a:pt x="2973586" y="123230"/>
                </a:lnTo>
                <a:cubicBezTo>
                  <a:pt x="2973809" y="121444"/>
                  <a:pt x="2974702" y="120551"/>
                  <a:pt x="2976265" y="120551"/>
                </a:cubicBezTo>
                <a:close/>
                <a:moveTo>
                  <a:pt x="2936081" y="120551"/>
                </a:moveTo>
                <a:lnTo>
                  <a:pt x="2957512" y="120551"/>
                </a:lnTo>
                <a:cubicBezTo>
                  <a:pt x="2959298" y="120774"/>
                  <a:pt x="2960191" y="121667"/>
                  <a:pt x="2960191" y="123230"/>
                </a:cubicBezTo>
                <a:lnTo>
                  <a:pt x="2960191" y="144661"/>
                </a:lnTo>
                <a:cubicBezTo>
                  <a:pt x="2960191" y="146447"/>
                  <a:pt x="2959298" y="147340"/>
                  <a:pt x="2957512" y="147340"/>
                </a:cubicBezTo>
                <a:lnTo>
                  <a:pt x="2936081" y="147340"/>
                </a:lnTo>
                <a:cubicBezTo>
                  <a:pt x="2934295" y="147340"/>
                  <a:pt x="2933402" y="146447"/>
                  <a:pt x="2933402" y="144661"/>
                </a:cubicBezTo>
                <a:lnTo>
                  <a:pt x="2933402" y="123230"/>
                </a:lnTo>
                <a:cubicBezTo>
                  <a:pt x="2933625" y="121444"/>
                  <a:pt x="2934518" y="120551"/>
                  <a:pt x="2936081" y="120551"/>
                </a:cubicBezTo>
                <a:close/>
                <a:moveTo>
                  <a:pt x="2895897" y="120551"/>
                </a:moveTo>
                <a:lnTo>
                  <a:pt x="2917329" y="120551"/>
                </a:lnTo>
                <a:cubicBezTo>
                  <a:pt x="2919115" y="120774"/>
                  <a:pt x="2920008" y="121667"/>
                  <a:pt x="2920008" y="123230"/>
                </a:cubicBezTo>
                <a:lnTo>
                  <a:pt x="2920008" y="144661"/>
                </a:lnTo>
                <a:cubicBezTo>
                  <a:pt x="2920008" y="146447"/>
                  <a:pt x="2919115" y="147340"/>
                  <a:pt x="2917329" y="147340"/>
                </a:cubicBezTo>
                <a:lnTo>
                  <a:pt x="2895897" y="147340"/>
                </a:lnTo>
                <a:cubicBezTo>
                  <a:pt x="2894111" y="147340"/>
                  <a:pt x="2893218" y="146447"/>
                  <a:pt x="2893218" y="144661"/>
                </a:cubicBezTo>
                <a:lnTo>
                  <a:pt x="2893218" y="123230"/>
                </a:lnTo>
                <a:cubicBezTo>
                  <a:pt x="2893442" y="121444"/>
                  <a:pt x="2894335" y="120551"/>
                  <a:pt x="2895897" y="120551"/>
                </a:cubicBezTo>
                <a:close/>
                <a:moveTo>
                  <a:pt x="2855714" y="120551"/>
                </a:moveTo>
                <a:lnTo>
                  <a:pt x="2877145" y="120551"/>
                </a:lnTo>
                <a:cubicBezTo>
                  <a:pt x="2878931" y="120774"/>
                  <a:pt x="2879824" y="121667"/>
                  <a:pt x="2879824" y="123230"/>
                </a:cubicBezTo>
                <a:lnTo>
                  <a:pt x="2879824" y="144661"/>
                </a:lnTo>
                <a:cubicBezTo>
                  <a:pt x="2879824" y="146447"/>
                  <a:pt x="2878931" y="147340"/>
                  <a:pt x="2877145" y="147340"/>
                </a:cubicBezTo>
                <a:lnTo>
                  <a:pt x="2855714" y="147340"/>
                </a:lnTo>
                <a:cubicBezTo>
                  <a:pt x="2853928" y="147340"/>
                  <a:pt x="2853035" y="146447"/>
                  <a:pt x="2853035" y="144661"/>
                </a:cubicBezTo>
                <a:lnTo>
                  <a:pt x="2853035" y="123230"/>
                </a:lnTo>
                <a:cubicBezTo>
                  <a:pt x="2853258" y="121444"/>
                  <a:pt x="2854151" y="120551"/>
                  <a:pt x="2855714" y="120551"/>
                </a:cubicBezTo>
                <a:close/>
                <a:moveTo>
                  <a:pt x="2815530" y="120551"/>
                </a:moveTo>
                <a:lnTo>
                  <a:pt x="2836961" y="120551"/>
                </a:lnTo>
                <a:cubicBezTo>
                  <a:pt x="2838747" y="120774"/>
                  <a:pt x="2839640" y="121667"/>
                  <a:pt x="2839640" y="123230"/>
                </a:cubicBezTo>
                <a:lnTo>
                  <a:pt x="2839640" y="144661"/>
                </a:lnTo>
                <a:cubicBezTo>
                  <a:pt x="2839640" y="146447"/>
                  <a:pt x="2838747" y="147340"/>
                  <a:pt x="2836961" y="147340"/>
                </a:cubicBezTo>
                <a:lnTo>
                  <a:pt x="2815530" y="147340"/>
                </a:lnTo>
                <a:cubicBezTo>
                  <a:pt x="2813744" y="147340"/>
                  <a:pt x="2812851" y="146447"/>
                  <a:pt x="2812851" y="144661"/>
                </a:cubicBezTo>
                <a:lnTo>
                  <a:pt x="2812851" y="123230"/>
                </a:lnTo>
                <a:cubicBezTo>
                  <a:pt x="2813075" y="121444"/>
                  <a:pt x="2813968" y="120551"/>
                  <a:pt x="2815530" y="120551"/>
                </a:cubicBezTo>
                <a:close/>
                <a:moveTo>
                  <a:pt x="2775347" y="120551"/>
                </a:moveTo>
                <a:lnTo>
                  <a:pt x="2796778" y="120551"/>
                </a:lnTo>
                <a:cubicBezTo>
                  <a:pt x="2798564" y="120774"/>
                  <a:pt x="2799457" y="121667"/>
                  <a:pt x="2799457" y="123230"/>
                </a:cubicBezTo>
                <a:lnTo>
                  <a:pt x="2799457" y="144661"/>
                </a:lnTo>
                <a:cubicBezTo>
                  <a:pt x="2799457" y="146447"/>
                  <a:pt x="2798564" y="147340"/>
                  <a:pt x="2796778" y="147340"/>
                </a:cubicBezTo>
                <a:lnTo>
                  <a:pt x="2775347" y="147340"/>
                </a:lnTo>
                <a:cubicBezTo>
                  <a:pt x="2773561" y="147340"/>
                  <a:pt x="2772668" y="146447"/>
                  <a:pt x="2772668" y="144661"/>
                </a:cubicBezTo>
                <a:lnTo>
                  <a:pt x="2772668" y="123230"/>
                </a:lnTo>
                <a:cubicBezTo>
                  <a:pt x="2772891" y="121444"/>
                  <a:pt x="2773784" y="120551"/>
                  <a:pt x="2775347" y="120551"/>
                </a:cubicBezTo>
                <a:close/>
                <a:moveTo>
                  <a:pt x="2735163" y="120551"/>
                </a:moveTo>
                <a:lnTo>
                  <a:pt x="2756594" y="120551"/>
                </a:lnTo>
                <a:cubicBezTo>
                  <a:pt x="2758380" y="120774"/>
                  <a:pt x="2759273" y="121667"/>
                  <a:pt x="2759273" y="123230"/>
                </a:cubicBezTo>
                <a:lnTo>
                  <a:pt x="2759273" y="144661"/>
                </a:lnTo>
                <a:cubicBezTo>
                  <a:pt x="2759273" y="146447"/>
                  <a:pt x="2758380" y="147340"/>
                  <a:pt x="2756594" y="147340"/>
                </a:cubicBezTo>
                <a:lnTo>
                  <a:pt x="2735163" y="147340"/>
                </a:lnTo>
                <a:cubicBezTo>
                  <a:pt x="2733377" y="147340"/>
                  <a:pt x="2732484" y="146447"/>
                  <a:pt x="2732484" y="144661"/>
                </a:cubicBezTo>
                <a:lnTo>
                  <a:pt x="2732484" y="123230"/>
                </a:lnTo>
                <a:cubicBezTo>
                  <a:pt x="2732707" y="121444"/>
                  <a:pt x="2733600" y="120551"/>
                  <a:pt x="2735163" y="120551"/>
                </a:cubicBezTo>
                <a:close/>
                <a:moveTo>
                  <a:pt x="2694979" y="120551"/>
                </a:moveTo>
                <a:lnTo>
                  <a:pt x="2716411" y="120551"/>
                </a:lnTo>
                <a:cubicBezTo>
                  <a:pt x="2718197" y="120774"/>
                  <a:pt x="2719090" y="121667"/>
                  <a:pt x="2719090" y="123230"/>
                </a:cubicBezTo>
                <a:lnTo>
                  <a:pt x="2719090" y="144661"/>
                </a:lnTo>
                <a:cubicBezTo>
                  <a:pt x="2719090" y="146447"/>
                  <a:pt x="2718197" y="147340"/>
                  <a:pt x="2716411" y="147340"/>
                </a:cubicBezTo>
                <a:lnTo>
                  <a:pt x="2694979" y="147340"/>
                </a:lnTo>
                <a:cubicBezTo>
                  <a:pt x="2693193" y="147340"/>
                  <a:pt x="2692301" y="146447"/>
                  <a:pt x="2692301" y="144661"/>
                </a:cubicBezTo>
                <a:lnTo>
                  <a:pt x="2692301" y="123230"/>
                </a:lnTo>
                <a:cubicBezTo>
                  <a:pt x="2692524" y="121444"/>
                  <a:pt x="2693417" y="120551"/>
                  <a:pt x="2694979" y="120551"/>
                </a:cubicBezTo>
                <a:close/>
                <a:moveTo>
                  <a:pt x="2654796" y="120551"/>
                </a:moveTo>
                <a:lnTo>
                  <a:pt x="2676227" y="120551"/>
                </a:lnTo>
                <a:cubicBezTo>
                  <a:pt x="2678013" y="120774"/>
                  <a:pt x="2678906" y="121667"/>
                  <a:pt x="2678906" y="123230"/>
                </a:cubicBezTo>
                <a:lnTo>
                  <a:pt x="2678906" y="144661"/>
                </a:lnTo>
                <a:cubicBezTo>
                  <a:pt x="2678906" y="146447"/>
                  <a:pt x="2678013" y="147340"/>
                  <a:pt x="2676227" y="147340"/>
                </a:cubicBezTo>
                <a:lnTo>
                  <a:pt x="2654796" y="147340"/>
                </a:lnTo>
                <a:cubicBezTo>
                  <a:pt x="2653010" y="147340"/>
                  <a:pt x="2652117" y="146447"/>
                  <a:pt x="2652117" y="144661"/>
                </a:cubicBezTo>
                <a:lnTo>
                  <a:pt x="2652117" y="123230"/>
                </a:lnTo>
                <a:cubicBezTo>
                  <a:pt x="2652340" y="121444"/>
                  <a:pt x="2653233" y="120551"/>
                  <a:pt x="2654796" y="120551"/>
                </a:cubicBezTo>
                <a:close/>
                <a:moveTo>
                  <a:pt x="2614612" y="120551"/>
                </a:moveTo>
                <a:lnTo>
                  <a:pt x="2636043" y="120551"/>
                </a:lnTo>
                <a:cubicBezTo>
                  <a:pt x="2637829" y="120774"/>
                  <a:pt x="2638722" y="121667"/>
                  <a:pt x="2638722" y="123230"/>
                </a:cubicBezTo>
                <a:lnTo>
                  <a:pt x="2638722" y="144661"/>
                </a:lnTo>
                <a:cubicBezTo>
                  <a:pt x="2638722" y="146447"/>
                  <a:pt x="2637829" y="147340"/>
                  <a:pt x="2636043" y="147340"/>
                </a:cubicBezTo>
                <a:lnTo>
                  <a:pt x="2614612" y="147340"/>
                </a:lnTo>
                <a:cubicBezTo>
                  <a:pt x="2612826" y="147340"/>
                  <a:pt x="2611933" y="146447"/>
                  <a:pt x="2611933" y="144661"/>
                </a:cubicBezTo>
                <a:lnTo>
                  <a:pt x="2611933" y="123230"/>
                </a:lnTo>
                <a:cubicBezTo>
                  <a:pt x="2612157" y="121444"/>
                  <a:pt x="2613050" y="120551"/>
                  <a:pt x="2614612" y="120551"/>
                </a:cubicBezTo>
                <a:close/>
                <a:moveTo>
                  <a:pt x="2574429" y="120551"/>
                </a:moveTo>
                <a:lnTo>
                  <a:pt x="2595860" y="120551"/>
                </a:lnTo>
                <a:cubicBezTo>
                  <a:pt x="2597646" y="120774"/>
                  <a:pt x="2598539" y="121667"/>
                  <a:pt x="2598539" y="123230"/>
                </a:cubicBezTo>
                <a:lnTo>
                  <a:pt x="2598539" y="144661"/>
                </a:lnTo>
                <a:cubicBezTo>
                  <a:pt x="2598539" y="146447"/>
                  <a:pt x="2597646" y="147340"/>
                  <a:pt x="2595860" y="147340"/>
                </a:cubicBezTo>
                <a:lnTo>
                  <a:pt x="2574429" y="147340"/>
                </a:lnTo>
                <a:cubicBezTo>
                  <a:pt x="2572643" y="147340"/>
                  <a:pt x="2571750" y="146447"/>
                  <a:pt x="2571750" y="144661"/>
                </a:cubicBezTo>
                <a:lnTo>
                  <a:pt x="2571750" y="123230"/>
                </a:lnTo>
                <a:cubicBezTo>
                  <a:pt x="2571973" y="121444"/>
                  <a:pt x="2572866" y="120551"/>
                  <a:pt x="2574429" y="120551"/>
                </a:cubicBezTo>
                <a:close/>
                <a:moveTo>
                  <a:pt x="2180629" y="120551"/>
                </a:moveTo>
                <a:lnTo>
                  <a:pt x="2202061" y="120551"/>
                </a:lnTo>
                <a:cubicBezTo>
                  <a:pt x="2203847" y="120774"/>
                  <a:pt x="2204740" y="121667"/>
                  <a:pt x="2204740" y="123230"/>
                </a:cubicBezTo>
                <a:lnTo>
                  <a:pt x="2204740" y="144661"/>
                </a:lnTo>
                <a:cubicBezTo>
                  <a:pt x="2204740" y="146447"/>
                  <a:pt x="2203847" y="147340"/>
                  <a:pt x="2202061" y="147340"/>
                </a:cubicBezTo>
                <a:lnTo>
                  <a:pt x="2180629" y="147340"/>
                </a:lnTo>
                <a:cubicBezTo>
                  <a:pt x="2178843" y="147340"/>
                  <a:pt x="2177951" y="146447"/>
                  <a:pt x="2177951" y="144661"/>
                </a:cubicBezTo>
                <a:lnTo>
                  <a:pt x="2177951" y="123230"/>
                </a:lnTo>
                <a:cubicBezTo>
                  <a:pt x="2178174" y="121444"/>
                  <a:pt x="2179067" y="120551"/>
                  <a:pt x="2180629" y="120551"/>
                </a:cubicBezTo>
                <a:close/>
                <a:moveTo>
                  <a:pt x="2140446" y="120551"/>
                </a:moveTo>
                <a:lnTo>
                  <a:pt x="2161877" y="120551"/>
                </a:lnTo>
                <a:cubicBezTo>
                  <a:pt x="2163663" y="120774"/>
                  <a:pt x="2164556" y="121667"/>
                  <a:pt x="2164556" y="123230"/>
                </a:cubicBezTo>
                <a:lnTo>
                  <a:pt x="2164556" y="144661"/>
                </a:lnTo>
                <a:cubicBezTo>
                  <a:pt x="2164556" y="146447"/>
                  <a:pt x="2163663" y="147340"/>
                  <a:pt x="2161877" y="147340"/>
                </a:cubicBezTo>
                <a:lnTo>
                  <a:pt x="2140446" y="147340"/>
                </a:lnTo>
                <a:cubicBezTo>
                  <a:pt x="2138660" y="147340"/>
                  <a:pt x="2137767" y="146447"/>
                  <a:pt x="2137767" y="144661"/>
                </a:cubicBezTo>
                <a:lnTo>
                  <a:pt x="2137767" y="123230"/>
                </a:lnTo>
                <a:cubicBezTo>
                  <a:pt x="2137990" y="121444"/>
                  <a:pt x="2138883" y="120551"/>
                  <a:pt x="2140446" y="120551"/>
                </a:cubicBezTo>
                <a:close/>
                <a:moveTo>
                  <a:pt x="2100262" y="120551"/>
                </a:moveTo>
                <a:lnTo>
                  <a:pt x="2121693" y="120551"/>
                </a:lnTo>
                <a:cubicBezTo>
                  <a:pt x="2123479" y="120774"/>
                  <a:pt x="2124372" y="121667"/>
                  <a:pt x="2124372" y="123230"/>
                </a:cubicBezTo>
                <a:lnTo>
                  <a:pt x="2124372" y="144661"/>
                </a:lnTo>
                <a:cubicBezTo>
                  <a:pt x="2124372" y="146447"/>
                  <a:pt x="2123479" y="147340"/>
                  <a:pt x="2121693" y="147340"/>
                </a:cubicBezTo>
                <a:lnTo>
                  <a:pt x="2100262" y="147340"/>
                </a:lnTo>
                <a:cubicBezTo>
                  <a:pt x="2098476" y="147340"/>
                  <a:pt x="2097583" y="146447"/>
                  <a:pt x="2097583" y="144661"/>
                </a:cubicBezTo>
                <a:lnTo>
                  <a:pt x="2097583" y="123230"/>
                </a:lnTo>
                <a:cubicBezTo>
                  <a:pt x="2097807" y="121444"/>
                  <a:pt x="2098700" y="120551"/>
                  <a:pt x="2100262" y="120551"/>
                </a:cubicBezTo>
                <a:close/>
                <a:moveTo>
                  <a:pt x="2060079" y="120551"/>
                </a:moveTo>
                <a:lnTo>
                  <a:pt x="2081510" y="120551"/>
                </a:lnTo>
                <a:cubicBezTo>
                  <a:pt x="2083296" y="120774"/>
                  <a:pt x="2084189" y="121667"/>
                  <a:pt x="2084189" y="123230"/>
                </a:cubicBezTo>
                <a:lnTo>
                  <a:pt x="2084189" y="144661"/>
                </a:lnTo>
                <a:cubicBezTo>
                  <a:pt x="2084189" y="146447"/>
                  <a:pt x="2083296" y="147340"/>
                  <a:pt x="2081510" y="147340"/>
                </a:cubicBezTo>
                <a:lnTo>
                  <a:pt x="2060079" y="147340"/>
                </a:lnTo>
                <a:cubicBezTo>
                  <a:pt x="2058293" y="147340"/>
                  <a:pt x="2057400" y="146447"/>
                  <a:pt x="2057400" y="144661"/>
                </a:cubicBezTo>
                <a:lnTo>
                  <a:pt x="2057400" y="123230"/>
                </a:lnTo>
                <a:cubicBezTo>
                  <a:pt x="2057623" y="121444"/>
                  <a:pt x="2058516" y="120551"/>
                  <a:pt x="2060079" y="120551"/>
                </a:cubicBezTo>
                <a:close/>
                <a:moveTo>
                  <a:pt x="1987748" y="120551"/>
                </a:moveTo>
                <a:lnTo>
                  <a:pt x="2009179" y="120551"/>
                </a:lnTo>
                <a:cubicBezTo>
                  <a:pt x="2010965" y="120774"/>
                  <a:pt x="2011858" y="121667"/>
                  <a:pt x="2011858" y="123230"/>
                </a:cubicBezTo>
                <a:lnTo>
                  <a:pt x="2011858" y="144661"/>
                </a:lnTo>
                <a:cubicBezTo>
                  <a:pt x="2011858" y="146447"/>
                  <a:pt x="2010965" y="147340"/>
                  <a:pt x="2009179" y="147340"/>
                </a:cubicBezTo>
                <a:lnTo>
                  <a:pt x="1987748" y="147340"/>
                </a:lnTo>
                <a:cubicBezTo>
                  <a:pt x="1985962" y="147340"/>
                  <a:pt x="1985069" y="146447"/>
                  <a:pt x="1985069" y="144661"/>
                </a:cubicBezTo>
                <a:lnTo>
                  <a:pt x="1985069" y="123230"/>
                </a:lnTo>
                <a:cubicBezTo>
                  <a:pt x="1985292" y="121444"/>
                  <a:pt x="1986185" y="120551"/>
                  <a:pt x="1987748" y="120551"/>
                </a:cubicBezTo>
                <a:close/>
                <a:moveTo>
                  <a:pt x="1947564" y="120551"/>
                </a:moveTo>
                <a:lnTo>
                  <a:pt x="1968996" y="120551"/>
                </a:lnTo>
                <a:cubicBezTo>
                  <a:pt x="1970782" y="120774"/>
                  <a:pt x="1971675" y="121667"/>
                  <a:pt x="1971675" y="123230"/>
                </a:cubicBezTo>
                <a:lnTo>
                  <a:pt x="1971675" y="144661"/>
                </a:lnTo>
                <a:cubicBezTo>
                  <a:pt x="1971675" y="146447"/>
                  <a:pt x="1970782" y="147340"/>
                  <a:pt x="1968996" y="147340"/>
                </a:cubicBezTo>
                <a:lnTo>
                  <a:pt x="1947564" y="147340"/>
                </a:lnTo>
                <a:cubicBezTo>
                  <a:pt x="1945779" y="147340"/>
                  <a:pt x="1944886" y="146447"/>
                  <a:pt x="1944886" y="144661"/>
                </a:cubicBezTo>
                <a:lnTo>
                  <a:pt x="1944886" y="123230"/>
                </a:lnTo>
                <a:cubicBezTo>
                  <a:pt x="1945109" y="121444"/>
                  <a:pt x="1946002" y="120551"/>
                  <a:pt x="1947564" y="120551"/>
                </a:cubicBezTo>
                <a:close/>
                <a:moveTo>
                  <a:pt x="1907381" y="120551"/>
                </a:moveTo>
                <a:lnTo>
                  <a:pt x="1928812" y="120551"/>
                </a:lnTo>
                <a:cubicBezTo>
                  <a:pt x="1930598" y="120774"/>
                  <a:pt x="1931491" y="121667"/>
                  <a:pt x="1931491" y="123230"/>
                </a:cubicBezTo>
                <a:lnTo>
                  <a:pt x="1931491" y="144661"/>
                </a:lnTo>
                <a:cubicBezTo>
                  <a:pt x="1931491" y="146447"/>
                  <a:pt x="1930598" y="147340"/>
                  <a:pt x="1928812" y="147340"/>
                </a:cubicBezTo>
                <a:lnTo>
                  <a:pt x="1907381" y="147340"/>
                </a:lnTo>
                <a:cubicBezTo>
                  <a:pt x="1905595" y="147340"/>
                  <a:pt x="1904702" y="146447"/>
                  <a:pt x="1904702" y="144661"/>
                </a:cubicBezTo>
                <a:lnTo>
                  <a:pt x="1904702" y="123230"/>
                </a:lnTo>
                <a:cubicBezTo>
                  <a:pt x="1904925" y="121444"/>
                  <a:pt x="1905818" y="120551"/>
                  <a:pt x="1907381" y="120551"/>
                </a:cubicBezTo>
                <a:close/>
                <a:moveTo>
                  <a:pt x="1867197" y="120551"/>
                </a:moveTo>
                <a:lnTo>
                  <a:pt x="1888629" y="120551"/>
                </a:lnTo>
                <a:cubicBezTo>
                  <a:pt x="1890414" y="120774"/>
                  <a:pt x="1891307" y="121667"/>
                  <a:pt x="1891307" y="123230"/>
                </a:cubicBezTo>
                <a:lnTo>
                  <a:pt x="1891307" y="144661"/>
                </a:lnTo>
                <a:cubicBezTo>
                  <a:pt x="1891307" y="146447"/>
                  <a:pt x="1890414" y="147340"/>
                  <a:pt x="1888629" y="147340"/>
                </a:cubicBezTo>
                <a:lnTo>
                  <a:pt x="1867197" y="147340"/>
                </a:lnTo>
                <a:cubicBezTo>
                  <a:pt x="1865411" y="147340"/>
                  <a:pt x="1864518" y="146447"/>
                  <a:pt x="1864518" y="144661"/>
                </a:cubicBezTo>
                <a:lnTo>
                  <a:pt x="1864518" y="123230"/>
                </a:lnTo>
                <a:cubicBezTo>
                  <a:pt x="1864742" y="121444"/>
                  <a:pt x="1865635" y="120551"/>
                  <a:pt x="1867197" y="120551"/>
                </a:cubicBezTo>
                <a:close/>
                <a:moveTo>
                  <a:pt x="1827014" y="120551"/>
                </a:moveTo>
                <a:lnTo>
                  <a:pt x="1848445" y="120551"/>
                </a:lnTo>
                <a:cubicBezTo>
                  <a:pt x="1850231" y="120774"/>
                  <a:pt x="1851124" y="121667"/>
                  <a:pt x="1851124" y="123230"/>
                </a:cubicBezTo>
                <a:lnTo>
                  <a:pt x="1851124" y="144661"/>
                </a:lnTo>
                <a:cubicBezTo>
                  <a:pt x="1851124" y="146447"/>
                  <a:pt x="1850231" y="147340"/>
                  <a:pt x="1848445" y="147340"/>
                </a:cubicBezTo>
                <a:lnTo>
                  <a:pt x="1827014" y="147340"/>
                </a:lnTo>
                <a:cubicBezTo>
                  <a:pt x="1825228" y="147340"/>
                  <a:pt x="1824335" y="146447"/>
                  <a:pt x="1824335" y="144661"/>
                </a:cubicBezTo>
                <a:lnTo>
                  <a:pt x="1824335" y="123230"/>
                </a:lnTo>
                <a:cubicBezTo>
                  <a:pt x="1824558" y="121444"/>
                  <a:pt x="1825451" y="120551"/>
                  <a:pt x="1827014" y="120551"/>
                </a:cubicBezTo>
                <a:close/>
                <a:moveTo>
                  <a:pt x="1786830" y="120551"/>
                </a:moveTo>
                <a:lnTo>
                  <a:pt x="1808261" y="120551"/>
                </a:lnTo>
                <a:cubicBezTo>
                  <a:pt x="1810047" y="120774"/>
                  <a:pt x="1810940" y="121667"/>
                  <a:pt x="1810940" y="123230"/>
                </a:cubicBezTo>
                <a:lnTo>
                  <a:pt x="1810940" y="144661"/>
                </a:lnTo>
                <a:cubicBezTo>
                  <a:pt x="1810940" y="146447"/>
                  <a:pt x="1810047" y="147340"/>
                  <a:pt x="1808261" y="147340"/>
                </a:cubicBezTo>
                <a:lnTo>
                  <a:pt x="1786830" y="147340"/>
                </a:lnTo>
                <a:cubicBezTo>
                  <a:pt x="1785044" y="147340"/>
                  <a:pt x="1784151" y="146447"/>
                  <a:pt x="1784151" y="144661"/>
                </a:cubicBezTo>
                <a:lnTo>
                  <a:pt x="1784151" y="123230"/>
                </a:lnTo>
                <a:cubicBezTo>
                  <a:pt x="1784374" y="121444"/>
                  <a:pt x="1785267" y="120551"/>
                  <a:pt x="1786830" y="120551"/>
                </a:cubicBezTo>
                <a:close/>
                <a:moveTo>
                  <a:pt x="1746646" y="120551"/>
                </a:moveTo>
                <a:lnTo>
                  <a:pt x="1768078" y="120551"/>
                </a:lnTo>
                <a:cubicBezTo>
                  <a:pt x="1769864" y="120774"/>
                  <a:pt x="1770757" y="121667"/>
                  <a:pt x="1770757" y="123230"/>
                </a:cubicBezTo>
                <a:lnTo>
                  <a:pt x="1770757" y="144661"/>
                </a:lnTo>
                <a:cubicBezTo>
                  <a:pt x="1770757" y="146447"/>
                  <a:pt x="1769864" y="147340"/>
                  <a:pt x="1768078" y="147340"/>
                </a:cubicBezTo>
                <a:lnTo>
                  <a:pt x="1746646" y="147340"/>
                </a:lnTo>
                <a:cubicBezTo>
                  <a:pt x="1744861" y="147340"/>
                  <a:pt x="1743968" y="146447"/>
                  <a:pt x="1743968" y="144661"/>
                </a:cubicBezTo>
                <a:lnTo>
                  <a:pt x="1743968" y="123230"/>
                </a:lnTo>
                <a:cubicBezTo>
                  <a:pt x="1744191" y="121444"/>
                  <a:pt x="1745084" y="120551"/>
                  <a:pt x="1746646" y="120551"/>
                </a:cubicBezTo>
                <a:close/>
                <a:moveTo>
                  <a:pt x="1706463" y="120551"/>
                </a:moveTo>
                <a:lnTo>
                  <a:pt x="1727894" y="120551"/>
                </a:lnTo>
                <a:cubicBezTo>
                  <a:pt x="1729680" y="120774"/>
                  <a:pt x="1730573" y="121667"/>
                  <a:pt x="1730573" y="123230"/>
                </a:cubicBezTo>
                <a:lnTo>
                  <a:pt x="1730573" y="144661"/>
                </a:lnTo>
                <a:cubicBezTo>
                  <a:pt x="1730573" y="146447"/>
                  <a:pt x="1729680" y="147340"/>
                  <a:pt x="1727894" y="147340"/>
                </a:cubicBezTo>
                <a:lnTo>
                  <a:pt x="1706463" y="147340"/>
                </a:lnTo>
                <a:cubicBezTo>
                  <a:pt x="1704677" y="147340"/>
                  <a:pt x="1703784" y="146447"/>
                  <a:pt x="1703784" y="144661"/>
                </a:cubicBezTo>
                <a:lnTo>
                  <a:pt x="1703784" y="123230"/>
                </a:lnTo>
                <a:cubicBezTo>
                  <a:pt x="1704007" y="121444"/>
                  <a:pt x="1704900" y="120551"/>
                  <a:pt x="1706463" y="120551"/>
                </a:cubicBezTo>
                <a:close/>
                <a:moveTo>
                  <a:pt x="1666279" y="120551"/>
                </a:moveTo>
                <a:lnTo>
                  <a:pt x="1687711" y="120551"/>
                </a:lnTo>
                <a:cubicBezTo>
                  <a:pt x="1689497" y="120774"/>
                  <a:pt x="1690390" y="121667"/>
                  <a:pt x="1690390" y="123230"/>
                </a:cubicBezTo>
                <a:lnTo>
                  <a:pt x="1690390" y="144661"/>
                </a:lnTo>
                <a:cubicBezTo>
                  <a:pt x="1690390" y="146447"/>
                  <a:pt x="1689497" y="147340"/>
                  <a:pt x="1687711" y="147340"/>
                </a:cubicBezTo>
                <a:lnTo>
                  <a:pt x="1666279" y="147340"/>
                </a:lnTo>
                <a:cubicBezTo>
                  <a:pt x="1664493" y="147340"/>
                  <a:pt x="1663600" y="146447"/>
                  <a:pt x="1663600" y="144661"/>
                </a:cubicBezTo>
                <a:lnTo>
                  <a:pt x="1663600" y="123230"/>
                </a:lnTo>
                <a:cubicBezTo>
                  <a:pt x="1663824" y="121444"/>
                  <a:pt x="1664717" y="120551"/>
                  <a:pt x="1666279" y="120551"/>
                </a:cubicBezTo>
                <a:close/>
                <a:moveTo>
                  <a:pt x="1626096" y="120551"/>
                </a:moveTo>
                <a:lnTo>
                  <a:pt x="1647527" y="120551"/>
                </a:lnTo>
                <a:cubicBezTo>
                  <a:pt x="1649313" y="120774"/>
                  <a:pt x="1650206" y="121667"/>
                  <a:pt x="1650206" y="123230"/>
                </a:cubicBezTo>
                <a:lnTo>
                  <a:pt x="1650206" y="144661"/>
                </a:lnTo>
                <a:cubicBezTo>
                  <a:pt x="1650206" y="146447"/>
                  <a:pt x="1649313" y="147340"/>
                  <a:pt x="1647527" y="147340"/>
                </a:cubicBezTo>
                <a:lnTo>
                  <a:pt x="1626096" y="147340"/>
                </a:lnTo>
                <a:cubicBezTo>
                  <a:pt x="1624310" y="147340"/>
                  <a:pt x="1623417" y="146447"/>
                  <a:pt x="1623417" y="144661"/>
                </a:cubicBezTo>
                <a:lnTo>
                  <a:pt x="1623417" y="123230"/>
                </a:lnTo>
                <a:cubicBezTo>
                  <a:pt x="1623640" y="121444"/>
                  <a:pt x="1624533" y="120551"/>
                  <a:pt x="1626096" y="120551"/>
                </a:cubicBezTo>
                <a:close/>
                <a:moveTo>
                  <a:pt x="1585912" y="120551"/>
                </a:moveTo>
                <a:lnTo>
                  <a:pt x="1607343" y="120551"/>
                </a:lnTo>
                <a:cubicBezTo>
                  <a:pt x="1609129" y="120774"/>
                  <a:pt x="1610022" y="121667"/>
                  <a:pt x="1610022" y="123230"/>
                </a:cubicBezTo>
                <a:lnTo>
                  <a:pt x="1610022" y="144661"/>
                </a:lnTo>
                <a:cubicBezTo>
                  <a:pt x="1610022" y="146447"/>
                  <a:pt x="1609129" y="147340"/>
                  <a:pt x="1607343" y="147340"/>
                </a:cubicBezTo>
                <a:lnTo>
                  <a:pt x="1585912" y="147340"/>
                </a:lnTo>
                <a:cubicBezTo>
                  <a:pt x="1584126" y="147340"/>
                  <a:pt x="1583233" y="146447"/>
                  <a:pt x="1583233" y="144661"/>
                </a:cubicBezTo>
                <a:lnTo>
                  <a:pt x="1583233" y="123230"/>
                </a:lnTo>
                <a:cubicBezTo>
                  <a:pt x="1583456" y="121444"/>
                  <a:pt x="1584349" y="120551"/>
                  <a:pt x="1585912" y="120551"/>
                </a:cubicBezTo>
                <a:close/>
                <a:moveTo>
                  <a:pt x="1545729" y="120551"/>
                </a:moveTo>
                <a:lnTo>
                  <a:pt x="1567160" y="120551"/>
                </a:lnTo>
                <a:cubicBezTo>
                  <a:pt x="1568946" y="120774"/>
                  <a:pt x="1569839" y="121667"/>
                  <a:pt x="1569839" y="123230"/>
                </a:cubicBezTo>
                <a:lnTo>
                  <a:pt x="1569839" y="144661"/>
                </a:lnTo>
                <a:cubicBezTo>
                  <a:pt x="1569839" y="146447"/>
                  <a:pt x="1568946" y="147340"/>
                  <a:pt x="1567160" y="147340"/>
                </a:cubicBezTo>
                <a:lnTo>
                  <a:pt x="1545729" y="147340"/>
                </a:lnTo>
                <a:cubicBezTo>
                  <a:pt x="1543943" y="147340"/>
                  <a:pt x="1543050" y="146447"/>
                  <a:pt x="1543050" y="144661"/>
                </a:cubicBezTo>
                <a:lnTo>
                  <a:pt x="1543050" y="123230"/>
                </a:lnTo>
                <a:cubicBezTo>
                  <a:pt x="1543273" y="121444"/>
                  <a:pt x="1544166" y="120551"/>
                  <a:pt x="1545729" y="120551"/>
                </a:cubicBezTo>
                <a:close/>
                <a:moveTo>
                  <a:pt x="1473398" y="120551"/>
                </a:moveTo>
                <a:lnTo>
                  <a:pt x="1494829" y="120551"/>
                </a:lnTo>
                <a:cubicBezTo>
                  <a:pt x="1496615" y="120774"/>
                  <a:pt x="1497508" y="121667"/>
                  <a:pt x="1497508" y="123230"/>
                </a:cubicBezTo>
                <a:lnTo>
                  <a:pt x="1497508" y="144661"/>
                </a:lnTo>
                <a:cubicBezTo>
                  <a:pt x="1497508" y="146447"/>
                  <a:pt x="1496615" y="147340"/>
                  <a:pt x="1494829" y="147340"/>
                </a:cubicBezTo>
                <a:lnTo>
                  <a:pt x="1473398" y="147340"/>
                </a:lnTo>
                <a:cubicBezTo>
                  <a:pt x="1471612" y="147340"/>
                  <a:pt x="1470719" y="146447"/>
                  <a:pt x="1470719" y="144661"/>
                </a:cubicBezTo>
                <a:lnTo>
                  <a:pt x="1470719" y="123230"/>
                </a:lnTo>
                <a:cubicBezTo>
                  <a:pt x="1470942" y="121444"/>
                  <a:pt x="1471835" y="120551"/>
                  <a:pt x="1473398" y="120551"/>
                </a:cubicBezTo>
                <a:close/>
                <a:moveTo>
                  <a:pt x="1433215" y="120551"/>
                </a:moveTo>
                <a:lnTo>
                  <a:pt x="1454646" y="120551"/>
                </a:lnTo>
                <a:cubicBezTo>
                  <a:pt x="1456432" y="120774"/>
                  <a:pt x="1457325" y="121667"/>
                  <a:pt x="1457325" y="123230"/>
                </a:cubicBezTo>
                <a:lnTo>
                  <a:pt x="1457325" y="144661"/>
                </a:lnTo>
                <a:cubicBezTo>
                  <a:pt x="1457325" y="146447"/>
                  <a:pt x="1456432" y="147340"/>
                  <a:pt x="1454646" y="147340"/>
                </a:cubicBezTo>
                <a:lnTo>
                  <a:pt x="1433215" y="147340"/>
                </a:lnTo>
                <a:cubicBezTo>
                  <a:pt x="1431429" y="147340"/>
                  <a:pt x="1430536" y="146447"/>
                  <a:pt x="1430536" y="144661"/>
                </a:cubicBezTo>
                <a:lnTo>
                  <a:pt x="1430536" y="123230"/>
                </a:lnTo>
                <a:cubicBezTo>
                  <a:pt x="1430759" y="121444"/>
                  <a:pt x="1431652" y="120551"/>
                  <a:pt x="1433215" y="120551"/>
                </a:cubicBezTo>
                <a:close/>
                <a:moveTo>
                  <a:pt x="1393031" y="120551"/>
                </a:moveTo>
                <a:lnTo>
                  <a:pt x="1414462" y="120551"/>
                </a:lnTo>
                <a:cubicBezTo>
                  <a:pt x="1416248" y="120774"/>
                  <a:pt x="1417141" y="121667"/>
                  <a:pt x="1417141" y="123230"/>
                </a:cubicBezTo>
                <a:lnTo>
                  <a:pt x="1417141" y="144661"/>
                </a:lnTo>
                <a:cubicBezTo>
                  <a:pt x="1417141" y="146447"/>
                  <a:pt x="1416248" y="147340"/>
                  <a:pt x="1414462" y="147340"/>
                </a:cubicBezTo>
                <a:lnTo>
                  <a:pt x="1393031" y="147340"/>
                </a:lnTo>
                <a:cubicBezTo>
                  <a:pt x="1391245" y="147340"/>
                  <a:pt x="1390352" y="146447"/>
                  <a:pt x="1390352" y="144661"/>
                </a:cubicBezTo>
                <a:lnTo>
                  <a:pt x="1390352" y="123230"/>
                </a:lnTo>
                <a:cubicBezTo>
                  <a:pt x="1390575" y="121444"/>
                  <a:pt x="1391468" y="120551"/>
                  <a:pt x="1393031" y="120551"/>
                </a:cubicBezTo>
                <a:close/>
                <a:moveTo>
                  <a:pt x="1352847" y="120551"/>
                </a:moveTo>
                <a:lnTo>
                  <a:pt x="1374279" y="120551"/>
                </a:lnTo>
                <a:cubicBezTo>
                  <a:pt x="1376065" y="120774"/>
                  <a:pt x="1376957" y="121667"/>
                  <a:pt x="1376957" y="123230"/>
                </a:cubicBezTo>
                <a:lnTo>
                  <a:pt x="1376957" y="144661"/>
                </a:lnTo>
                <a:cubicBezTo>
                  <a:pt x="1376957" y="146447"/>
                  <a:pt x="1376065" y="147340"/>
                  <a:pt x="1374279" y="147340"/>
                </a:cubicBezTo>
                <a:lnTo>
                  <a:pt x="1352847" y="147340"/>
                </a:lnTo>
                <a:cubicBezTo>
                  <a:pt x="1351061" y="147340"/>
                  <a:pt x="1350169" y="146447"/>
                  <a:pt x="1350169" y="144661"/>
                </a:cubicBezTo>
                <a:lnTo>
                  <a:pt x="1350169" y="123230"/>
                </a:lnTo>
                <a:cubicBezTo>
                  <a:pt x="1350392" y="121444"/>
                  <a:pt x="1351285" y="120551"/>
                  <a:pt x="1352847" y="120551"/>
                </a:cubicBezTo>
                <a:close/>
                <a:moveTo>
                  <a:pt x="1272480" y="120551"/>
                </a:moveTo>
                <a:lnTo>
                  <a:pt x="1293912" y="120551"/>
                </a:lnTo>
                <a:cubicBezTo>
                  <a:pt x="1295697" y="120774"/>
                  <a:pt x="1296590" y="121667"/>
                  <a:pt x="1296590" y="123230"/>
                </a:cubicBezTo>
                <a:lnTo>
                  <a:pt x="1296590" y="144661"/>
                </a:lnTo>
                <a:cubicBezTo>
                  <a:pt x="1296590" y="146447"/>
                  <a:pt x="1295697" y="147340"/>
                  <a:pt x="1293912" y="147340"/>
                </a:cubicBezTo>
                <a:lnTo>
                  <a:pt x="1272480" y="147340"/>
                </a:lnTo>
                <a:cubicBezTo>
                  <a:pt x="1270694" y="147340"/>
                  <a:pt x="1269801" y="146447"/>
                  <a:pt x="1269801" y="144661"/>
                </a:cubicBezTo>
                <a:lnTo>
                  <a:pt x="1269801" y="123230"/>
                </a:lnTo>
                <a:cubicBezTo>
                  <a:pt x="1270024" y="121444"/>
                  <a:pt x="1270917" y="120551"/>
                  <a:pt x="1272480" y="120551"/>
                </a:cubicBezTo>
                <a:close/>
                <a:moveTo>
                  <a:pt x="1232297" y="120551"/>
                </a:moveTo>
                <a:lnTo>
                  <a:pt x="1253728" y="120551"/>
                </a:lnTo>
                <a:cubicBezTo>
                  <a:pt x="1255514" y="120774"/>
                  <a:pt x="1256407" y="121667"/>
                  <a:pt x="1256407" y="123230"/>
                </a:cubicBezTo>
                <a:lnTo>
                  <a:pt x="1256407" y="144661"/>
                </a:lnTo>
                <a:cubicBezTo>
                  <a:pt x="1256407" y="146447"/>
                  <a:pt x="1255514" y="147340"/>
                  <a:pt x="1253728" y="147340"/>
                </a:cubicBezTo>
                <a:lnTo>
                  <a:pt x="1232297" y="147340"/>
                </a:lnTo>
                <a:cubicBezTo>
                  <a:pt x="1230511" y="147340"/>
                  <a:pt x="1229618" y="146447"/>
                  <a:pt x="1229618" y="144661"/>
                </a:cubicBezTo>
                <a:lnTo>
                  <a:pt x="1229618" y="123230"/>
                </a:lnTo>
                <a:cubicBezTo>
                  <a:pt x="1229841" y="121444"/>
                  <a:pt x="1230734" y="120551"/>
                  <a:pt x="1232297" y="120551"/>
                </a:cubicBezTo>
                <a:close/>
                <a:moveTo>
                  <a:pt x="1192113" y="120551"/>
                </a:moveTo>
                <a:lnTo>
                  <a:pt x="1213544" y="120551"/>
                </a:lnTo>
                <a:cubicBezTo>
                  <a:pt x="1215330" y="120774"/>
                  <a:pt x="1216223" y="121667"/>
                  <a:pt x="1216223" y="123230"/>
                </a:cubicBezTo>
                <a:lnTo>
                  <a:pt x="1216223" y="144661"/>
                </a:lnTo>
                <a:cubicBezTo>
                  <a:pt x="1216223" y="146447"/>
                  <a:pt x="1215330" y="147340"/>
                  <a:pt x="1213544" y="147340"/>
                </a:cubicBezTo>
                <a:lnTo>
                  <a:pt x="1192113" y="147340"/>
                </a:lnTo>
                <a:cubicBezTo>
                  <a:pt x="1190327" y="147340"/>
                  <a:pt x="1189434" y="146447"/>
                  <a:pt x="1189434" y="144661"/>
                </a:cubicBezTo>
                <a:lnTo>
                  <a:pt x="1189434" y="123230"/>
                </a:lnTo>
                <a:cubicBezTo>
                  <a:pt x="1189657" y="121444"/>
                  <a:pt x="1190550" y="120551"/>
                  <a:pt x="1192113" y="120551"/>
                </a:cubicBezTo>
                <a:close/>
                <a:moveTo>
                  <a:pt x="1151929" y="120551"/>
                </a:moveTo>
                <a:lnTo>
                  <a:pt x="1173361" y="120551"/>
                </a:lnTo>
                <a:cubicBezTo>
                  <a:pt x="1175147" y="120774"/>
                  <a:pt x="1176040" y="121667"/>
                  <a:pt x="1176040" y="123230"/>
                </a:cubicBezTo>
                <a:lnTo>
                  <a:pt x="1176040" y="144661"/>
                </a:lnTo>
                <a:cubicBezTo>
                  <a:pt x="1176040" y="146447"/>
                  <a:pt x="1175147" y="147340"/>
                  <a:pt x="1173361" y="147340"/>
                </a:cubicBezTo>
                <a:lnTo>
                  <a:pt x="1151929" y="147340"/>
                </a:lnTo>
                <a:cubicBezTo>
                  <a:pt x="1150144" y="147340"/>
                  <a:pt x="1149251" y="146447"/>
                  <a:pt x="1149251" y="144661"/>
                </a:cubicBezTo>
                <a:lnTo>
                  <a:pt x="1149251" y="123230"/>
                </a:lnTo>
                <a:cubicBezTo>
                  <a:pt x="1149474" y="121444"/>
                  <a:pt x="1150367" y="120551"/>
                  <a:pt x="1151929" y="120551"/>
                </a:cubicBezTo>
                <a:close/>
                <a:moveTo>
                  <a:pt x="1111746" y="120551"/>
                </a:moveTo>
                <a:lnTo>
                  <a:pt x="1133177" y="120551"/>
                </a:lnTo>
                <a:cubicBezTo>
                  <a:pt x="1134963" y="120774"/>
                  <a:pt x="1135856" y="121667"/>
                  <a:pt x="1135856" y="123230"/>
                </a:cubicBezTo>
                <a:lnTo>
                  <a:pt x="1135856" y="144661"/>
                </a:lnTo>
                <a:cubicBezTo>
                  <a:pt x="1135856" y="146447"/>
                  <a:pt x="1134963" y="147340"/>
                  <a:pt x="1133177" y="147340"/>
                </a:cubicBezTo>
                <a:lnTo>
                  <a:pt x="1111746" y="147340"/>
                </a:lnTo>
                <a:cubicBezTo>
                  <a:pt x="1109960" y="147340"/>
                  <a:pt x="1109067" y="146447"/>
                  <a:pt x="1109067" y="144661"/>
                </a:cubicBezTo>
                <a:lnTo>
                  <a:pt x="1109067" y="123230"/>
                </a:lnTo>
                <a:cubicBezTo>
                  <a:pt x="1109290" y="121444"/>
                  <a:pt x="1110183" y="120551"/>
                  <a:pt x="1111746" y="120551"/>
                </a:cubicBezTo>
                <a:close/>
                <a:moveTo>
                  <a:pt x="1071562" y="120551"/>
                </a:moveTo>
                <a:lnTo>
                  <a:pt x="1092994" y="120551"/>
                </a:lnTo>
                <a:cubicBezTo>
                  <a:pt x="1094780" y="120774"/>
                  <a:pt x="1095673" y="121667"/>
                  <a:pt x="1095673" y="123230"/>
                </a:cubicBezTo>
                <a:lnTo>
                  <a:pt x="1095673" y="144661"/>
                </a:lnTo>
                <a:cubicBezTo>
                  <a:pt x="1095673" y="146447"/>
                  <a:pt x="1094780" y="147340"/>
                  <a:pt x="1092994" y="147340"/>
                </a:cubicBezTo>
                <a:lnTo>
                  <a:pt x="1071562" y="147340"/>
                </a:lnTo>
                <a:cubicBezTo>
                  <a:pt x="1069776" y="147340"/>
                  <a:pt x="1068883" y="146447"/>
                  <a:pt x="1068883" y="144661"/>
                </a:cubicBezTo>
                <a:lnTo>
                  <a:pt x="1068883" y="123230"/>
                </a:lnTo>
                <a:cubicBezTo>
                  <a:pt x="1069106" y="121444"/>
                  <a:pt x="1070000" y="120551"/>
                  <a:pt x="1071562" y="120551"/>
                </a:cubicBezTo>
                <a:close/>
                <a:moveTo>
                  <a:pt x="1031379" y="120551"/>
                </a:moveTo>
                <a:lnTo>
                  <a:pt x="1052810" y="120551"/>
                </a:lnTo>
                <a:cubicBezTo>
                  <a:pt x="1054596" y="120774"/>
                  <a:pt x="1055489" y="121667"/>
                  <a:pt x="1055489" y="123230"/>
                </a:cubicBezTo>
                <a:lnTo>
                  <a:pt x="1055489" y="144661"/>
                </a:lnTo>
                <a:cubicBezTo>
                  <a:pt x="1055489" y="146447"/>
                  <a:pt x="1054596" y="147340"/>
                  <a:pt x="1052810" y="147340"/>
                </a:cubicBezTo>
                <a:lnTo>
                  <a:pt x="1031379" y="147340"/>
                </a:lnTo>
                <a:cubicBezTo>
                  <a:pt x="1029593" y="147340"/>
                  <a:pt x="1028700" y="146447"/>
                  <a:pt x="1028700" y="144661"/>
                </a:cubicBezTo>
                <a:lnTo>
                  <a:pt x="1028700" y="123230"/>
                </a:lnTo>
                <a:cubicBezTo>
                  <a:pt x="1028923" y="121444"/>
                  <a:pt x="1029816" y="120551"/>
                  <a:pt x="1031379" y="120551"/>
                </a:cubicBezTo>
                <a:close/>
                <a:moveTo>
                  <a:pt x="959048" y="120551"/>
                </a:moveTo>
                <a:lnTo>
                  <a:pt x="980479" y="120551"/>
                </a:lnTo>
                <a:cubicBezTo>
                  <a:pt x="982265" y="120774"/>
                  <a:pt x="983159" y="121667"/>
                  <a:pt x="983159" y="123230"/>
                </a:cubicBezTo>
                <a:lnTo>
                  <a:pt x="983159" y="144661"/>
                </a:lnTo>
                <a:cubicBezTo>
                  <a:pt x="983159" y="146447"/>
                  <a:pt x="982265" y="147340"/>
                  <a:pt x="980479" y="147340"/>
                </a:cubicBezTo>
                <a:lnTo>
                  <a:pt x="959048" y="147340"/>
                </a:lnTo>
                <a:cubicBezTo>
                  <a:pt x="957262" y="147340"/>
                  <a:pt x="956370" y="146447"/>
                  <a:pt x="956370" y="144661"/>
                </a:cubicBezTo>
                <a:lnTo>
                  <a:pt x="956370" y="123230"/>
                </a:lnTo>
                <a:cubicBezTo>
                  <a:pt x="956593" y="121444"/>
                  <a:pt x="957486" y="120551"/>
                  <a:pt x="959048" y="120551"/>
                </a:cubicBezTo>
                <a:close/>
                <a:moveTo>
                  <a:pt x="918865" y="120551"/>
                </a:moveTo>
                <a:lnTo>
                  <a:pt x="940296" y="120551"/>
                </a:lnTo>
                <a:cubicBezTo>
                  <a:pt x="942082" y="120774"/>
                  <a:pt x="942975" y="121667"/>
                  <a:pt x="942975" y="123230"/>
                </a:cubicBezTo>
                <a:lnTo>
                  <a:pt x="942975" y="144661"/>
                </a:lnTo>
                <a:cubicBezTo>
                  <a:pt x="942975" y="146447"/>
                  <a:pt x="942082" y="147340"/>
                  <a:pt x="940296" y="147340"/>
                </a:cubicBezTo>
                <a:lnTo>
                  <a:pt x="918865" y="147340"/>
                </a:lnTo>
                <a:cubicBezTo>
                  <a:pt x="917079" y="147340"/>
                  <a:pt x="916186" y="146447"/>
                  <a:pt x="916186" y="144661"/>
                </a:cubicBezTo>
                <a:lnTo>
                  <a:pt x="916186" y="123230"/>
                </a:lnTo>
                <a:cubicBezTo>
                  <a:pt x="916409" y="121444"/>
                  <a:pt x="917302" y="120551"/>
                  <a:pt x="918865" y="120551"/>
                </a:cubicBezTo>
                <a:close/>
                <a:moveTo>
                  <a:pt x="878681" y="120551"/>
                </a:moveTo>
                <a:lnTo>
                  <a:pt x="900112" y="120551"/>
                </a:lnTo>
                <a:cubicBezTo>
                  <a:pt x="901898" y="120774"/>
                  <a:pt x="902791" y="121667"/>
                  <a:pt x="902791" y="123230"/>
                </a:cubicBezTo>
                <a:lnTo>
                  <a:pt x="902791" y="144661"/>
                </a:lnTo>
                <a:cubicBezTo>
                  <a:pt x="902791" y="146447"/>
                  <a:pt x="901898" y="147340"/>
                  <a:pt x="900112" y="147340"/>
                </a:cubicBezTo>
                <a:lnTo>
                  <a:pt x="878681" y="147340"/>
                </a:lnTo>
                <a:cubicBezTo>
                  <a:pt x="876895" y="147340"/>
                  <a:pt x="876002" y="146447"/>
                  <a:pt x="876002" y="144661"/>
                </a:cubicBezTo>
                <a:lnTo>
                  <a:pt x="876002" y="123230"/>
                </a:lnTo>
                <a:cubicBezTo>
                  <a:pt x="876225" y="121444"/>
                  <a:pt x="877119" y="120551"/>
                  <a:pt x="878681" y="120551"/>
                </a:cubicBezTo>
                <a:close/>
                <a:moveTo>
                  <a:pt x="838497" y="120551"/>
                </a:moveTo>
                <a:lnTo>
                  <a:pt x="859929" y="120551"/>
                </a:lnTo>
                <a:cubicBezTo>
                  <a:pt x="861715" y="120774"/>
                  <a:pt x="862608" y="121667"/>
                  <a:pt x="862608" y="123230"/>
                </a:cubicBezTo>
                <a:lnTo>
                  <a:pt x="862608" y="144661"/>
                </a:lnTo>
                <a:cubicBezTo>
                  <a:pt x="862608" y="146447"/>
                  <a:pt x="861715" y="147340"/>
                  <a:pt x="859929" y="147340"/>
                </a:cubicBezTo>
                <a:lnTo>
                  <a:pt x="838497" y="147340"/>
                </a:lnTo>
                <a:cubicBezTo>
                  <a:pt x="836712" y="147340"/>
                  <a:pt x="835819" y="146447"/>
                  <a:pt x="835819" y="144661"/>
                </a:cubicBezTo>
                <a:lnTo>
                  <a:pt x="835819" y="123230"/>
                </a:lnTo>
                <a:cubicBezTo>
                  <a:pt x="836042" y="121444"/>
                  <a:pt x="836935" y="120551"/>
                  <a:pt x="838497" y="120551"/>
                </a:cubicBezTo>
                <a:close/>
                <a:moveTo>
                  <a:pt x="798314" y="120551"/>
                </a:moveTo>
                <a:lnTo>
                  <a:pt x="819745" y="120551"/>
                </a:lnTo>
                <a:cubicBezTo>
                  <a:pt x="821531" y="120774"/>
                  <a:pt x="822424" y="121667"/>
                  <a:pt x="822424" y="123230"/>
                </a:cubicBezTo>
                <a:lnTo>
                  <a:pt x="822424" y="144661"/>
                </a:lnTo>
                <a:cubicBezTo>
                  <a:pt x="822424" y="146447"/>
                  <a:pt x="821531" y="147340"/>
                  <a:pt x="819745" y="147340"/>
                </a:cubicBezTo>
                <a:lnTo>
                  <a:pt x="798314" y="147340"/>
                </a:lnTo>
                <a:cubicBezTo>
                  <a:pt x="796528" y="147340"/>
                  <a:pt x="795635" y="146447"/>
                  <a:pt x="795635" y="144661"/>
                </a:cubicBezTo>
                <a:lnTo>
                  <a:pt x="795635" y="123230"/>
                </a:lnTo>
                <a:cubicBezTo>
                  <a:pt x="795858" y="121444"/>
                  <a:pt x="796751" y="120551"/>
                  <a:pt x="798314" y="120551"/>
                </a:cubicBezTo>
                <a:close/>
                <a:moveTo>
                  <a:pt x="758130" y="120551"/>
                </a:moveTo>
                <a:lnTo>
                  <a:pt x="779562" y="120551"/>
                </a:lnTo>
                <a:cubicBezTo>
                  <a:pt x="781347" y="120774"/>
                  <a:pt x="782241" y="121667"/>
                  <a:pt x="782241" y="123230"/>
                </a:cubicBezTo>
                <a:lnTo>
                  <a:pt x="782241" y="144661"/>
                </a:lnTo>
                <a:cubicBezTo>
                  <a:pt x="782241" y="146447"/>
                  <a:pt x="781347" y="147340"/>
                  <a:pt x="779562" y="147340"/>
                </a:cubicBezTo>
                <a:lnTo>
                  <a:pt x="758130" y="147340"/>
                </a:lnTo>
                <a:cubicBezTo>
                  <a:pt x="756344" y="147340"/>
                  <a:pt x="755451" y="146447"/>
                  <a:pt x="755451" y="144661"/>
                </a:cubicBezTo>
                <a:lnTo>
                  <a:pt x="755451" y="123230"/>
                </a:lnTo>
                <a:cubicBezTo>
                  <a:pt x="755675" y="121444"/>
                  <a:pt x="756568" y="120551"/>
                  <a:pt x="758130" y="120551"/>
                </a:cubicBezTo>
                <a:close/>
                <a:moveTo>
                  <a:pt x="717947" y="120551"/>
                </a:moveTo>
                <a:lnTo>
                  <a:pt x="739378" y="120551"/>
                </a:lnTo>
                <a:cubicBezTo>
                  <a:pt x="741164" y="120774"/>
                  <a:pt x="742057" y="121667"/>
                  <a:pt x="742057" y="123230"/>
                </a:cubicBezTo>
                <a:lnTo>
                  <a:pt x="742057" y="144661"/>
                </a:lnTo>
                <a:cubicBezTo>
                  <a:pt x="742057" y="146447"/>
                  <a:pt x="741164" y="147340"/>
                  <a:pt x="739378" y="147340"/>
                </a:cubicBezTo>
                <a:lnTo>
                  <a:pt x="717947" y="147340"/>
                </a:lnTo>
                <a:cubicBezTo>
                  <a:pt x="716161" y="147340"/>
                  <a:pt x="715268" y="146447"/>
                  <a:pt x="715268" y="144661"/>
                </a:cubicBezTo>
                <a:lnTo>
                  <a:pt x="715268" y="123230"/>
                </a:lnTo>
                <a:cubicBezTo>
                  <a:pt x="715491" y="121444"/>
                  <a:pt x="716384" y="120551"/>
                  <a:pt x="717947" y="120551"/>
                </a:cubicBezTo>
                <a:close/>
                <a:moveTo>
                  <a:pt x="677763" y="120551"/>
                </a:moveTo>
                <a:lnTo>
                  <a:pt x="699194" y="120551"/>
                </a:lnTo>
                <a:cubicBezTo>
                  <a:pt x="700980" y="120774"/>
                  <a:pt x="701873" y="121667"/>
                  <a:pt x="701873" y="123230"/>
                </a:cubicBezTo>
                <a:lnTo>
                  <a:pt x="701873" y="144661"/>
                </a:lnTo>
                <a:cubicBezTo>
                  <a:pt x="701873" y="146447"/>
                  <a:pt x="700980" y="147340"/>
                  <a:pt x="699194" y="147340"/>
                </a:cubicBezTo>
                <a:lnTo>
                  <a:pt x="677763" y="147340"/>
                </a:lnTo>
                <a:cubicBezTo>
                  <a:pt x="675977" y="147340"/>
                  <a:pt x="675084" y="146447"/>
                  <a:pt x="675084" y="144661"/>
                </a:cubicBezTo>
                <a:lnTo>
                  <a:pt x="675084" y="123230"/>
                </a:lnTo>
                <a:cubicBezTo>
                  <a:pt x="675307" y="121444"/>
                  <a:pt x="676200" y="120551"/>
                  <a:pt x="677763" y="120551"/>
                </a:cubicBezTo>
                <a:close/>
                <a:moveTo>
                  <a:pt x="637580" y="120551"/>
                </a:moveTo>
                <a:lnTo>
                  <a:pt x="659011" y="120551"/>
                </a:lnTo>
                <a:cubicBezTo>
                  <a:pt x="660797" y="120774"/>
                  <a:pt x="661690" y="121667"/>
                  <a:pt x="661690" y="123230"/>
                </a:cubicBezTo>
                <a:lnTo>
                  <a:pt x="661690" y="144661"/>
                </a:lnTo>
                <a:cubicBezTo>
                  <a:pt x="661690" y="146447"/>
                  <a:pt x="660797" y="147340"/>
                  <a:pt x="659011" y="147340"/>
                </a:cubicBezTo>
                <a:lnTo>
                  <a:pt x="637580" y="147340"/>
                </a:lnTo>
                <a:cubicBezTo>
                  <a:pt x="635794" y="147340"/>
                  <a:pt x="634900" y="146447"/>
                  <a:pt x="634900" y="144661"/>
                </a:cubicBezTo>
                <a:lnTo>
                  <a:pt x="634900" y="123230"/>
                </a:lnTo>
                <a:cubicBezTo>
                  <a:pt x="635124" y="121444"/>
                  <a:pt x="636017" y="120551"/>
                  <a:pt x="637580" y="120551"/>
                </a:cubicBezTo>
                <a:close/>
                <a:moveTo>
                  <a:pt x="597396" y="120551"/>
                </a:moveTo>
                <a:lnTo>
                  <a:pt x="618827" y="120551"/>
                </a:lnTo>
                <a:cubicBezTo>
                  <a:pt x="620613" y="120774"/>
                  <a:pt x="621506" y="121667"/>
                  <a:pt x="621506" y="123230"/>
                </a:cubicBezTo>
                <a:lnTo>
                  <a:pt x="621506" y="144661"/>
                </a:lnTo>
                <a:cubicBezTo>
                  <a:pt x="621506" y="146447"/>
                  <a:pt x="620613" y="147340"/>
                  <a:pt x="618827" y="147340"/>
                </a:cubicBezTo>
                <a:lnTo>
                  <a:pt x="597396" y="147340"/>
                </a:lnTo>
                <a:cubicBezTo>
                  <a:pt x="595610" y="147340"/>
                  <a:pt x="594717" y="146447"/>
                  <a:pt x="594717" y="144661"/>
                </a:cubicBezTo>
                <a:lnTo>
                  <a:pt x="594717" y="123230"/>
                </a:lnTo>
                <a:cubicBezTo>
                  <a:pt x="594940" y="121444"/>
                  <a:pt x="595833" y="120551"/>
                  <a:pt x="597396" y="120551"/>
                </a:cubicBezTo>
                <a:close/>
                <a:moveTo>
                  <a:pt x="557212" y="120551"/>
                </a:moveTo>
                <a:lnTo>
                  <a:pt x="578644" y="120551"/>
                </a:lnTo>
                <a:cubicBezTo>
                  <a:pt x="580430" y="120774"/>
                  <a:pt x="581322" y="121667"/>
                  <a:pt x="581322" y="123230"/>
                </a:cubicBezTo>
                <a:lnTo>
                  <a:pt x="581322" y="144661"/>
                </a:lnTo>
                <a:cubicBezTo>
                  <a:pt x="581322" y="146447"/>
                  <a:pt x="580430" y="147340"/>
                  <a:pt x="578644" y="147340"/>
                </a:cubicBezTo>
                <a:lnTo>
                  <a:pt x="557212" y="147340"/>
                </a:lnTo>
                <a:cubicBezTo>
                  <a:pt x="555426" y="147340"/>
                  <a:pt x="554533" y="146447"/>
                  <a:pt x="554533" y="144661"/>
                </a:cubicBezTo>
                <a:lnTo>
                  <a:pt x="554533" y="123230"/>
                </a:lnTo>
                <a:cubicBezTo>
                  <a:pt x="554757" y="121444"/>
                  <a:pt x="555650" y="120551"/>
                  <a:pt x="557212" y="120551"/>
                </a:cubicBezTo>
                <a:close/>
                <a:moveTo>
                  <a:pt x="517029" y="120551"/>
                </a:moveTo>
                <a:lnTo>
                  <a:pt x="538460" y="120551"/>
                </a:lnTo>
                <a:cubicBezTo>
                  <a:pt x="540246" y="120774"/>
                  <a:pt x="541139" y="121667"/>
                  <a:pt x="541139" y="123230"/>
                </a:cubicBezTo>
                <a:lnTo>
                  <a:pt x="541139" y="144661"/>
                </a:lnTo>
                <a:cubicBezTo>
                  <a:pt x="541139" y="146447"/>
                  <a:pt x="540246" y="147340"/>
                  <a:pt x="538460" y="147340"/>
                </a:cubicBezTo>
                <a:lnTo>
                  <a:pt x="517029" y="147340"/>
                </a:lnTo>
                <a:cubicBezTo>
                  <a:pt x="515243" y="147340"/>
                  <a:pt x="514350" y="146447"/>
                  <a:pt x="514350" y="144661"/>
                </a:cubicBezTo>
                <a:lnTo>
                  <a:pt x="514350" y="123230"/>
                </a:lnTo>
                <a:cubicBezTo>
                  <a:pt x="514573" y="121444"/>
                  <a:pt x="515466" y="120551"/>
                  <a:pt x="517029" y="120551"/>
                </a:cubicBezTo>
                <a:close/>
                <a:moveTo>
                  <a:pt x="444698" y="120551"/>
                </a:moveTo>
                <a:lnTo>
                  <a:pt x="466130" y="120551"/>
                </a:lnTo>
                <a:cubicBezTo>
                  <a:pt x="467916" y="120774"/>
                  <a:pt x="468808" y="121667"/>
                  <a:pt x="468808" y="123230"/>
                </a:cubicBezTo>
                <a:lnTo>
                  <a:pt x="468808" y="144661"/>
                </a:lnTo>
                <a:cubicBezTo>
                  <a:pt x="468808" y="146447"/>
                  <a:pt x="467916" y="147340"/>
                  <a:pt x="466130" y="147340"/>
                </a:cubicBezTo>
                <a:lnTo>
                  <a:pt x="444698" y="147340"/>
                </a:lnTo>
                <a:cubicBezTo>
                  <a:pt x="442912" y="147340"/>
                  <a:pt x="442019" y="146447"/>
                  <a:pt x="442019" y="144661"/>
                </a:cubicBezTo>
                <a:lnTo>
                  <a:pt x="442019" y="123230"/>
                </a:lnTo>
                <a:cubicBezTo>
                  <a:pt x="442243" y="121444"/>
                  <a:pt x="443136" y="120551"/>
                  <a:pt x="444698" y="120551"/>
                </a:cubicBezTo>
                <a:close/>
                <a:moveTo>
                  <a:pt x="404515" y="120551"/>
                </a:moveTo>
                <a:lnTo>
                  <a:pt x="425946" y="120551"/>
                </a:lnTo>
                <a:cubicBezTo>
                  <a:pt x="427732" y="120774"/>
                  <a:pt x="428625" y="121667"/>
                  <a:pt x="428625" y="123230"/>
                </a:cubicBezTo>
                <a:lnTo>
                  <a:pt x="428625" y="144661"/>
                </a:lnTo>
                <a:cubicBezTo>
                  <a:pt x="428625" y="146447"/>
                  <a:pt x="427732" y="147340"/>
                  <a:pt x="425946" y="147340"/>
                </a:cubicBezTo>
                <a:lnTo>
                  <a:pt x="404515" y="147340"/>
                </a:lnTo>
                <a:cubicBezTo>
                  <a:pt x="402729" y="147340"/>
                  <a:pt x="401836" y="146447"/>
                  <a:pt x="401836" y="144661"/>
                </a:cubicBezTo>
                <a:lnTo>
                  <a:pt x="401836" y="123230"/>
                </a:lnTo>
                <a:cubicBezTo>
                  <a:pt x="402059" y="121444"/>
                  <a:pt x="402952" y="120551"/>
                  <a:pt x="404515" y="120551"/>
                </a:cubicBezTo>
                <a:close/>
                <a:moveTo>
                  <a:pt x="364331" y="120551"/>
                </a:moveTo>
                <a:lnTo>
                  <a:pt x="385763" y="120551"/>
                </a:lnTo>
                <a:cubicBezTo>
                  <a:pt x="387549" y="120774"/>
                  <a:pt x="388441" y="121667"/>
                  <a:pt x="388441" y="123230"/>
                </a:cubicBezTo>
                <a:lnTo>
                  <a:pt x="388441" y="144661"/>
                </a:lnTo>
                <a:cubicBezTo>
                  <a:pt x="388441" y="146447"/>
                  <a:pt x="387549" y="147340"/>
                  <a:pt x="385763" y="147340"/>
                </a:cubicBezTo>
                <a:lnTo>
                  <a:pt x="364331" y="147340"/>
                </a:lnTo>
                <a:cubicBezTo>
                  <a:pt x="362546" y="147340"/>
                  <a:pt x="361652" y="146447"/>
                  <a:pt x="361652" y="144661"/>
                </a:cubicBezTo>
                <a:lnTo>
                  <a:pt x="361652" y="123230"/>
                </a:lnTo>
                <a:cubicBezTo>
                  <a:pt x="361875" y="121444"/>
                  <a:pt x="362768" y="120551"/>
                  <a:pt x="364331" y="120551"/>
                </a:cubicBezTo>
                <a:close/>
                <a:moveTo>
                  <a:pt x="324148" y="120551"/>
                </a:moveTo>
                <a:lnTo>
                  <a:pt x="345579" y="120551"/>
                </a:lnTo>
                <a:cubicBezTo>
                  <a:pt x="347365" y="120774"/>
                  <a:pt x="348258" y="121667"/>
                  <a:pt x="348258" y="123230"/>
                </a:cubicBezTo>
                <a:lnTo>
                  <a:pt x="348258" y="144661"/>
                </a:lnTo>
                <a:cubicBezTo>
                  <a:pt x="348258" y="146447"/>
                  <a:pt x="347365" y="147340"/>
                  <a:pt x="345579" y="147340"/>
                </a:cubicBezTo>
                <a:lnTo>
                  <a:pt x="324148" y="147340"/>
                </a:lnTo>
                <a:cubicBezTo>
                  <a:pt x="322362" y="147340"/>
                  <a:pt x="321469" y="146447"/>
                  <a:pt x="321469" y="144661"/>
                </a:cubicBezTo>
                <a:lnTo>
                  <a:pt x="321469" y="123230"/>
                </a:lnTo>
                <a:cubicBezTo>
                  <a:pt x="321692" y="121444"/>
                  <a:pt x="322585" y="120551"/>
                  <a:pt x="324148" y="120551"/>
                </a:cubicBezTo>
                <a:close/>
                <a:moveTo>
                  <a:pt x="283964" y="120551"/>
                </a:moveTo>
                <a:lnTo>
                  <a:pt x="305395" y="120551"/>
                </a:lnTo>
                <a:cubicBezTo>
                  <a:pt x="307181" y="120774"/>
                  <a:pt x="308074" y="121667"/>
                  <a:pt x="308074" y="123230"/>
                </a:cubicBezTo>
                <a:lnTo>
                  <a:pt x="308074" y="144661"/>
                </a:lnTo>
                <a:cubicBezTo>
                  <a:pt x="308074" y="146447"/>
                  <a:pt x="307181" y="147340"/>
                  <a:pt x="305395" y="147340"/>
                </a:cubicBezTo>
                <a:lnTo>
                  <a:pt x="283964" y="147340"/>
                </a:lnTo>
                <a:cubicBezTo>
                  <a:pt x="282178" y="147340"/>
                  <a:pt x="281285" y="146447"/>
                  <a:pt x="281285" y="144661"/>
                </a:cubicBezTo>
                <a:lnTo>
                  <a:pt x="281285" y="123230"/>
                </a:lnTo>
                <a:cubicBezTo>
                  <a:pt x="281509" y="121444"/>
                  <a:pt x="282401" y="120551"/>
                  <a:pt x="283964" y="120551"/>
                </a:cubicBezTo>
                <a:close/>
                <a:moveTo>
                  <a:pt x="243780" y="120551"/>
                </a:moveTo>
                <a:lnTo>
                  <a:pt x="265211" y="120551"/>
                </a:lnTo>
                <a:cubicBezTo>
                  <a:pt x="266998" y="120774"/>
                  <a:pt x="267890" y="121667"/>
                  <a:pt x="267890" y="123230"/>
                </a:cubicBezTo>
                <a:lnTo>
                  <a:pt x="267890" y="144661"/>
                </a:lnTo>
                <a:cubicBezTo>
                  <a:pt x="267890" y="146447"/>
                  <a:pt x="266998" y="147340"/>
                  <a:pt x="265211" y="147340"/>
                </a:cubicBezTo>
                <a:lnTo>
                  <a:pt x="243780" y="147340"/>
                </a:lnTo>
                <a:cubicBezTo>
                  <a:pt x="241994" y="147340"/>
                  <a:pt x="241102" y="146447"/>
                  <a:pt x="241102" y="144661"/>
                </a:cubicBezTo>
                <a:lnTo>
                  <a:pt x="241102" y="123230"/>
                </a:lnTo>
                <a:cubicBezTo>
                  <a:pt x="241325" y="121444"/>
                  <a:pt x="242218" y="120551"/>
                  <a:pt x="243780" y="120551"/>
                </a:cubicBezTo>
                <a:close/>
                <a:moveTo>
                  <a:pt x="203597" y="120551"/>
                </a:moveTo>
                <a:lnTo>
                  <a:pt x="225028" y="120551"/>
                </a:lnTo>
                <a:cubicBezTo>
                  <a:pt x="226814" y="120774"/>
                  <a:pt x="227707" y="121667"/>
                  <a:pt x="227707" y="123230"/>
                </a:cubicBezTo>
                <a:lnTo>
                  <a:pt x="227707" y="144661"/>
                </a:lnTo>
                <a:cubicBezTo>
                  <a:pt x="227707" y="146447"/>
                  <a:pt x="226814" y="147340"/>
                  <a:pt x="225028" y="147340"/>
                </a:cubicBezTo>
                <a:lnTo>
                  <a:pt x="203597" y="147340"/>
                </a:lnTo>
                <a:cubicBezTo>
                  <a:pt x="201811" y="147340"/>
                  <a:pt x="200918" y="146447"/>
                  <a:pt x="200918" y="144661"/>
                </a:cubicBezTo>
                <a:lnTo>
                  <a:pt x="200918" y="123230"/>
                </a:lnTo>
                <a:cubicBezTo>
                  <a:pt x="201141" y="121444"/>
                  <a:pt x="202034" y="120551"/>
                  <a:pt x="203597" y="120551"/>
                </a:cubicBezTo>
                <a:close/>
                <a:moveTo>
                  <a:pt x="163413" y="120551"/>
                </a:moveTo>
                <a:lnTo>
                  <a:pt x="184844" y="120551"/>
                </a:lnTo>
                <a:cubicBezTo>
                  <a:pt x="186630" y="120774"/>
                  <a:pt x="187523" y="121667"/>
                  <a:pt x="187523" y="123230"/>
                </a:cubicBezTo>
                <a:lnTo>
                  <a:pt x="187523" y="144661"/>
                </a:lnTo>
                <a:cubicBezTo>
                  <a:pt x="187523" y="146447"/>
                  <a:pt x="186630" y="147340"/>
                  <a:pt x="184844" y="147340"/>
                </a:cubicBezTo>
                <a:lnTo>
                  <a:pt x="163413" y="147340"/>
                </a:lnTo>
                <a:cubicBezTo>
                  <a:pt x="161627" y="147340"/>
                  <a:pt x="160735" y="146447"/>
                  <a:pt x="160735" y="144661"/>
                </a:cubicBezTo>
                <a:lnTo>
                  <a:pt x="160735" y="123230"/>
                </a:lnTo>
                <a:cubicBezTo>
                  <a:pt x="160957" y="121444"/>
                  <a:pt x="161850" y="120551"/>
                  <a:pt x="163413" y="120551"/>
                </a:cubicBezTo>
                <a:close/>
                <a:moveTo>
                  <a:pt x="123229" y="120551"/>
                </a:moveTo>
                <a:lnTo>
                  <a:pt x="144661" y="120551"/>
                </a:lnTo>
                <a:cubicBezTo>
                  <a:pt x="146447" y="120774"/>
                  <a:pt x="147340" y="121667"/>
                  <a:pt x="147340" y="123230"/>
                </a:cubicBezTo>
                <a:lnTo>
                  <a:pt x="147340" y="144661"/>
                </a:lnTo>
                <a:cubicBezTo>
                  <a:pt x="147340" y="146447"/>
                  <a:pt x="146447" y="147340"/>
                  <a:pt x="144661" y="147340"/>
                </a:cubicBezTo>
                <a:lnTo>
                  <a:pt x="123229" y="147340"/>
                </a:lnTo>
                <a:cubicBezTo>
                  <a:pt x="121443" y="147340"/>
                  <a:pt x="120551" y="146447"/>
                  <a:pt x="120551" y="144661"/>
                </a:cubicBezTo>
                <a:lnTo>
                  <a:pt x="120551" y="123230"/>
                </a:lnTo>
                <a:cubicBezTo>
                  <a:pt x="120774" y="121444"/>
                  <a:pt x="121667" y="120551"/>
                  <a:pt x="123229" y="120551"/>
                </a:cubicBezTo>
                <a:close/>
                <a:moveTo>
                  <a:pt x="83046" y="120551"/>
                </a:moveTo>
                <a:lnTo>
                  <a:pt x="104477" y="120551"/>
                </a:lnTo>
                <a:cubicBezTo>
                  <a:pt x="106263" y="120774"/>
                  <a:pt x="107156" y="121667"/>
                  <a:pt x="107156" y="123230"/>
                </a:cubicBezTo>
                <a:lnTo>
                  <a:pt x="107156" y="144661"/>
                </a:lnTo>
                <a:cubicBezTo>
                  <a:pt x="107156" y="146447"/>
                  <a:pt x="106263" y="147340"/>
                  <a:pt x="104477" y="147340"/>
                </a:cubicBezTo>
                <a:lnTo>
                  <a:pt x="83046" y="147340"/>
                </a:lnTo>
                <a:cubicBezTo>
                  <a:pt x="81260" y="147340"/>
                  <a:pt x="80367" y="146447"/>
                  <a:pt x="80367" y="144661"/>
                </a:cubicBezTo>
                <a:lnTo>
                  <a:pt x="80367" y="123230"/>
                </a:lnTo>
                <a:cubicBezTo>
                  <a:pt x="80590" y="121444"/>
                  <a:pt x="81484" y="120551"/>
                  <a:pt x="83046" y="120551"/>
                </a:cubicBezTo>
                <a:close/>
                <a:moveTo>
                  <a:pt x="42862" y="120551"/>
                </a:moveTo>
                <a:lnTo>
                  <a:pt x="64293" y="120551"/>
                </a:lnTo>
                <a:cubicBezTo>
                  <a:pt x="66079" y="120774"/>
                  <a:pt x="66973" y="121667"/>
                  <a:pt x="66973" y="123230"/>
                </a:cubicBezTo>
                <a:lnTo>
                  <a:pt x="66973" y="144661"/>
                </a:lnTo>
                <a:cubicBezTo>
                  <a:pt x="66973" y="146447"/>
                  <a:pt x="66079" y="147340"/>
                  <a:pt x="64293" y="147340"/>
                </a:cubicBezTo>
                <a:lnTo>
                  <a:pt x="42862" y="147340"/>
                </a:lnTo>
                <a:cubicBezTo>
                  <a:pt x="41076" y="147340"/>
                  <a:pt x="40183" y="146447"/>
                  <a:pt x="40183" y="144661"/>
                </a:cubicBezTo>
                <a:lnTo>
                  <a:pt x="40183" y="123230"/>
                </a:lnTo>
                <a:cubicBezTo>
                  <a:pt x="40407" y="121444"/>
                  <a:pt x="41300" y="120551"/>
                  <a:pt x="42862" y="120551"/>
                </a:cubicBezTo>
                <a:close/>
                <a:moveTo>
                  <a:pt x="2679" y="120551"/>
                </a:moveTo>
                <a:lnTo>
                  <a:pt x="24110" y="120551"/>
                </a:lnTo>
                <a:cubicBezTo>
                  <a:pt x="25896" y="120774"/>
                  <a:pt x="26789" y="121667"/>
                  <a:pt x="26789" y="123230"/>
                </a:cubicBezTo>
                <a:lnTo>
                  <a:pt x="26789" y="144661"/>
                </a:lnTo>
                <a:cubicBezTo>
                  <a:pt x="26789" y="146447"/>
                  <a:pt x="25896" y="147340"/>
                  <a:pt x="24110" y="147340"/>
                </a:cubicBezTo>
                <a:lnTo>
                  <a:pt x="2679" y="147340"/>
                </a:lnTo>
                <a:cubicBezTo>
                  <a:pt x="893" y="147340"/>
                  <a:pt x="0" y="146447"/>
                  <a:pt x="0" y="144661"/>
                </a:cubicBezTo>
                <a:lnTo>
                  <a:pt x="0" y="123230"/>
                </a:lnTo>
                <a:cubicBezTo>
                  <a:pt x="223" y="121444"/>
                  <a:pt x="1116" y="120551"/>
                  <a:pt x="2679" y="120551"/>
                </a:cubicBezTo>
                <a:close/>
                <a:moveTo>
                  <a:pt x="6626423" y="80367"/>
                </a:moveTo>
                <a:lnTo>
                  <a:pt x="6647854" y="80367"/>
                </a:lnTo>
                <a:cubicBezTo>
                  <a:pt x="6649640" y="80591"/>
                  <a:pt x="6650533" y="81484"/>
                  <a:pt x="6650533" y="83046"/>
                </a:cubicBezTo>
                <a:lnTo>
                  <a:pt x="6650533" y="104478"/>
                </a:lnTo>
                <a:cubicBezTo>
                  <a:pt x="6650533" y="106263"/>
                  <a:pt x="6649640" y="107156"/>
                  <a:pt x="6647854" y="107156"/>
                </a:cubicBezTo>
                <a:lnTo>
                  <a:pt x="6626423" y="107156"/>
                </a:lnTo>
                <a:cubicBezTo>
                  <a:pt x="6624637" y="107156"/>
                  <a:pt x="6623744" y="106263"/>
                  <a:pt x="6623744" y="104478"/>
                </a:cubicBezTo>
                <a:lnTo>
                  <a:pt x="6623744" y="83046"/>
                </a:lnTo>
                <a:cubicBezTo>
                  <a:pt x="6623968" y="81260"/>
                  <a:pt x="6624860" y="80367"/>
                  <a:pt x="6626423" y="80367"/>
                </a:cubicBezTo>
                <a:close/>
                <a:moveTo>
                  <a:pt x="6586240" y="80367"/>
                </a:moveTo>
                <a:lnTo>
                  <a:pt x="6607670" y="80367"/>
                </a:lnTo>
                <a:cubicBezTo>
                  <a:pt x="6609456" y="80591"/>
                  <a:pt x="6610350" y="81484"/>
                  <a:pt x="6610350" y="83046"/>
                </a:cubicBezTo>
                <a:lnTo>
                  <a:pt x="6610350" y="104478"/>
                </a:lnTo>
                <a:cubicBezTo>
                  <a:pt x="6610350" y="106263"/>
                  <a:pt x="6609456" y="107156"/>
                  <a:pt x="6607670" y="107156"/>
                </a:cubicBezTo>
                <a:lnTo>
                  <a:pt x="6586240" y="107156"/>
                </a:lnTo>
                <a:cubicBezTo>
                  <a:pt x="6584454" y="107156"/>
                  <a:pt x="6583560" y="106263"/>
                  <a:pt x="6583560" y="104478"/>
                </a:cubicBezTo>
                <a:lnTo>
                  <a:pt x="6583560" y="83046"/>
                </a:lnTo>
                <a:cubicBezTo>
                  <a:pt x="6583784" y="81260"/>
                  <a:pt x="6584677" y="80367"/>
                  <a:pt x="6586240" y="80367"/>
                </a:cubicBezTo>
                <a:close/>
                <a:moveTo>
                  <a:pt x="6546056" y="80367"/>
                </a:moveTo>
                <a:lnTo>
                  <a:pt x="6567487" y="80367"/>
                </a:lnTo>
                <a:cubicBezTo>
                  <a:pt x="6569273" y="80591"/>
                  <a:pt x="6570166" y="81484"/>
                  <a:pt x="6570166" y="83046"/>
                </a:cubicBezTo>
                <a:lnTo>
                  <a:pt x="6570166" y="104478"/>
                </a:lnTo>
                <a:cubicBezTo>
                  <a:pt x="6570166" y="106263"/>
                  <a:pt x="6569273" y="107156"/>
                  <a:pt x="6567487" y="107156"/>
                </a:cubicBezTo>
                <a:lnTo>
                  <a:pt x="6546056" y="107156"/>
                </a:lnTo>
                <a:cubicBezTo>
                  <a:pt x="6544270" y="107156"/>
                  <a:pt x="6543377" y="106263"/>
                  <a:pt x="6543377" y="104478"/>
                </a:cubicBezTo>
                <a:lnTo>
                  <a:pt x="6543377" y="83046"/>
                </a:lnTo>
                <a:cubicBezTo>
                  <a:pt x="6543600" y="81260"/>
                  <a:pt x="6544493" y="80367"/>
                  <a:pt x="6546056" y="80367"/>
                </a:cubicBezTo>
                <a:close/>
                <a:moveTo>
                  <a:pt x="6505872" y="80367"/>
                </a:moveTo>
                <a:lnTo>
                  <a:pt x="6527304" y="80367"/>
                </a:lnTo>
                <a:cubicBezTo>
                  <a:pt x="6529090" y="80591"/>
                  <a:pt x="6529982" y="81484"/>
                  <a:pt x="6529982" y="83046"/>
                </a:cubicBezTo>
                <a:lnTo>
                  <a:pt x="6529982" y="104478"/>
                </a:lnTo>
                <a:cubicBezTo>
                  <a:pt x="6529982" y="106263"/>
                  <a:pt x="6529090" y="107156"/>
                  <a:pt x="6527304" y="107156"/>
                </a:cubicBezTo>
                <a:lnTo>
                  <a:pt x="6505872" y="107156"/>
                </a:lnTo>
                <a:cubicBezTo>
                  <a:pt x="6504086" y="107156"/>
                  <a:pt x="6503194" y="106263"/>
                  <a:pt x="6503194" y="104478"/>
                </a:cubicBezTo>
                <a:lnTo>
                  <a:pt x="6503194" y="83046"/>
                </a:lnTo>
                <a:cubicBezTo>
                  <a:pt x="6503416" y="81260"/>
                  <a:pt x="6504310" y="80367"/>
                  <a:pt x="6505872" y="80367"/>
                </a:cubicBezTo>
                <a:close/>
                <a:moveTo>
                  <a:pt x="6465688" y="80367"/>
                </a:moveTo>
                <a:lnTo>
                  <a:pt x="6487120" y="80367"/>
                </a:lnTo>
                <a:cubicBezTo>
                  <a:pt x="6488906" y="80591"/>
                  <a:pt x="6489799" y="81484"/>
                  <a:pt x="6489799" y="83046"/>
                </a:cubicBezTo>
                <a:lnTo>
                  <a:pt x="6489799" y="104478"/>
                </a:lnTo>
                <a:cubicBezTo>
                  <a:pt x="6489799" y="106263"/>
                  <a:pt x="6488906" y="107156"/>
                  <a:pt x="6487120" y="107156"/>
                </a:cubicBezTo>
                <a:lnTo>
                  <a:pt x="6465688" y="107156"/>
                </a:lnTo>
                <a:cubicBezTo>
                  <a:pt x="6463902" y="107156"/>
                  <a:pt x="6463010" y="106263"/>
                  <a:pt x="6463010" y="104478"/>
                </a:cubicBezTo>
                <a:lnTo>
                  <a:pt x="6463010" y="83046"/>
                </a:lnTo>
                <a:cubicBezTo>
                  <a:pt x="6463233" y="81260"/>
                  <a:pt x="6464126" y="80367"/>
                  <a:pt x="6465688" y="80367"/>
                </a:cubicBezTo>
                <a:close/>
                <a:moveTo>
                  <a:pt x="6425505" y="80367"/>
                </a:moveTo>
                <a:lnTo>
                  <a:pt x="6446936" y="80367"/>
                </a:lnTo>
                <a:cubicBezTo>
                  <a:pt x="6448722" y="80591"/>
                  <a:pt x="6449615" y="81484"/>
                  <a:pt x="6449615" y="83046"/>
                </a:cubicBezTo>
                <a:lnTo>
                  <a:pt x="6449615" y="104478"/>
                </a:lnTo>
                <a:cubicBezTo>
                  <a:pt x="6449615" y="106263"/>
                  <a:pt x="6448722" y="107156"/>
                  <a:pt x="6446936" y="107156"/>
                </a:cubicBezTo>
                <a:lnTo>
                  <a:pt x="6425505" y="107156"/>
                </a:lnTo>
                <a:cubicBezTo>
                  <a:pt x="6423719" y="107156"/>
                  <a:pt x="6422826" y="106263"/>
                  <a:pt x="6422826" y="104478"/>
                </a:cubicBezTo>
                <a:lnTo>
                  <a:pt x="6422826" y="83046"/>
                </a:lnTo>
                <a:cubicBezTo>
                  <a:pt x="6423050" y="81260"/>
                  <a:pt x="6423942" y="80367"/>
                  <a:pt x="6425505" y="80367"/>
                </a:cubicBezTo>
                <a:close/>
                <a:moveTo>
                  <a:pt x="6385322" y="80367"/>
                </a:moveTo>
                <a:lnTo>
                  <a:pt x="6406752" y="80367"/>
                </a:lnTo>
                <a:cubicBezTo>
                  <a:pt x="6408538" y="80591"/>
                  <a:pt x="6409432" y="81484"/>
                  <a:pt x="6409432" y="83046"/>
                </a:cubicBezTo>
                <a:lnTo>
                  <a:pt x="6409432" y="104478"/>
                </a:lnTo>
                <a:cubicBezTo>
                  <a:pt x="6409432" y="106263"/>
                  <a:pt x="6408538" y="107156"/>
                  <a:pt x="6406752" y="107156"/>
                </a:cubicBezTo>
                <a:lnTo>
                  <a:pt x="6385322" y="107156"/>
                </a:lnTo>
                <a:cubicBezTo>
                  <a:pt x="6383536" y="107156"/>
                  <a:pt x="6382642" y="106263"/>
                  <a:pt x="6382642" y="104478"/>
                </a:cubicBezTo>
                <a:lnTo>
                  <a:pt x="6382642" y="83046"/>
                </a:lnTo>
                <a:cubicBezTo>
                  <a:pt x="6382866" y="81260"/>
                  <a:pt x="6383759" y="80367"/>
                  <a:pt x="6385322" y="80367"/>
                </a:cubicBezTo>
                <a:close/>
                <a:moveTo>
                  <a:pt x="6345138" y="80367"/>
                </a:moveTo>
                <a:lnTo>
                  <a:pt x="6366569" y="80367"/>
                </a:lnTo>
                <a:cubicBezTo>
                  <a:pt x="6368355" y="80591"/>
                  <a:pt x="6369248" y="81484"/>
                  <a:pt x="6369248" y="83046"/>
                </a:cubicBezTo>
                <a:lnTo>
                  <a:pt x="6369248" y="104478"/>
                </a:lnTo>
                <a:cubicBezTo>
                  <a:pt x="6369248" y="106263"/>
                  <a:pt x="6368355" y="107156"/>
                  <a:pt x="6366569" y="107156"/>
                </a:cubicBezTo>
                <a:lnTo>
                  <a:pt x="6345138" y="107156"/>
                </a:lnTo>
                <a:cubicBezTo>
                  <a:pt x="6343352" y="107156"/>
                  <a:pt x="6342459" y="106263"/>
                  <a:pt x="6342459" y="104478"/>
                </a:cubicBezTo>
                <a:lnTo>
                  <a:pt x="6342459" y="83046"/>
                </a:lnTo>
                <a:cubicBezTo>
                  <a:pt x="6342682" y="81260"/>
                  <a:pt x="6343575" y="80367"/>
                  <a:pt x="6345138" y="80367"/>
                </a:cubicBezTo>
                <a:close/>
                <a:moveTo>
                  <a:pt x="6304954" y="80367"/>
                </a:moveTo>
                <a:lnTo>
                  <a:pt x="6326386" y="80367"/>
                </a:lnTo>
                <a:cubicBezTo>
                  <a:pt x="6328172" y="80591"/>
                  <a:pt x="6329064" y="81484"/>
                  <a:pt x="6329064" y="83046"/>
                </a:cubicBezTo>
                <a:lnTo>
                  <a:pt x="6329064" y="104478"/>
                </a:lnTo>
                <a:cubicBezTo>
                  <a:pt x="6329064" y="106263"/>
                  <a:pt x="6328172" y="107156"/>
                  <a:pt x="6326386" y="107156"/>
                </a:cubicBezTo>
                <a:lnTo>
                  <a:pt x="6304954" y="107156"/>
                </a:lnTo>
                <a:cubicBezTo>
                  <a:pt x="6303168" y="107156"/>
                  <a:pt x="6302276" y="106263"/>
                  <a:pt x="6302276" y="104478"/>
                </a:cubicBezTo>
                <a:lnTo>
                  <a:pt x="6302276" y="83046"/>
                </a:lnTo>
                <a:cubicBezTo>
                  <a:pt x="6302498" y="81260"/>
                  <a:pt x="6303392" y="80367"/>
                  <a:pt x="6304954" y="80367"/>
                </a:cubicBezTo>
                <a:close/>
                <a:moveTo>
                  <a:pt x="6264770" y="80367"/>
                </a:moveTo>
                <a:lnTo>
                  <a:pt x="6286202" y="80367"/>
                </a:lnTo>
                <a:cubicBezTo>
                  <a:pt x="6287988" y="80591"/>
                  <a:pt x="6288881" y="81484"/>
                  <a:pt x="6288881" y="83046"/>
                </a:cubicBezTo>
                <a:lnTo>
                  <a:pt x="6288881" y="104478"/>
                </a:lnTo>
                <a:cubicBezTo>
                  <a:pt x="6288881" y="106263"/>
                  <a:pt x="6287988" y="107156"/>
                  <a:pt x="6286202" y="107156"/>
                </a:cubicBezTo>
                <a:lnTo>
                  <a:pt x="6264770" y="107156"/>
                </a:lnTo>
                <a:cubicBezTo>
                  <a:pt x="6262985" y="107156"/>
                  <a:pt x="6262092" y="106263"/>
                  <a:pt x="6262092" y="104478"/>
                </a:cubicBezTo>
                <a:lnTo>
                  <a:pt x="6262092" y="83046"/>
                </a:lnTo>
                <a:cubicBezTo>
                  <a:pt x="6262315" y="81260"/>
                  <a:pt x="6263208" y="80367"/>
                  <a:pt x="6264770" y="80367"/>
                </a:cubicBezTo>
                <a:close/>
                <a:moveTo>
                  <a:pt x="6224587" y="80367"/>
                </a:moveTo>
                <a:lnTo>
                  <a:pt x="6246018" y="80367"/>
                </a:lnTo>
                <a:cubicBezTo>
                  <a:pt x="6247804" y="80591"/>
                  <a:pt x="6248698" y="81484"/>
                  <a:pt x="6248698" y="83046"/>
                </a:cubicBezTo>
                <a:lnTo>
                  <a:pt x="6248698" y="104478"/>
                </a:lnTo>
                <a:cubicBezTo>
                  <a:pt x="6248698" y="106263"/>
                  <a:pt x="6247804" y="107156"/>
                  <a:pt x="6246018" y="107156"/>
                </a:cubicBezTo>
                <a:lnTo>
                  <a:pt x="6224587" y="107156"/>
                </a:lnTo>
                <a:cubicBezTo>
                  <a:pt x="6222801" y="107156"/>
                  <a:pt x="6221908" y="106263"/>
                  <a:pt x="6221908" y="104478"/>
                </a:cubicBezTo>
                <a:lnTo>
                  <a:pt x="6221908" y="83046"/>
                </a:lnTo>
                <a:cubicBezTo>
                  <a:pt x="6222132" y="81260"/>
                  <a:pt x="6223024" y="80367"/>
                  <a:pt x="6224587" y="80367"/>
                </a:cubicBezTo>
                <a:close/>
                <a:moveTo>
                  <a:pt x="6184404" y="80367"/>
                </a:moveTo>
                <a:lnTo>
                  <a:pt x="6205835" y="80367"/>
                </a:lnTo>
                <a:cubicBezTo>
                  <a:pt x="6207620" y="80591"/>
                  <a:pt x="6208514" y="81484"/>
                  <a:pt x="6208514" y="83046"/>
                </a:cubicBezTo>
                <a:lnTo>
                  <a:pt x="6208514" y="104478"/>
                </a:lnTo>
                <a:cubicBezTo>
                  <a:pt x="6208514" y="106263"/>
                  <a:pt x="6207620" y="107156"/>
                  <a:pt x="6205835" y="107156"/>
                </a:cubicBezTo>
                <a:lnTo>
                  <a:pt x="6184404" y="107156"/>
                </a:lnTo>
                <a:cubicBezTo>
                  <a:pt x="6182618" y="107156"/>
                  <a:pt x="6181724" y="106263"/>
                  <a:pt x="6181724" y="104478"/>
                </a:cubicBezTo>
                <a:lnTo>
                  <a:pt x="6181724" y="83046"/>
                </a:lnTo>
                <a:cubicBezTo>
                  <a:pt x="6181948" y="81260"/>
                  <a:pt x="6182841" y="80367"/>
                  <a:pt x="6184404" y="80367"/>
                </a:cubicBezTo>
                <a:close/>
                <a:moveTo>
                  <a:pt x="6112073" y="80367"/>
                </a:moveTo>
                <a:lnTo>
                  <a:pt x="6133504" y="80367"/>
                </a:lnTo>
                <a:cubicBezTo>
                  <a:pt x="6135290" y="80591"/>
                  <a:pt x="6136183" y="81484"/>
                  <a:pt x="6136183" y="83046"/>
                </a:cubicBezTo>
                <a:lnTo>
                  <a:pt x="6136183" y="104478"/>
                </a:lnTo>
                <a:cubicBezTo>
                  <a:pt x="6136183" y="106263"/>
                  <a:pt x="6135290" y="107156"/>
                  <a:pt x="6133504" y="107156"/>
                </a:cubicBezTo>
                <a:lnTo>
                  <a:pt x="6112073" y="107156"/>
                </a:lnTo>
                <a:cubicBezTo>
                  <a:pt x="6110287" y="107156"/>
                  <a:pt x="6109394" y="106263"/>
                  <a:pt x="6109394" y="104478"/>
                </a:cubicBezTo>
                <a:lnTo>
                  <a:pt x="6109394" y="83046"/>
                </a:lnTo>
                <a:cubicBezTo>
                  <a:pt x="6109618" y="81260"/>
                  <a:pt x="6110510" y="80367"/>
                  <a:pt x="6112073" y="80367"/>
                </a:cubicBezTo>
                <a:close/>
                <a:moveTo>
                  <a:pt x="6071890" y="80367"/>
                </a:moveTo>
                <a:lnTo>
                  <a:pt x="6093320" y="80367"/>
                </a:lnTo>
                <a:cubicBezTo>
                  <a:pt x="6095106" y="80591"/>
                  <a:pt x="6096000" y="81484"/>
                  <a:pt x="6096000" y="83046"/>
                </a:cubicBezTo>
                <a:lnTo>
                  <a:pt x="6096000" y="104478"/>
                </a:lnTo>
                <a:cubicBezTo>
                  <a:pt x="6096000" y="106263"/>
                  <a:pt x="6095106" y="107156"/>
                  <a:pt x="6093320" y="107156"/>
                </a:cubicBezTo>
                <a:lnTo>
                  <a:pt x="6071890" y="107156"/>
                </a:lnTo>
                <a:cubicBezTo>
                  <a:pt x="6070104" y="107156"/>
                  <a:pt x="6069210" y="106263"/>
                  <a:pt x="6069210" y="104478"/>
                </a:cubicBezTo>
                <a:lnTo>
                  <a:pt x="6069210" y="83046"/>
                </a:lnTo>
                <a:cubicBezTo>
                  <a:pt x="6069434" y="81260"/>
                  <a:pt x="6070327" y="80367"/>
                  <a:pt x="6071890" y="80367"/>
                </a:cubicBezTo>
                <a:close/>
                <a:moveTo>
                  <a:pt x="6031706" y="80367"/>
                </a:moveTo>
                <a:lnTo>
                  <a:pt x="6053137" y="80367"/>
                </a:lnTo>
                <a:cubicBezTo>
                  <a:pt x="6054923" y="80591"/>
                  <a:pt x="6055816" y="81484"/>
                  <a:pt x="6055816" y="83046"/>
                </a:cubicBezTo>
                <a:lnTo>
                  <a:pt x="6055816" y="104478"/>
                </a:lnTo>
                <a:cubicBezTo>
                  <a:pt x="6055816" y="106263"/>
                  <a:pt x="6054923" y="107156"/>
                  <a:pt x="6053137" y="107156"/>
                </a:cubicBezTo>
                <a:lnTo>
                  <a:pt x="6031706" y="107156"/>
                </a:lnTo>
                <a:cubicBezTo>
                  <a:pt x="6029920" y="107156"/>
                  <a:pt x="6029027" y="106263"/>
                  <a:pt x="6029027" y="104478"/>
                </a:cubicBezTo>
                <a:lnTo>
                  <a:pt x="6029027" y="83046"/>
                </a:lnTo>
                <a:cubicBezTo>
                  <a:pt x="6029250" y="81260"/>
                  <a:pt x="6030143" y="80367"/>
                  <a:pt x="6031706" y="80367"/>
                </a:cubicBezTo>
                <a:close/>
                <a:moveTo>
                  <a:pt x="5991522" y="80367"/>
                </a:moveTo>
                <a:lnTo>
                  <a:pt x="6012954" y="80367"/>
                </a:lnTo>
                <a:cubicBezTo>
                  <a:pt x="6014740" y="80591"/>
                  <a:pt x="6015632" y="81484"/>
                  <a:pt x="6015632" y="83046"/>
                </a:cubicBezTo>
                <a:lnTo>
                  <a:pt x="6015632" y="104478"/>
                </a:lnTo>
                <a:cubicBezTo>
                  <a:pt x="6015632" y="106263"/>
                  <a:pt x="6014740" y="107156"/>
                  <a:pt x="6012954" y="107156"/>
                </a:cubicBezTo>
                <a:lnTo>
                  <a:pt x="5991522" y="107156"/>
                </a:lnTo>
                <a:cubicBezTo>
                  <a:pt x="5989736" y="107156"/>
                  <a:pt x="5988844" y="106263"/>
                  <a:pt x="5988844" y="104478"/>
                </a:cubicBezTo>
                <a:lnTo>
                  <a:pt x="5988844" y="83046"/>
                </a:lnTo>
                <a:cubicBezTo>
                  <a:pt x="5989066" y="81260"/>
                  <a:pt x="5989960" y="80367"/>
                  <a:pt x="5991522" y="80367"/>
                </a:cubicBezTo>
                <a:close/>
                <a:moveTo>
                  <a:pt x="5870972" y="80367"/>
                </a:moveTo>
                <a:lnTo>
                  <a:pt x="5892402" y="80367"/>
                </a:lnTo>
                <a:cubicBezTo>
                  <a:pt x="5894188" y="80591"/>
                  <a:pt x="5895082" y="81484"/>
                  <a:pt x="5895082" y="83046"/>
                </a:cubicBezTo>
                <a:lnTo>
                  <a:pt x="5895082" y="104478"/>
                </a:lnTo>
                <a:cubicBezTo>
                  <a:pt x="5895082" y="106263"/>
                  <a:pt x="5894188" y="107156"/>
                  <a:pt x="5892402" y="107156"/>
                </a:cubicBezTo>
                <a:lnTo>
                  <a:pt x="5870972" y="107156"/>
                </a:lnTo>
                <a:cubicBezTo>
                  <a:pt x="5869186" y="107156"/>
                  <a:pt x="5868292" y="106263"/>
                  <a:pt x="5868292" y="104478"/>
                </a:cubicBezTo>
                <a:lnTo>
                  <a:pt x="5868292" y="83046"/>
                </a:lnTo>
                <a:cubicBezTo>
                  <a:pt x="5868516" y="81260"/>
                  <a:pt x="5869409" y="80367"/>
                  <a:pt x="5870972" y="80367"/>
                </a:cubicBezTo>
                <a:close/>
                <a:moveTo>
                  <a:pt x="5830788" y="80367"/>
                </a:moveTo>
                <a:lnTo>
                  <a:pt x="5852219" y="80367"/>
                </a:lnTo>
                <a:cubicBezTo>
                  <a:pt x="5854005" y="80591"/>
                  <a:pt x="5854898" y="81484"/>
                  <a:pt x="5854898" y="83046"/>
                </a:cubicBezTo>
                <a:lnTo>
                  <a:pt x="5854898" y="104478"/>
                </a:lnTo>
                <a:cubicBezTo>
                  <a:pt x="5854898" y="106263"/>
                  <a:pt x="5854005" y="107156"/>
                  <a:pt x="5852219" y="107156"/>
                </a:cubicBezTo>
                <a:lnTo>
                  <a:pt x="5830788" y="107156"/>
                </a:lnTo>
                <a:cubicBezTo>
                  <a:pt x="5829002" y="107156"/>
                  <a:pt x="5828109" y="106263"/>
                  <a:pt x="5828109" y="104478"/>
                </a:cubicBezTo>
                <a:lnTo>
                  <a:pt x="5828109" y="83046"/>
                </a:lnTo>
                <a:cubicBezTo>
                  <a:pt x="5828332" y="81260"/>
                  <a:pt x="5829225" y="80367"/>
                  <a:pt x="5830788" y="80367"/>
                </a:cubicBezTo>
                <a:close/>
                <a:moveTo>
                  <a:pt x="5790604" y="80367"/>
                </a:moveTo>
                <a:lnTo>
                  <a:pt x="5812036" y="80367"/>
                </a:lnTo>
                <a:cubicBezTo>
                  <a:pt x="5813822" y="80591"/>
                  <a:pt x="5814714" y="81484"/>
                  <a:pt x="5814714" y="83046"/>
                </a:cubicBezTo>
                <a:lnTo>
                  <a:pt x="5814714" y="104478"/>
                </a:lnTo>
                <a:cubicBezTo>
                  <a:pt x="5814714" y="106263"/>
                  <a:pt x="5813822" y="107156"/>
                  <a:pt x="5812036" y="107156"/>
                </a:cubicBezTo>
                <a:lnTo>
                  <a:pt x="5790604" y="107156"/>
                </a:lnTo>
                <a:cubicBezTo>
                  <a:pt x="5788818" y="107156"/>
                  <a:pt x="5787926" y="106263"/>
                  <a:pt x="5787926" y="104478"/>
                </a:cubicBezTo>
                <a:lnTo>
                  <a:pt x="5787926" y="83046"/>
                </a:lnTo>
                <a:cubicBezTo>
                  <a:pt x="5788148" y="81260"/>
                  <a:pt x="5789042" y="80367"/>
                  <a:pt x="5790604" y="80367"/>
                </a:cubicBezTo>
                <a:close/>
                <a:moveTo>
                  <a:pt x="5750420" y="80367"/>
                </a:moveTo>
                <a:lnTo>
                  <a:pt x="5771852" y="80367"/>
                </a:lnTo>
                <a:cubicBezTo>
                  <a:pt x="5773638" y="80591"/>
                  <a:pt x="5774531" y="81484"/>
                  <a:pt x="5774531" y="83046"/>
                </a:cubicBezTo>
                <a:lnTo>
                  <a:pt x="5774531" y="104478"/>
                </a:lnTo>
                <a:cubicBezTo>
                  <a:pt x="5774531" y="106263"/>
                  <a:pt x="5773638" y="107156"/>
                  <a:pt x="5771852" y="107156"/>
                </a:cubicBezTo>
                <a:lnTo>
                  <a:pt x="5750420" y="107156"/>
                </a:lnTo>
                <a:cubicBezTo>
                  <a:pt x="5748635" y="107156"/>
                  <a:pt x="5747742" y="106263"/>
                  <a:pt x="5747742" y="104478"/>
                </a:cubicBezTo>
                <a:lnTo>
                  <a:pt x="5747742" y="83046"/>
                </a:lnTo>
                <a:cubicBezTo>
                  <a:pt x="5747965" y="81260"/>
                  <a:pt x="5748858" y="80367"/>
                  <a:pt x="5750420" y="80367"/>
                </a:cubicBezTo>
                <a:close/>
                <a:moveTo>
                  <a:pt x="5710237" y="80367"/>
                </a:moveTo>
                <a:lnTo>
                  <a:pt x="5731668" y="80367"/>
                </a:lnTo>
                <a:cubicBezTo>
                  <a:pt x="5733454" y="80591"/>
                  <a:pt x="5734348" y="81484"/>
                  <a:pt x="5734348" y="83046"/>
                </a:cubicBezTo>
                <a:lnTo>
                  <a:pt x="5734348" y="104478"/>
                </a:lnTo>
                <a:cubicBezTo>
                  <a:pt x="5734348" y="106263"/>
                  <a:pt x="5733454" y="107156"/>
                  <a:pt x="5731668" y="107156"/>
                </a:cubicBezTo>
                <a:lnTo>
                  <a:pt x="5710237" y="107156"/>
                </a:lnTo>
                <a:cubicBezTo>
                  <a:pt x="5708451" y="107156"/>
                  <a:pt x="5707558" y="106263"/>
                  <a:pt x="5707558" y="104478"/>
                </a:cubicBezTo>
                <a:lnTo>
                  <a:pt x="5707558" y="83046"/>
                </a:lnTo>
                <a:cubicBezTo>
                  <a:pt x="5707782" y="81260"/>
                  <a:pt x="5708674" y="80367"/>
                  <a:pt x="5710237" y="80367"/>
                </a:cubicBezTo>
                <a:close/>
                <a:moveTo>
                  <a:pt x="5670054" y="80367"/>
                </a:moveTo>
                <a:lnTo>
                  <a:pt x="5691485" y="80367"/>
                </a:lnTo>
                <a:cubicBezTo>
                  <a:pt x="5693270" y="80591"/>
                  <a:pt x="5694164" y="81484"/>
                  <a:pt x="5694164" y="83046"/>
                </a:cubicBezTo>
                <a:lnTo>
                  <a:pt x="5694164" y="104478"/>
                </a:lnTo>
                <a:cubicBezTo>
                  <a:pt x="5694164" y="106263"/>
                  <a:pt x="5693270" y="107156"/>
                  <a:pt x="5691485" y="107156"/>
                </a:cubicBezTo>
                <a:lnTo>
                  <a:pt x="5670054" y="107156"/>
                </a:lnTo>
                <a:cubicBezTo>
                  <a:pt x="5668268" y="107156"/>
                  <a:pt x="5667374" y="106263"/>
                  <a:pt x="5667374" y="104478"/>
                </a:cubicBezTo>
                <a:lnTo>
                  <a:pt x="5667374" y="83046"/>
                </a:lnTo>
                <a:cubicBezTo>
                  <a:pt x="5667598" y="81260"/>
                  <a:pt x="5668491" y="80367"/>
                  <a:pt x="5670054" y="80367"/>
                </a:cubicBezTo>
                <a:close/>
                <a:moveTo>
                  <a:pt x="5588198" y="80367"/>
                </a:moveTo>
                <a:lnTo>
                  <a:pt x="5609630" y="80367"/>
                </a:lnTo>
                <a:cubicBezTo>
                  <a:pt x="5611415" y="80591"/>
                  <a:pt x="5612308" y="81484"/>
                  <a:pt x="5612308" y="83046"/>
                </a:cubicBezTo>
                <a:lnTo>
                  <a:pt x="5612308" y="104478"/>
                </a:lnTo>
                <a:cubicBezTo>
                  <a:pt x="5612308" y="106263"/>
                  <a:pt x="5611415" y="107156"/>
                  <a:pt x="5609630" y="107156"/>
                </a:cubicBezTo>
                <a:lnTo>
                  <a:pt x="5588198" y="107156"/>
                </a:lnTo>
                <a:cubicBezTo>
                  <a:pt x="5586412" y="107156"/>
                  <a:pt x="5585519" y="106263"/>
                  <a:pt x="5585519" y="104478"/>
                </a:cubicBezTo>
                <a:lnTo>
                  <a:pt x="5585519" y="83046"/>
                </a:lnTo>
                <a:cubicBezTo>
                  <a:pt x="5585742" y="81260"/>
                  <a:pt x="5586636" y="80367"/>
                  <a:pt x="5588198" y="80367"/>
                </a:cubicBezTo>
                <a:close/>
                <a:moveTo>
                  <a:pt x="5548014" y="80367"/>
                </a:moveTo>
                <a:lnTo>
                  <a:pt x="5569446" y="80367"/>
                </a:lnTo>
                <a:cubicBezTo>
                  <a:pt x="5571232" y="80591"/>
                  <a:pt x="5572124" y="81484"/>
                  <a:pt x="5572124" y="83046"/>
                </a:cubicBezTo>
                <a:lnTo>
                  <a:pt x="5572124" y="104478"/>
                </a:lnTo>
                <a:cubicBezTo>
                  <a:pt x="5572124" y="106263"/>
                  <a:pt x="5571232" y="107156"/>
                  <a:pt x="5569446" y="107156"/>
                </a:cubicBezTo>
                <a:lnTo>
                  <a:pt x="5548014" y="107156"/>
                </a:lnTo>
                <a:cubicBezTo>
                  <a:pt x="5546228" y="107156"/>
                  <a:pt x="5545336" y="106263"/>
                  <a:pt x="5545336" y="104478"/>
                </a:cubicBezTo>
                <a:lnTo>
                  <a:pt x="5545336" y="83046"/>
                </a:lnTo>
                <a:cubicBezTo>
                  <a:pt x="5545559" y="81260"/>
                  <a:pt x="5546452" y="80367"/>
                  <a:pt x="5548014" y="80367"/>
                </a:cubicBezTo>
                <a:close/>
                <a:moveTo>
                  <a:pt x="5507831" y="80367"/>
                </a:moveTo>
                <a:lnTo>
                  <a:pt x="5529262" y="80367"/>
                </a:lnTo>
                <a:cubicBezTo>
                  <a:pt x="5531048" y="80591"/>
                  <a:pt x="5531941" y="81484"/>
                  <a:pt x="5531941" y="83046"/>
                </a:cubicBezTo>
                <a:lnTo>
                  <a:pt x="5531941" y="104478"/>
                </a:lnTo>
                <a:cubicBezTo>
                  <a:pt x="5531941" y="106263"/>
                  <a:pt x="5531048" y="107156"/>
                  <a:pt x="5529262" y="107156"/>
                </a:cubicBezTo>
                <a:lnTo>
                  <a:pt x="5507831" y="107156"/>
                </a:lnTo>
                <a:cubicBezTo>
                  <a:pt x="5506045" y="107156"/>
                  <a:pt x="5505152" y="106263"/>
                  <a:pt x="5505152" y="104478"/>
                </a:cubicBezTo>
                <a:lnTo>
                  <a:pt x="5505152" y="83046"/>
                </a:lnTo>
                <a:cubicBezTo>
                  <a:pt x="5505375" y="81260"/>
                  <a:pt x="5506268" y="80367"/>
                  <a:pt x="5507831" y="80367"/>
                </a:cubicBezTo>
                <a:close/>
                <a:moveTo>
                  <a:pt x="5467648" y="80367"/>
                </a:moveTo>
                <a:lnTo>
                  <a:pt x="5489079" y="80367"/>
                </a:lnTo>
                <a:cubicBezTo>
                  <a:pt x="5490865" y="80591"/>
                  <a:pt x="5491758" y="81484"/>
                  <a:pt x="5491758" y="83046"/>
                </a:cubicBezTo>
                <a:lnTo>
                  <a:pt x="5491758" y="104478"/>
                </a:lnTo>
                <a:cubicBezTo>
                  <a:pt x="5491758" y="106263"/>
                  <a:pt x="5490865" y="107156"/>
                  <a:pt x="5489079" y="107156"/>
                </a:cubicBezTo>
                <a:lnTo>
                  <a:pt x="5467648" y="107156"/>
                </a:lnTo>
                <a:cubicBezTo>
                  <a:pt x="5465862" y="107156"/>
                  <a:pt x="5464969" y="106263"/>
                  <a:pt x="5464969" y="104478"/>
                </a:cubicBezTo>
                <a:lnTo>
                  <a:pt x="5464969" y="83046"/>
                </a:lnTo>
                <a:cubicBezTo>
                  <a:pt x="5465192" y="81260"/>
                  <a:pt x="5466085" y="80367"/>
                  <a:pt x="5467648" y="80367"/>
                </a:cubicBezTo>
                <a:close/>
                <a:moveTo>
                  <a:pt x="5427464" y="80367"/>
                </a:moveTo>
                <a:lnTo>
                  <a:pt x="5448895" y="80367"/>
                </a:lnTo>
                <a:cubicBezTo>
                  <a:pt x="5450681" y="80591"/>
                  <a:pt x="5451574" y="81484"/>
                  <a:pt x="5451574" y="83046"/>
                </a:cubicBezTo>
                <a:lnTo>
                  <a:pt x="5451574" y="104478"/>
                </a:lnTo>
                <a:cubicBezTo>
                  <a:pt x="5451574" y="106263"/>
                  <a:pt x="5450681" y="107156"/>
                  <a:pt x="5448895" y="107156"/>
                </a:cubicBezTo>
                <a:lnTo>
                  <a:pt x="5427464" y="107156"/>
                </a:lnTo>
                <a:cubicBezTo>
                  <a:pt x="5425678" y="107156"/>
                  <a:pt x="5424785" y="106263"/>
                  <a:pt x="5424785" y="104478"/>
                </a:cubicBezTo>
                <a:lnTo>
                  <a:pt x="5424785" y="83046"/>
                </a:lnTo>
                <a:cubicBezTo>
                  <a:pt x="5425008" y="81260"/>
                  <a:pt x="5425901" y="80367"/>
                  <a:pt x="5427464" y="80367"/>
                </a:cubicBezTo>
                <a:close/>
                <a:moveTo>
                  <a:pt x="5387280" y="80367"/>
                </a:moveTo>
                <a:lnTo>
                  <a:pt x="5408712" y="80367"/>
                </a:lnTo>
                <a:cubicBezTo>
                  <a:pt x="5410498" y="80591"/>
                  <a:pt x="5411390" y="81484"/>
                  <a:pt x="5411390" y="83046"/>
                </a:cubicBezTo>
                <a:lnTo>
                  <a:pt x="5411390" y="104478"/>
                </a:lnTo>
                <a:cubicBezTo>
                  <a:pt x="5411390" y="106263"/>
                  <a:pt x="5410498" y="107156"/>
                  <a:pt x="5408712" y="107156"/>
                </a:cubicBezTo>
                <a:lnTo>
                  <a:pt x="5387280" y="107156"/>
                </a:lnTo>
                <a:cubicBezTo>
                  <a:pt x="5385494" y="107156"/>
                  <a:pt x="5384601" y="106263"/>
                  <a:pt x="5384601" y="104478"/>
                </a:cubicBezTo>
                <a:lnTo>
                  <a:pt x="5384601" y="83046"/>
                </a:lnTo>
                <a:cubicBezTo>
                  <a:pt x="5384825" y="81260"/>
                  <a:pt x="5385718" y="80367"/>
                  <a:pt x="5387280" y="80367"/>
                </a:cubicBezTo>
                <a:close/>
                <a:moveTo>
                  <a:pt x="5347097" y="80367"/>
                </a:moveTo>
                <a:lnTo>
                  <a:pt x="5368528" y="80367"/>
                </a:lnTo>
                <a:cubicBezTo>
                  <a:pt x="5370314" y="80591"/>
                  <a:pt x="5371207" y="81484"/>
                  <a:pt x="5371207" y="83046"/>
                </a:cubicBezTo>
                <a:lnTo>
                  <a:pt x="5371207" y="104478"/>
                </a:lnTo>
                <a:cubicBezTo>
                  <a:pt x="5371207" y="106263"/>
                  <a:pt x="5370314" y="107156"/>
                  <a:pt x="5368528" y="107156"/>
                </a:cubicBezTo>
                <a:lnTo>
                  <a:pt x="5347097" y="107156"/>
                </a:lnTo>
                <a:cubicBezTo>
                  <a:pt x="5345311" y="107156"/>
                  <a:pt x="5344418" y="106263"/>
                  <a:pt x="5344418" y="104478"/>
                </a:cubicBezTo>
                <a:lnTo>
                  <a:pt x="5344418" y="83046"/>
                </a:lnTo>
                <a:cubicBezTo>
                  <a:pt x="5344641" y="81260"/>
                  <a:pt x="5345534" y="80367"/>
                  <a:pt x="5347097" y="80367"/>
                </a:cubicBezTo>
                <a:close/>
                <a:moveTo>
                  <a:pt x="5306913" y="80367"/>
                </a:moveTo>
                <a:lnTo>
                  <a:pt x="5328344" y="80367"/>
                </a:lnTo>
                <a:cubicBezTo>
                  <a:pt x="5330130" y="80591"/>
                  <a:pt x="5331023" y="81484"/>
                  <a:pt x="5331023" y="83046"/>
                </a:cubicBezTo>
                <a:lnTo>
                  <a:pt x="5331023" y="104478"/>
                </a:lnTo>
                <a:cubicBezTo>
                  <a:pt x="5331023" y="106263"/>
                  <a:pt x="5330130" y="107156"/>
                  <a:pt x="5328344" y="107156"/>
                </a:cubicBezTo>
                <a:lnTo>
                  <a:pt x="5306913" y="107156"/>
                </a:lnTo>
                <a:cubicBezTo>
                  <a:pt x="5305127" y="107156"/>
                  <a:pt x="5304234" y="106263"/>
                  <a:pt x="5304234" y="104478"/>
                </a:cubicBezTo>
                <a:lnTo>
                  <a:pt x="5304234" y="83046"/>
                </a:lnTo>
                <a:cubicBezTo>
                  <a:pt x="5304457" y="81260"/>
                  <a:pt x="5305350" y="80367"/>
                  <a:pt x="5306913" y="80367"/>
                </a:cubicBezTo>
                <a:close/>
                <a:moveTo>
                  <a:pt x="5266730" y="80367"/>
                </a:moveTo>
                <a:lnTo>
                  <a:pt x="5288161" y="80367"/>
                </a:lnTo>
                <a:cubicBezTo>
                  <a:pt x="5289947" y="80591"/>
                  <a:pt x="5290840" y="81484"/>
                  <a:pt x="5290840" y="83046"/>
                </a:cubicBezTo>
                <a:lnTo>
                  <a:pt x="5290840" y="104478"/>
                </a:lnTo>
                <a:cubicBezTo>
                  <a:pt x="5290840" y="106263"/>
                  <a:pt x="5289947" y="107156"/>
                  <a:pt x="5288161" y="107156"/>
                </a:cubicBezTo>
                <a:lnTo>
                  <a:pt x="5266730" y="107156"/>
                </a:lnTo>
                <a:cubicBezTo>
                  <a:pt x="5264944" y="107156"/>
                  <a:pt x="5264051" y="106263"/>
                  <a:pt x="5264051" y="104478"/>
                </a:cubicBezTo>
                <a:lnTo>
                  <a:pt x="5264051" y="83046"/>
                </a:lnTo>
                <a:cubicBezTo>
                  <a:pt x="5264274" y="81260"/>
                  <a:pt x="5265167" y="80367"/>
                  <a:pt x="5266730" y="80367"/>
                </a:cubicBezTo>
                <a:close/>
                <a:moveTo>
                  <a:pt x="5226546" y="80367"/>
                </a:moveTo>
                <a:lnTo>
                  <a:pt x="5247977" y="80367"/>
                </a:lnTo>
                <a:cubicBezTo>
                  <a:pt x="5249763" y="80591"/>
                  <a:pt x="5250656" y="81484"/>
                  <a:pt x="5250656" y="83046"/>
                </a:cubicBezTo>
                <a:lnTo>
                  <a:pt x="5250656" y="104478"/>
                </a:lnTo>
                <a:cubicBezTo>
                  <a:pt x="5250656" y="106263"/>
                  <a:pt x="5249763" y="107156"/>
                  <a:pt x="5247977" y="107156"/>
                </a:cubicBezTo>
                <a:lnTo>
                  <a:pt x="5226546" y="107156"/>
                </a:lnTo>
                <a:cubicBezTo>
                  <a:pt x="5224760" y="107156"/>
                  <a:pt x="5223867" y="106263"/>
                  <a:pt x="5223867" y="104478"/>
                </a:cubicBezTo>
                <a:lnTo>
                  <a:pt x="5223867" y="83046"/>
                </a:lnTo>
                <a:cubicBezTo>
                  <a:pt x="5224090" y="81260"/>
                  <a:pt x="5224983" y="80367"/>
                  <a:pt x="5226546" y="80367"/>
                </a:cubicBezTo>
                <a:close/>
                <a:moveTo>
                  <a:pt x="5186362" y="80367"/>
                </a:moveTo>
                <a:lnTo>
                  <a:pt x="5207794" y="80367"/>
                </a:lnTo>
                <a:cubicBezTo>
                  <a:pt x="5209580" y="80591"/>
                  <a:pt x="5210473" y="81484"/>
                  <a:pt x="5210473" y="83046"/>
                </a:cubicBezTo>
                <a:lnTo>
                  <a:pt x="5210473" y="104478"/>
                </a:lnTo>
                <a:cubicBezTo>
                  <a:pt x="5210473" y="106263"/>
                  <a:pt x="5209580" y="107156"/>
                  <a:pt x="5207794" y="107156"/>
                </a:cubicBezTo>
                <a:lnTo>
                  <a:pt x="5186362" y="107156"/>
                </a:lnTo>
                <a:cubicBezTo>
                  <a:pt x="5184576" y="107156"/>
                  <a:pt x="5183683" y="106263"/>
                  <a:pt x="5183683" y="104478"/>
                </a:cubicBezTo>
                <a:lnTo>
                  <a:pt x="5183683" y="83046"/>
                </a:lnTo>
                <a:cubicBezTo>
                  <a:pt x="5183907" y="81260"/>
                  <a:pt x="5184800" y="80367"/>
                  <a:pt x="5186362" y="80367"/>
                </a:cubicBezTo>
                <a:close/>
                <a:moveTo>
                  <a:pt x="5146179" y="80367"/>
                </a:moveTo>
                <a:lnTo>
                  <a:pt x="5167610" y="80367"/>
                </a:lnTo>
                <a:cubicBezTo>
                  <a:pt x="5169396" y="80591"/>
                  <a:pt x="5170289" y="81484"/>
                  <a:pt x="5170289" y="83046"/>
                </a:cubicBezTo>
                <a:lnTo>
                  <a:pt x="5170289" y="104478"/>
                </a:lnTo>
                <a:cubicBezTo>
                  <a:pt x="5170289" y="106263"/>
                  <a:pt x="5169396" y="107156"/>
                  <a:pt x="5167610" y="107156"/>
                </a:cubicBezTo>
                <a:lnTo>
                  <a:pt x="5146179" y="107156"/>
                </a:lnTo>
                <a:cubicBezTo>
                  <a:pt x="5144393" y="107156"/>
                  <a:pt x="5143500" y="106263"/>
                  <a:pt x="5143500" y="104478"/>
                </a:cubicBezTo>
                <a:lnTo>
                  <a:pt x="5143500" y="83046"/>
                </a:lnTo>
                <a:cubicBezTo>
                  <a:pt x="5143723" y="81260"/>
                  <a:pt x="5144616" y="80367"/>
                  <a:pt x="5146179" y="80367"/>
                </a:cubicBezTo>
                <a:close/>
                <a:moveTo>
                  <a:pt x="5073848" y="80367"/>
                </a:moveTo>
                <a:lnTo>
                  <a:pt x="5095280" y="80367"/>
                </a:lnTo>
                <a:cubicBezTo>
                  <a:pt x="5097065" y="80591"/>
                  <a:pt x="5097958" y="81484"/>
                  <a:pt x="5097958" y="83046"/>
                </a:cubicBezTo>
                <a:lnTo>
                  <a:pt x="5097958" y="104478"/>
                </a:lnTo>
                <a:cubicBezTo>
                  <a:pt x="5097958" y="106263"/>
                  <a:pt x="5097065" y="107156"/>
                  <a:pt x="5095280" y="107156"/>
                </a:cubicBezTo>
                <a:lnTo>
                  <a:pt x="5073848" y="107156"/>
                </a:lnTo>
                <a:cubicBezTo>
                  <a:pt x="5072062" y="107156"/>
                  <a:pt x="5071169" y="106263"/>
                  <a:pt x="5071169" y="104478"/>
                </a:cubicBezTo>
                <a:lnTo>
                  <a:pt x="5071169" y="83046"/>
                </a:lnTo>
                <a:cubicBezTo>
                  <a:pt x="5071393" y="81260"/>
                  <a:pt x="5072286" y="80367"/>
                  <a:pt x="5073848" y="80367"/>
                </a:cubicBezTo>
                <a:close/>
                <a:moveTo>
                  <a:pt x="5033665" y="80367"/>
                </a:moveTo>
                <a:lnTo>
                  <a:pt x="5055096" y="80367"/>
                </a:lnTo>
                <a:cubicBezTo>
                  <a:pt x="5056882" y="80591"/>
                  <a:pt x="5057775" y="81484"/>
                  <a:pt x="5057775" y="83046"/>
                </a:cubicBezTo>
                <a:lnTo>
                  <a:pt x="5057775" y="104478"/>
                </a:lnTo>
                <a:cubicBezTo>
                  <a:pt x="5057775" y="106263"/>
                  <a:pt x="5056882" y="107156"/>
                  <a:pt x="5055096" y="107156"/>
                </a:cubicBezTo>
                <a:lnTo>
                  <a:pt x="5033665" y="107156"/>
                </a:lnTo>
                <a:cubicBezTo>
                  <a:pt x="5031879" y="107156"/>
                  <a:pt x="5030986" y="106263"/>
                  <a:pt x="5030986" y="104478"/>
                </a:cubicBezTo>
                <a:lnTo>
                  <a:pt x="5030986" y="83046"/>
                </a:lnTo>
                <a:cubicBezTo>
                  <a:pt x="5031209" y="81260"/>
                  <a:pt x="5032102" y="80367"/>
                  <a:pt x="5033665" y="80367"/>
                </a:cubicBezTo>
                <a:close/>
                <a:moveTo>
                  <a:pt x="4993481" y="80367"/>
                </a:moveTo>
                <a:lnTo>
                  <a:pt x="5014912" y="80367"/>
                </a:lnTo>
                <a:cubicBezTo>
                  <a:pt x="5016698" y="80591"/>
                  <a:pt x="5017591" y="81484"/>
                  <a:pt x="5017591" y="83046"/>
                </a:cubicBezTo>
                <a:lnTo>
                  <a:pt x="5017591" y="104478"/>
                </a:lnTo>
                <a:cubicBezTo>
                  <a:pt x="5017591" y="106263"/>
                  <a:pt x="5016698" y="107156"/>
                  <a:pt x="5014912" y="107156"/>
                </a:cubicBezTo>
                <a:lnTo>
                  <a:pt x="4993481" y="107156"/>
                </a:lnTo>
                <a:cubicBezTo>
                  <a:pt x="4991695" y="107156"/>
                  <a:pt x="4990802" y="106263"/>
                  <a:pt x="4990802" y="104478"/>
                </a:cubicBezTo>
                <a:lnTo>
                  <a:pt x="4990802" y="83046"/>
                </a:lnTo>
                <a:cubicBezTo>
                  <a:pt x="4991025" y="81260"/>
                  <a:pt x="4991918" y="80367"/>
                  <a:pt x="4993481" y="80367"/>
                </a:cubicBezTo>
                <a:close/>
                <a:moveTo>
                  <a:pt x="4953298" y="80367"/>
                </a:moveTo>
                <a:lnTo>
                  <a:pt x="4974729" y="80367"/>
                </a:lnTo>
                <a:cubicBezTo>
                  <a:pt x="4976515" y="80591"/>
                  <a:pt x="4977408" y="81484"/>
                  <a:pt x="4977408" y="83046"/>
                </a:cubicBezTo>
                <a:lnTo>
                  <a:pt x="4977408" y="104478"/>
                </a:lnTo>
                <a:cubicBezTo>
                  <a:pt x="4977408" y="106263"/>
                  <a:pt x="4976515" y="107156"/>
                  <a:pt x="4974729" y="107156"/>
                </a:cubicBezTo>
                <a:lnTo>
                  <a:pt x="4953298" y="107156"/>
                </a:lnTo>
                <a:cubicBezTo>
                  <a:pt x="4951512" y="107156"/>
                  <a:pt x="4950619" y="106263"/>
                  <a:pt x="4950619" y="104478"/>
                </a:cubicBezTo>
                <a:lnTo>
                  <a:pt x="4950619" y="83046"/>
                </a:lnTo>
                <a:cubicBezTo>
                  <a:pt x="4950842" y="81260"/>
                  <a:pt x="4951735" y="80367"/>
                  <a:pt x="4953298" y="80367"/>
                </a:cubicBezTo>
                <a:close/>
                <a:moveTo>
                  <a:pt x="4913114" y="80367"/>
                </a:moveTo>
                <a:lnTo>
                  <a:pt x="4934545" y="80367"/>
                </a:lnTo>
                <a:cubicBezTo>
                  <a:pt x="4936331" y="80591"/>
                  <a:pt x="4937224" y="81484"/>
                  <a:pt x="4937224" y="83046"/>
                </a:cubicBezTo>
                <a:lnTo>
                  <a:pt x="4937224" y="104478"/>
                </a:lnTo>
                <a:cubicBezTo>
                  <a:pt x="4937224" y="106263"/>
                  <a:pt x="4936331" y="107156"/>
                  <a:pt x="4934545" y="107156"/>
                </a:cubicBezTo>
                <a:lnTo>
                  <a:pt x="4913114" y="107156"/>
                </a:lnTo>
                <a:cubicBezTo>
                  <a:pt x="4911328" y="107156"/>
                  <a:pt x="4910435" y="106263"/>
                  <a:pt x="4910435" y="104478"/>
                </a:cubicBezTo>
                <a:lnTo>
                  <a:pt x="4910435" y="83046"/>
                </a:lnTo>
                <a:cubicBezTo>
                  <a:pt x="4910658" y="81260"/>
                  <a:pt x="4911551" y="80367"/>
                  <a:pt x="4913114" y="80367"/>
                </a:cubicBezTo>
                <a:close/>
                <a:moveTo>
                  <a:pt x="4872930" y="80367"/>
                </a:moveTo>
                <a:lnTo>
                  <a:pt x="4894362" y="80367"/>
                </a:lnTo>
                <a:cubicBezTo>
                  <a:pt x="4896148" y="80591"/>
                  <a:pt x="4897040" y="81484"/>
                  <a:pt x="4897040" y="83046"/>
                </a:cubicBezTo>
                <a:lnTo>
                  <a:pt x="4897040" y="104478"/>
                </a:lnTo>
                <a:cubicBezTo>
                  <a:pt x="4897040" y="106263"/>
                  <a:pt x="4896148" y="107156"/>
                  <a:pt x="4894362" y="107156"/>
                </a:cubicBezTo>
                <a:lnTo>
                  <a:pt x="4872930" y="107156"/>
                </a:lnTo>
                <a:cubicBezTo>
                  <a:pt x="4871144" y="107156"/>
                  <a:pt x="4870251" y="106263"/>
                  <a:pt x="4870251" y="104478"/>
                </a:cubicBezTo>
                <a:lnTo>
                  <a:pt x="4870251" y="83046"/>
                </a:lnTo>
                <a:cubicBezTo>
                  <a:pt x="4870475" y="81260"/>
                  <a:pt x="4871368" y="80367"/>
                  <a:pt x="4872930" y="80367"/>
                </a:cubicBezTo>
                <a:close/>
                <a:moveTo>
                  <a:pt x="4832747" y="80367"/>
                </a:moveTo>
                <a:lnTo>
                  <a:pt x="4854178" y="80367"/>
                </a:lnTo>
                <a:cubicBezTo>
                  <a:pt x="4855964" y="80591"/>
                  <a:pt x="4856857" y="81484"/>
                  <a:pt x="4856857" y="83046"/>
                </a:cubicBezTo>
                <a:lnTo>
                  <a:pt x="4856857" y="104478"/>
                </a:lnTo>
                <a:cubicBezTo>
                  <a:pt x="4856857" y="106263"/>
                  <a:pt x="4855964" y="107156"/>
                  <a:pt x="4854178" y="107156"/>
                </a:cubicBezTo>
                <a:lnTo>
                  <a:pt x="4832747" y="107156"/>
                </a:lnTo>
                <a:cubicBezTo>
                  <a:pt x="4830961" y="107156"/>
                  <a:pt x="4830068" y="106263"/>
                  <a:pt x="4830068" y="104478"/>
                </a:cubicBezTo>
                <a:lnTo>
                  <a:pt x="4830068" y="83046"/>
                </a:lnTo>
                <a:cubicBezTo>
                  <a:pt x="4830291" y="81260"/>
                  <a:pt x="4831184" y="80367"/>
                  <a:pt x="4832747" y="80367"/>
                </a:cubicBezTo>
                <a:close/>
                <a:moveTo>
                  <a:pt x="4792563" y="80367"/>
                </a:moveTo>
                <a:lnTo>
                  <a:pt x="4813994" y="80367"/>
                </a:lnTo>
                <a:cubicBezTo>
                  <a:pt x="4815780" y="80591"/>
                  <a:pt x="4816673" y="81484"/>
                  <a:pt x="4816673" y="83046"/>
                </a:cubicBezTo>
                <a:lnTo>
                  <a:pt x="4816673" y="104478"/>
                </a:lnTo>
                <a:cubicBezTo>
                  <a:pt x="4816673" y="106263"/>
                  <a:pt x="4815780" y="107156"/>
                  <a:pt x="4813994" y="107156"/>
                </a:cubicBezTo>
                <a:lnTo>
                  <a:pt x="4792563" y="107156"/>
                </a:lnTo>
                <a:cubicBezTo>
                  <a:pt x="4790777" y="107156"/>
                  <a:pt x="4789884" y="106263"/>
                  <a:pt x="4789884" y="104478"/>
                </a:cubicBezTo>
                <a:lnTo>
                  <a:pt x="4789884" y="83046"/>
                </a:lnTo>
                <a:cubicBezTo>
                  <a:pt x="4790107" y="81260"/>
                  <a:pt x="4791000" y="80367"/>
                  <a:pt x="4792563" y="80367"/>
                </a:cubicBezTo>
                <a:close/>
                <a:moveTo>
                  <a:pt x="4752380" y="80367"/>
                </a:moveTo>
                <a:lnTo>
                  <a:pt x="4773811" y="80367"/>
                </a:lnTo>
                <a:cubicBezTo>
                  <a:pt x="4775597" y="80591"/>
                  <a:pt x="4776490" y="81484"/>
                  <a:pt x="4776490" y="83046"/>
                </a:cubicBezTo>
                <a:lnTo>
                  <a:pt x="4776490" y="104478"/>
                </a:lnTo>
                <a:cubicBezTo>
                  <a:pt x="4776490" y="106263"/>
                  <a:pt x="4775597" y="107156"/>
                  <a:pt x="4773811" y="107156"/>
                </a:cubicBezTo>
                <a:lnTo>
                  <a:pt x="4752380" y="107156"/>
                </a:lnTo>
                <a:cubicBezTo>
                  <a:pt x="4750594" y="107156"/>
                  <a:pt x="4749701" y="106263"/>
                  <a:pt x="4749701" y="104478"/>
                </a:cubicBezTo>
                <a:lnTo>
                  <a:pt x="4749701" y="83046"/>
                </a:lnTo>
                <a:cubicBezTo>
                  <a:pt x="4749924" y="81260"/>
                  <a:pt x="4750817" y="80367"/>
                  <a:pt x="4752380" y="80367"/>
                </a:cubicBezTo>
                <a:close/>
                <a:moveTo>
                  <a:pt x="4712196" y="80367"/>
                </a:moveTo>
                <a:lnTo>
                  <a:pt x="4733627" y="80367"/>
                </a:lnTo>
                <a:cubicBezTo>
                  <a:pt x="4735413" y="80591"/>
                  <a:pt x="4736306" y="81484"/>
                  <a:pt x="4736306" y="83046"/>
                </a:cubicBezTo>
                <a:lnTo>
                  <a:pt x="4736306" y="104478"/>
                </a:lnTo>
                <a:cubicBezTo>
                  <a:pt x="4736306" y="106263"/>
                  <a:pt x="4735413" y="107156"/>
                  <a:pt x="4733627" y="107156"/>
                </a:cubicBezTo>
                <a:lnTo>
                  <a:pt x="4712196" y="107156"/>
                </a:lnTo>
                <a:cubicBezTo>
                  <a:pt x="4710410" y="107156"/>
                  <a:pt x="4709517" y="106263"/>
                  <a:pt x="4709517" y="104478"/>
                </a:cubicBezTo>
                <a:lnTo>
                  <a:pt x="4709517" y="83046"/>
                </a:lnTo>
                <a:cubicBezTo>
                  <a:pt x="4709740" y="81260"/>
                  <a:pt x="4710633" y="80367"/>
                  <a:pt x="4712196" y="80367"/>
                </a:cubicBezTo>
                <a:close/>
                <a:moveTo>
                  <a:pt x="4672012" y="80367"/>
                </a:moveTo>
                <a:lnTo>
                  <a:pt x="4693444" y="80367"/>
                </a:lnTo>
                <a:cubicBezTo>
                  <a:pt x="4695230" y="80591"/>
                  <a:pt x="4696123" y="81484"/>
                  <a:pt x="4696123" y="83046"/>
                </a:cubicBezTo>
                <a:lnTo>
                  <a:pt x="4696123" y="104478"/>
                </a:lnTo>
                <a:cubicBezTo>
                  <a:pt x="4696123" y="106263"/>
                  <a:pt x="4695230" y="107156"/>
                  <a:pt x="4693444" y="107156"/>
                </a:cubicBezTo>
                <a:lnTo>
                  <a:pt x="4672012" y="107156"/>
                </a:lnTo>
                <a:cubicBezTo>
                  <a:pt x="4670226" y="107156"/>
                  <a:pt x="4669333" y="106263"/>
                  <a:pt x="4669333" y="104478"/>
                </a:cubicBezTo>
                <a:lnTo>
                  <a:pt x="4669333" y="83046"/>
                </a:lnTo>
                <a:cubicBezTo>
                  <a:pt x="4669557" y="81260"/>
                  <a:pt x="4670450" y="80367"/>
                  <a:pt x="4672012" y="80367"/>
                </a:cubicBezTo>
                <a:close/>
                <a:moveTo>
                  <a:pt x="4631829" y="80367"/>
                </a:moveTo>
                <a:lnTo>
                  <a:pt x="4653260" y="80367"/>
                </a:lnTo>
                <a:cubicBezTo>
                  <a:pt x="4655046" y="80591"/>
                  <a:pt x="4655939" y="81484"/>
                  <a:pt x="4655939" y="83046"/>
                </a:cubicBezTo>
                <a:lnTo>
                  <a:pt x="4655939" y="104478"/>
                </a:lnTo>
                <a:cubicBezTo>
                  <a:pt x="4655939" y="106263"/>
                  <a:pt x="4655046" y="107156"/>
                  <a:pt x="4653260" y="107156"/>
                </a:cubicBezTo>
                <a:lnTo>
                  <a:pt x="4631829" y="107156"/>
                </a:lnTo>
                <a:cubicBezTo>
                  <a:pt x="4630043" y="107156"/>
                  <a:pt x="4629150" y="106263"/>
                  <a:pt x="4629150" y="104478"/>
                </a:cubicBezTo>
                <a:lnTo>
                  <a:pt x="4629150" y="83046"/>
                </a:lnTo>
                <a:cubicBezTo>
                  <a:pt x="4629373" y="81260"/>
                  <a:pt x="4630266" y="80367"/>
                  <a:pt x="4631829" y="80367"/>
                </a:cubicBezTo>
                <a:close/>
                <a:moveTo>
                  <a:pt x="4559498" y="80367"/>
                </a:moveTo>
                <a:lnTo>
                  <a:pt x="4580930" y="80367"/>
                </a:lnTo>
                <a:cubicBezTo>
                  <a:pt x="4582715" y="80591"/>
                  <a:pt x="4583608" y="81484"/>
                  <a:pt x="4583608" y="83046"/>
                </a:cubicBezTo>
                <a:lnTo>
                  <a:pt x="4583608" y="104478"/>
                </a:lnTo>
                <a:cubicBezTo>
                  <a:pt x="4583608" y="106263"/>
                  <a:pt x="4582715" y="107156"/>
                  <a:pt x="4580930" y="107156"/>
                </a:cubicBezTo>
                <a:lnTo>
                  <a:pt x="4559498" y="107156"/>
                </a:lnTo>
                <a:cubicBezTo>
                  <a:pt x="4557712" y="107156"/>
                  <a:pt x="4556819" y="106263"/>
                  <a:pt x="4556819" y="104478"/>
                </a:cubicBezTo>
                <a:lnTo>
                  <a:pt x="4556819" y="83046"/>
                </a:lnTo>
                <a:cubicBezTo>
                  <a:pt x="4557043" y="81260"/>
                  <a:pt x="4557936" y="80367"/>
                  <a:pt x="4559498" y="80367"/>
                </a:cubicBezTo>
                <a:close/>
                <a:moveTo>
                  <a:pt x="4519315" y="80367"/>
                </a:moveTo>
                <a:lnTo>
                  <a:pt x="4540746" y="80367"/>
                </a:lnTo>
                <a:cubicBezTo>
                  <a:pt x="4542532" y="80591"/>
                  <a:pt x="4543425" y="81484"/>
                  <a:pt x="4543425" y="83046"/>
                </a:cubicBezTo>
                <a:lnTo>
                  <a:pt x="4543425" y="104478"/>
                </a:lnTo>
                <a:cubicBezTo>
                  <a:pt x="4543425" y="106263"/>
                  <a:pt x="4542532" y="107156"/>
                  <a:pt x="4540746" y="107156"/>
                </a:cubicBezTo>
                <a:lnTo>
                  <a:pt x="4519315" y="107156"/>
                </a:lnTo>
                <a:cubicBezTo>
                  <a:pt x="4517529" y="107156"/>
                  <a:pt x="4516636" y="106263"/>
                  <a:pt x="4516636" y="104478"/>
                </a:cubicBezTo>
                <a:lnTo>
                  <a:pt x="4516636" y="83046"/>
                </a:lnTo>
                <a:cubicBezTo>
                  <a:pt x="4516859" y="81260"/>
                  <a:pt x="4517752" y="80367"/>
                  <a:pt x="4519315" y="80367"/>
                </a:cubicBezTo>
                <a:close/>
                <a:moveTo>
                  <a:pt x="4479131" y="80367"/>
                </a:moveTo>
                <a:lnTo>
                  <a:pt x="4500562" y="80367"/>
                </a:lnTo>
                <a:cubicBezTo>
                  <a:pt x="4502348" y="80591"/>
                  <a:pt x="4503241" y="81484"/>
                  <a:pt x="4503241" y="83046"/>
                </a:cubicBezTo>
                <a:lnTo>
                  <a:pt x="4503241" y="104478"/>
                </a:lnTo>
                <a:cubicBezTo>
                  <a:pt x="4503241" y="106263"/>
                  <a:pt x="4502348" y="107156"/>
                  <a:pt x="4500562" y="107156"/>
                </a:cubicBezTo>
                <a:lnTo>
                  <a:pt x="4479131" y="107156"/>
                </a:lnTo>
                <a:cubicBezTo>
                  <a:pt x="4477345" y="107156"/>
                  <a:pt x="4476452" y="106263"/>
                  <a:pt x="4476452" y="104478"/>
                </a:cubicBezTo>
                <a:lnTo>
                  <a:pt x="4476452" y="83046"/>
                </a:lnTo>
                <a:cubicBezTo>
                  <a:pt x="4476675" y="81260"/>
                  <a:pt x="4477568" y="80367"/>
                  <a:pt x="4479131" y="80367"/>
                </a:cubicBezTo>
                <a:close/>
                <a:moveTo>
                  <a:pt x="4438948" y="80367"/>
                </a:moveTo>
                <a:lnTo>
                  <a:pt x="4460379" y="80367"/>
                </a:lnTo>
                <a:cubicBezTo>
                  <a:pt x="4462165" y="80591"/>
                  <a:pt x="4463058" y="81484"/>
                  <a:pt x="4463058" y="83046"/>
                </a:cubicBezTo>
                <a:lnTo>
                  <a:pt x="4463058" y="104478"/>
                </a:lnTo>
                <a:cubicBezTo>
                  <a:pt x="4463058" y="106263"/>
                  <a:pt x="4462165" y="107156"/>
                  <a:pt x="4460379" y="107156"/>
                </a:cubicBezTo>
                <a:lnTo>
                  <a:pt x="4438948" y="107156"/>
                </a:lnTo>
                <a:cubicBezTo>
                  <a:pt x="4437162" y="107156"/>
                  <a:pt x="4436269" y="106263"/>
                  <a:pt x="4436269" y="104478"/>
                </a:cubicBezTo>
                <a:lnTo>
                  <a:pt x="4436269" y="83046"/>
                </a:lnTo>
                <a:cubicBezTo>
                  <a:pt x="4436492" y="81260"/>
                  <a:pt x="4437385" y="80367"/>
                  <a:pt x="4438948" y="80367"/>
                </a:cubicBezTo>
                <a:close/>
                <a:moveTo>
                  <a:pt x="4318397" y="80367"/>
                </a:moveTo>
                <a:lnTo>
                  <a:pt x="4339828" y="80367"/>
                </a:lnTo>
                <a:cubicBezTo>
                  <a:pt x="4341614" y="80591"/>
                  <a:pt x="4342507" y="81484"/>
                  <a:pt x="4342507" y="83046"/>
                </a:cubicBezTo>
                <a:lnTo>
                  <a:pt x="4342507" y="104478"/>
                </a:lnTo>
                <a:cubicBezTo>
                  <a:pt x="4342507" y="106263"/>
                  <a:pt x="4341614" y="107156"/>
                  <a:pt x="4339828" y="107156"/>
                </a:cubicBezTo>
                <a:lnTo>
                  <a:pt x="4318397" y="107156"/>
                </a:lnTo>
                <a:cubicBezTo>
                  <a:pt x="4316611" y="107156"/>
                  <a:pt x="4315718" y="106263"/>
                  <a:pt x="4315718" y="104478"/>
                </a:cubicBezTo>
                <a:lnTo>
                  <a:pt x="4315718" y="83046"/>
                </a:lnTo>
                <a:cubicBezTo>
                  <a:pt x="4315941" y="81260"/>
                  <a:pt x="4316834" y="80367"/>
                  <a:pt x="4318397" y="80367"/>
                </a:cubicBezTo>
                <a:close/>
                <a:moveTo>
                  <a:pt x="4278213" y="80367"/>
                </a:moveTo>
                <a:lnTo>
                  <a:pt x="4299644" y="80367"/>
                </a:lnTo>
                <a:cubicBezTo>
                  <a:pt x="4301430" y="80591"/>
                  <a:pt x="4302323" y="81484"/>
                  <a:pt x="4302323" y="83046"/>
                </a:cubicBezTo>
                <a:lnTo>
                  <a:pt x="4302323" y="104478"/>
                </a:lnTo>
                <a:cubicBezTo>
                  <a:pt x="4302323" y="106263"/>
                  <a:pt x="4301430" y="107156"/>
                  <a:pt x="4299644" y="107156"/>
                </a:cubicBezTo>
                <a:lnTo>
                  <a:pt x="4278213" y="107156"/>
                </a:lnTo>
                <a:cubicBezTo>
                  <a:pt x="4276427" y="107156"/>
                  <a:pt x="4275534" y="106263"/>
                  <a:pt x="4275534" y="104478"/>
                </a:cubicBezTo>
                <a:lnTo>
                  <a:pt x="4275534" y="83046"/>
                </a:lnTo>
                <a:cubicBezTo>
                  <a:pt x="4275757" y="81260"/>
                  <a:pt x="4276650" y="80367"/>
                  <a:pt x="4278213" y="80367"/>
                </a:cubicBezTo>
                <a:close/>
                <a:moveTo>
                  <a:pt x="4238030" y="80367"/>
                </a:moveTo>
                <a:lnTo>
                  <a:pt x="4259461" y="80367"/>
                </a:lnTo>
                <a:cubicBezTo>
                  <a:pt x="4261247" y="80591"/>
                  <a:pt x="4262140" y="81484"/>
                  <a:pt x="4262140" y="83046"/>
                </a:cubicBezTo>
                <a:lnTo>
                  <a:pt x="4262140" y="104478"/>
                </a:lnTo>
                <a:cubicBezTo>
                  <a:pt x="4262140" y="106263"/>
                  <a:pt x="4261247" y="107156"/>
                  <a:pt x="4259461" y="107156"/>
                </a:cubicBezTo>
                <a:lnTo>
                  <a:pt x="4238030" y="107156"/>
                </a:lnTo>
                <a:cubicBezTo>
                  <a:pt x="4236244" y="107156"/>
                  <a:pt x="4235351" y="106263"/>
                  <a:pt x="4235351" y="104478"/>
                </a:cubicBezTo>
                <a:lnTo>
                  <a:pt x="4235351" y="83046"/>
                </a:lnTo>
                <a:cubicBezTo>
                  <a:pt x="4235574" y="81260"/>
                  <a:pt x="4236467" y="80367"/>
                  <a:pt x="4238030" y="80367"/>
                </a:cubicBezTo>
                <a:close/>
                <a:moveTo>
                  <a:pt x="4197846" y="80367"/>
                </a:moveTo>
                <a:lnTo>
                  <a:pt x="4219277" y="80367"/>
                </a:lnTo>
                <a:cubicBezTo>
                  <a:pt x="4221063" y="80591"/>
                  <a:pt x="4221956" y="81484"/>
                  <a:pt x="4221956" y="83046"/>
                </a:cubicBezTo>
                <a:lnTo>
                  <a:pt x="4221956" y="104478"/>
                </a:lnTo>
                <a:cubicBezTo>
                  <a:pt x="4221956" y="106263"/>
                  <a:pt x="4221063" y="107156"/>
                  <a:pt x="4219277" y="107156"/>
                </a:cubicBezTo>
                <a:lnTo>
                  <a:pt x="4197846" y="107156"/>
                </a:lnTo>
                <a:cubicBezTo>
                  <a:pt x="4196060" y="107156"/>
                  <a:pt x="4195167" y="106263"/>
                  <a:pt x="4195167" y="104478"/>
                </a:cubicBezTo>
                <a:lnTo>
                  <a:pt x="4195167" y="83046"/>
                </a:lnTo>
                <a:cubicBezTo>
                  <a:pt x="4195390" y="81260"/>
                  <a:pt x="4196283" y="80367"/>
                  <a:pt x="4197846" y="80367"/>
                </a:cubicBezTo>
                <a:close/>
                <a:moveTo>
                  <a:pt x="4157662" y="80367"/>
                </a:moveTo>
                <a:lnTo>
                  <a:pt x="4179094" y="80367"/>
                </a:lnTo>
                <a:cubicBezTo>
                  <a:pt x="4180880" y="80591"/>
                  <a:pt x="4181773" y="81484"/>
                  <a:pt x="4181773" y="83046"/>
                </a:cubicBezTo>
                <a:lnTo>
                  <a:pt x="4181773" y="104478"/>
                </a:lnTo>
                <a:cubicBezTo>
                  <a:pt x="4181773" y="106263"/>
                  <a:pt x="4180880" y="107156"/>
                  <a:pt x="4179094" y="107156"/>
                </a:cubicBezTo>
                <a:lnTo>
                  <a:pt x="4157662" y="107156"/>
                </a:lnTo>
                <a:cubicBezTo>
                  <a:pt x="4155876" y="107156"/>
                  <a:pt x="4154983" y="106263"/>
                  <a:pt x="4154983" y="104478"/>
                </a:cubicBezTo>
                <a:lnTo>
                  <a:pt x="4154983" y="83046"/>
                </a:lnTo>
                <a:cubicBezTo>
                  <a:pt x="4155207" y="81260"/>
                  <a:pt x="4156100" y="80367"/>
                  <a:pt x="4157662" y="80367"/>
                </a:cubicBezTo>
                <a:close/>
                <a:moveTo>
                  <a:pt x="4117479" y="80367"/>
                </a:moveTo>
                <a:lnTo>
                  <a:pt x="4138910" y="80367"/>
                </a:lnTo>
                <a:cubicBezTo>
                  <a:pt x="4140696" y="80591"/>
                  <a:pt x="4141589" y="81484"/>
                  <a:pt x="4141589" y="83046"/>
                </a:cubicBezTo>
                <a:lnTo>
                  <a:pt x="4141589" y="104478"/>
                </a:lnTo>
                <a:cubicBezTo>
                  <a:pt x="4141589" y="106263"/>
                  <a:pt x="4140696" y="107156"/>
                  <a:pt x="4138910" y="107156"/>
                </a:cubicBezTo>
                <a:lnTo>
                  <a:pt x="4117479" y="107156"/>
                </a:lnTo>
                <a:cubicBezTo>
                  <a:pt x="4115693" y="107156"/>
                  <a:pt x="4114800" y="106263"/>
                  <a:pt x="4114800" y="104478"/>
                </a:cubicBezTo>
                <a:lnTo>
                  <a:pt x="4114800" y="83046"/>
                </a:lnTo>
                <a:cubicBezTo>
                  <a:pt x="4115023" y="81260"/>
                  <a:pt x="4115916" y="80367"/>
                  <a:pt x="4117479" y="80367"/>
                </a:cubicBezTo>
                <a:close/>
                <a:moveTo>
                  <a:pt x="4045148" y="80367"/>
                </a:moveTo>
                <a:lnTo>
                  <a:pt x="4066580" y="80367"/>
                </a:lnTo>
                <a:cubicBezTo>
                  <a:pt x="4068365" y="80591"/>
                  <a:pt x="4069258" y="81484"/>
                  <a:pt x="4069258" y="83046"/>
                </a:cubicBezTo>
                <a:lnTo>
                  <a:pt x="4069258" y="104478"/>
                </a:lnTo>
                <a:cubicBezTo>
                  <a:pt x="4069258" y="106263"/>
                  <a:pt x="4068365" y="107156"/>
                  <a:pt x="4066580" y="107156"/>
                </a:cubicBezTo>
                <a:lnTo>
                  <a:pt x="4045148" y="107156"/>
                </a:lnTo>
                <a:cubicBezTo>
                  <a:pt x="4043362" y="107156"/>
                  <a:pt x="4042469" y="106263"/>
                  <a:pt x="4042469" y="104478"/>
                </a:cubicBezTo>
                <a:lnTo>
                  <a:pt x="4042469" y="83046"/>
                </a:lnTo>
                <a:cubicBezTo>
                  <a:pt x="4042693" y="81260"/>
                  <a:pt x="4043586" y="80367"/>
                  <a:pt x="4045148" y="80367"/>
                </a:cubicBezTo>
                <a:close/>
                <a:moveTo>
                  <a:pt x="4004965" y="80367"/>
                </a:moveTo>
                <a:lnTo>
                  <a:pt x="4026396" y="80367"/>
                </a:lnTo>
                <a:cubicBezTo>
                  <a:pt x="4028182" y="80591"/>
                  <a:pt x="4029075" y="81484"/>
                  <a:pt x="4029075" y="83046"/>
                </a:cubicBezTo>
                <a:lnTo>
                  <a:pt x="4029075" y="104478"/>
                </a:lnTo>
                <a:cubicBezTo>
                  <a:pt x="4029075" y="106263"/>
                  <a:pt x="4028182" y="107156"/>
                  <a:pt x="4026396" y="107156"/>
                </a:cubicBezTo>
                <a:lnTo>
                  <a:pt x="4004965" y="107156"/>
                </a:lnTo>
                <a:cubicBezTo>
                  <a:pt x="4003179" y="107156"/>
                  <a:pt x="4002286" y="106263"/>
                  <a:pt x="4002286" y="104478"/>
                </a:cubicBezTo>
                <a:lnTo>
                  <a:pt x="4002286" y="83046"/>
                </a:lnTo>
                <a:cubicBezTo>
                  <a:pt x="4002509" y="81260"/>
                  <a:pt x="4003402" y="80367"/>
                  <a:pt x="4004965" y="80367"/>
                </a:cubicBezTo>
                <a:close/>
                <a:moveTo>
                  <a:pt x="3964781" y="80367"/>
                </a:moveTo>
                <a:lnTo>
                  <a:pt x="3986212" y="80367"/>
                </a:lnTo>
                <a:cubicBezTo>
                  <a:pt x="3987998" y="80591"/>
                  <a:pt x="3988891" y="81484"/>
                  <a:pt x="3988891" y="83046"/>
                </a:cubicBezTo>
                <a:lnTo>
                  <a:pt x="3988891" y="104478"/>
                </a:lnTo>
                <a:cubicBezTo>
                  <a:pt x="3988891" y="106263"/>
                  <a:pt x="3987998" y="107156"/>
                  <a:pt x="3986212" y="107156"/>
                </a:cubicBezTo>
                <a:lnTo>
                  <a:pt x="3964781" y="107156"/>
                </a:lnTo>
                <a:cubicBezTo>
                  <a:pt x="3962995" y="107156"/>
                  <a:pt x="3962102" y="106263"/>
                  <a:pt x="3962102" y="104478"/>
                </a:cubicBezTo>
                <a:lnTo>
                  <a:pt x="3962102" y="83046"/>
                </a:lnTo>
                <a:cubicBezTo>
                  <a:pt x="3962325" y="81260"/>
                  <a:pt x="3963218" y="80367"/>
                  <a:pt x="3964781" y="80367"/>
                </a:cubicBezTo>
                <a:close/>
                <a:moveTo>
                  <a:pt x="3924598" y="80367"/>
                </a:moveTo>
                <a:lnTo>
                  <a:pt x="3946029" y="80367"/>
                </a:lnTo>
                <a:cubicBezTo>
                  <a:pt x="3947815" y="80591"/>
                  <a:pt x="3948708" y="81484"/>
                  <a:pt x="3948708" y="83046"/>
                </a:cubicBezTo>
                <a:lnTo>
                  <a:pt x="3948708" y="104478"/>
                </a:lnTo>
                <a:cubicBezTo>
                  <a:pt x="3948708" y="106263"/>
                  <a:pt x="3947815" y="107156"/>
                  <a:pt x="3946029" y="107156"/>
                </a:cubicBezTo>
                <a:lnTo>
                  <a:pt x="3924598" y="107156"/>
                </a:lnTo>
                <a:cubicBezTo>
                  <a:pt x="3922812" y="107156"/>
                  <a:pt x="3921919" y="106263"/>
                  <a:pt x="3921919" y="104478"/>
                </a:cubicBezTo>
                <a:lnTo>
                  <a:pt x="3921919" y="83046"/>
                </a:lnTo>
                <a:cubicBezTo>
                  <a:pt x="3922142" y="81260"/>
                  <a:pt x="3923035" y="80367"/>
                  <a:pt x="3924598" y="80367"/>
                </a:cubicBezTo>
                <a:close/>
                <a:moveTo>
                  <a:pt x="3884414" y="80367"/>
                </a:moveTo>
                <a:lnTo>
                  <a:pt x="3905845" y="80367"/>
                </a:lnTo>
                <a:cubicBezTo>
                  <a:pt x="3907631" y="80591"/>
                  <a:pt x="3908524" y="81484"/>
                  <a:pt x="3908524" y="83046"/>
                </a:cubicBezTo>
                <a:lnTo>
                  <a:pt x="3908524" y="104478"/>
                </a:lnTo>
                <a:cubicBezTo>
                  <a:pt x="3908524" y="106263"/>
                  <a:pt x="3907631" y="107156"/>
                  <a:pt x="3905845" y="107156"/>
                </a:cubicBezTo>
                <a:lnTo>
                  <a:pt x="3884414" y="107156"/>
                </a:lnTo>
                <a:cubicBezTo>
                  <a:pt x="3882628" y="107156"/>
                  <a:pt x="3881735" y="106263"/>
                  <a:pt x="3881735" y="104478"/>
                </a:cubicBezTo>
                <a:lnTo>
                  <a:pt x="3881735" y="83046"/>
                </a:lnTo>
                <a:cubicBezTo>
                  <a:pt x="3881958" y="81260"/>
                  <a:pt x="3882851" y="80367"/>
                  <a:pt x="3884414" y="80367"/>
                </a:cubicBezTo>
                <a:close/>
                <a:moveTo>
                  <a:pt x="3844230" y="80367"/>
                </a:moveTo>
                <a:lnTo>
                  <a:pt x="3865662" y="80367"/>
                </a:lnTo>
                <a:cubicBezTo>
                  <a:pt x="3867448" y="80591"/>
                  <a:pt x="3868340" y="81484"/>
                  <a:pt x="3868340" y="83046"/>
                </a:cubicBezTo>
                <a:lnTo>
                  <a:pt x="3868340" y="104478"/>
                </a:lnTo>
                <a:cubicBezTo>
                  <a:pt x="3868340" y="106263"/>
                  <a:pt x="3867448" y="107156"/>
                  <a:pt x="3865662" y="107156"/>
                </a:cubicBezTo>
                <a:lnTo>
                  <a:pt x="3844230" y="107156"/>
                </a:lnTo>
                <a:cubicBezTo>
                  <a:pt x="3842444" y="107156"/>
                  <a:pt x="3841551" y="106263"/>
                  <a:pt x="3841551" y="104478"/>
                </a:cubicBezTo>
                <a:lnTo>
                  <a:pt x="3841551" y="83046"/>
                </a:lnTo>
                <a:cubicBezTo>
                  <a:pt x="3841775" y="81260"/>
                  <a:pt x="3842668" y="80367"/>
                  <a:pt x="3844230" y="80367"/>
                </a:cubicBezTo>
                <a:close/>
                <a:moveTo>
                  <a:pt x="3804047" y="80367"/>
                </a:moveTo>
                <a:lnTo>
                  <a:pt x="3825478" y="80367"/>
                </a:lnTo>
                <a:cubicBezTo>
                  <a:pt x="3827264" y="80591"/>
                  <a:pt x="3828157" y="81484"/>
                  <a:pt x="3828157" y="83046"/>
                </a:cubicBezTo>
                <a:lnTo>
                  <a:pt x="3828157" y="104478"/>
                </a:lnTo>
                <a:cubicBezTo>
                  <a:pt x="3828157" y="106263"/>
                  <a:pt x="3827264" y="107156"/>
                  <a:pt x="3825478" y="107156"/>
                </a:cubicBezTo>
                <a:lnTo>
                  <a:pt x="3804047" y="107156"/>
                </a:lnTo>
                <a:cubicBezTo>
                  <a:pt x="3802261" y="107156"/>
                  <a:pt x="3801368" y="106263"/>
                  <a:pt x="3801368" y="104478"/>
                </a:cubicBezTo>
                <a:lnTo>
                  <a:pt x="3801368" y="83046"/>
                </a:lnTo>
                <a:cubicBezTo>
                  <a:pt x="3801591" y="81260"/>
                  <a:pt x="3802484" y="80367"/>
                  <a:pt x="3804047" y="80367"/>
                </a:cubicBezTo>
                <a:close/>
                <a:moveTo>
                  <a:pt x="3763863" y="80367"/>
                </a:moveTo>
                <a:lnTo>
                  <a:pt x="3785294" y="80367"/>
                </a:lnTo>
                <a:cubicBezTo>
                  <a:pt x="3787080" y="80591"/>
                  <a:pt x="3787973" y="81484"/>
                  <a:pt x="3787973" y="83046"/>
                </a:cubicBezTo>
                <a:lnTo>
                  <a:pt x="3787973" y="104478"/>
                </a:lnTo>
                <a:cubicBezTo>
                  <a:pt x="3787973" y="106263"/>
                  <a:pt x="3787080" y="107156"/>
                  <a:pt x="3785294" y="107156"/>
                </a:cubicBezTo>
                <a:lnTo>
                  <a:pt x="3763863" y="107156"/>
                </a:lnTo>
                <a:cubicBezTo>
                  <a:pt x="3762077" y="107156"/>
                  <a:pt x="3761184" y="106263"/>
                  <a:pt x="3761184" y="104478"/>
                </a:cubicBezTo>
                <a:lnTo>
                  <a:pt x="3761184" y="83046"/>
                </a:lnTo>
                <a:cubicBezTo>
                  <a:pt x="3761407" y="81260"/>
                  <a:pt x="3762300" y="80367"/>
                  <a:pt x="3763863" y="80367"/>
                </a:cubicBezTo>
                <a:close/>
                <a:moveTo>
                  <a:pt x="3723679" y="80367"/>
                </a:moveTo>
                <a:lnTo>
                  <a:pt x="3745111" y="80367"/>
                </a:lnTo>
                <a:cubicBezTo>
                  <a:pt x="3746897" y="80591"/>
                  <a:pt x="3747790" y="81484"/>
                  <a:pt x="3747790" y="83046"/>
                </a:cubicBezTo>
                <a:lnTo>
                  <a:pt x="3747790" y="104478"/>
                </a:lnTo>
                <a:cubicBezTo>
                  <a:pt x="3747790" y="106263"/>
                  <a:pt x="3746897" y="107156"/>
                  <a:pt x="3745111" y="107156"/>
                </a:cubicBezTo>
                <a:lnTo>
                  <a:pt x="3723679" y="107156"/>
                </a:lnTo>
                <a:cubicBezTo>
                  <a:pt x="3721893" y="107156"/>
                  <a:pt x="3721001" y="106263"/>
                  <a:pt x="3721001" y="104478"/>
                </a:cubicBezTo>
                <a:lnTo>
                  <a:pt x="3721001" y="83046"/>
                </a:lnTo>
                <a:cubicBezTo>
                  <a:pt x="3721224" y="81260"/>
                  <a:pt x="3722117" y="80367"/>
                  <a:pt x="3723679" y="80367"/>
                </a:cubicBezTo>
                <a:close/>
                <a:moveTo>
                  <a:pt x="3683496" y="80367"/>
                </a:moveTo>
                <a:lnTo>
                  <a:pt x="3704927" y="80367"/>
                </a:lnTo>
                <a:cubicBezTo>
                  <a:pt x="3706713" y="80591"/>
                  <a:pt x="3707606" y="81484"/>
                  <a:pt x="3707606" y="83046"/>
                </a:cubicBezTo>
                <a:lnTo>
                  <a:pt x="3707606" y="104478"/>
                </a:lnTo>
                <a:cubicBezTo>
                  <a:pt x="3707606" y="106263"/>
                  <a:pt x="3706713" y="107156"/>
                  <a:pt x="3704927" y="107156"/>
                </a:cubicBezTo>
                <a:lnTo>
                  <a:pt x="3683496" y="107156"/>
                </a:lnTo>
                <a:cubicBezTo>
                  <a:pt x="3681710" y="107156"/>
                  <a:pt x="3680817" y="106263"/>
                  <a:pt x="3680817" y="104478"/>
                </a:cubicBezTo>
                <a:lnTo>
                  <a:pt x="3680817" y="83046"/>
                </a:lnTo>
                <a:cubicBezTo>
                  <a:pt x="3681040" y="81260"/>
                  <a:pt x="3681933" y="80367"/>
                  <a:pt x="3683496" y="80367"/>
                </a:cubicBezTo>
                <a:close/>
                <a:moveTo>
                  <a:pt x="3643312" y="80367"/>
                </a:moveTo>
                <a:lnTo>
                  <a:pt x="3664743" y="80367"/>
                </a:lnTo>
                <a:cubicBezTo>
                  <a:pt x="3666529" y="80591"/>
                  <a:pt x="3667422" y="81484"/>
                  <a:pt x="3667422" y="83046"/>
                </a:cubicBezTo>
                <a:lnTo>
                  <a:pt x="3667422" y="104478"/>
                </a:lnTo>
                <a:cubicBezTo>
                  <a:pt x="3667422" y="106263"/>
                  <a:pt x="3666529" y="107156"/>
                  <a:pt x="3664743" y="107156"/>
                </a:cubicBezTo>
                <a:lnTo>
                  <a:pt x="3643312" y="107156"/>
                </a:lnTo>
                <a:cubicBezTo>
                  <a:pt x="3641526" y="107156"/>
                  <a:pt x="3640633" y="106263"/>
                  <a:pt x="3640633" y="104478"/>
                </a:cubicBezTo>
                <a:lnTo>
                  <a:pt x="3640633" y="83046"/>
                </a:lnTo>
                <a:cubicBezTo>
                  <a:pt x="3640857" y="81260"/>
                  <a:pt x="3641750" y="80367"/>
                  <a:pt x="3643312" y="80367"/>
                </a:cubicBezTo>
                <a:close/>
                <a:moveTo>
                  <a:pt x="3603129" y="80367"/>
                </a:moveTo>
                <a:lnTo>
                  <a:pt x="3624560" y="80367"/>
                </a:lnTo>
                <a:cubicBezTo>
                  <a:pt x="3626346" y="80591"/>
                  <a:pt x="3627239" y="81484"/>
                  <a:pt x="3627239" y="83046"/>
                </a:cubicBezTo>
                <a:lnTo>
                  <a:pt x="3627239" y="104478"/>
                </a:lnTo>
                <a:cubicBezTo>
                  <a:pt x="3627239" y="106263"/>
                  <a:pt x="3626346" y="107156"/>
                  <a:pt x="3624560" y="107156"/>
                </a:cubicBezTo>
                <a:lnTo>
                  <a:pt x="3603129" y="107156"/>
                </a:lnTo>
                <a:cubicBezTo>
                  <a:pt x="3601343" y="107156"/>
                  <a:pt x="3600450" y="106263"/>
                  <a:pt x="3600450" y="104478"/>
                </a:cubicBezTo>
                <a:lnTo>
                  <a:pt x="3600450" y="83046"/>
                </a:lnTo>
                <a:cubicBezTo>
                  <a:pt x="3600673" y="81260"/>
                  <a:pt x="3601566" y="80367"/>
                  <a:pt x="3603129" y="80367"/>
                </a:cubicBezTo>
                <a:close/>
                <a:moveTo>
                  <a:pt x="3016448" y="80367"/>
                </a:moveTo>
                <a:lnTo>
                  <a:pt x="3037879" y="80367"/>
                </a:lnTo>
                <a:cubicBezTo>
                  <a:pt x="3039665" y="80591"/>
                  <a:pt x="3040558" y="81484"/>
                  <a:pt x="3040558" y="83046"/>
                </a:cubicBezTo>
                <a:lnTo>
                  <a:pt x="3040558" y="104478"/>
                </a:lnTo>
                <a:cubicBezTo>
                  <a:pt x="3040558" y="106263"/>
                  <a:pt x="3039665" y="107156"/>
                  <a:pt x="3037879" y="107156"/>
                </a:cubicBezTo>
                <a:lnTo>
                  <a:pt x="3016448" y="107156"/>
                </a:lnTo>
                <a:cubicBezTo>
                  <a:pt x="3014662" y="107156"/>
                  <a:pt x="3013769" y="106263"/>
                  <a:pt x="3013769" y="104478"/>
                </a:cubicBezTo>
                <a:lnTo>
                  <a:pt x="3013769" y="83046"/>
                </a:lnTo>
                <a:cubicBezTo>
                  <a:pt x="3013993" y="81260"/>
                  <a:pt x="3014885" y="80367"/>
                  <a:pt x="3016448" y="80367"/>
                </a:cubicBezTo>
                <a:close/>
                <a:moveTo>
                  <a:pt x="2976265" y="80367"/>
                </a:moveTo>
                <a:lnTo>
                  <a:pt x="2997696" y="80367"/>
                </a:lnTo>
                <a:cubicBezTo>
                  <a:pt x="2999482" y="80591"/>
                  <a:pt x="3000375" y="81484"/>
                  <a:pt x="3000375" y="83046"/>
                </a:cubicBezTo>
                <a:lnTo>
                  <a:pt x="3000375" y="104478"/>
                </a:lnTo>
                <a:cubicBezTo>
                  <a:pt x="3000375" y="106263"/>
                  <a:pt x="2999482" y="107156"/>
                  <a:pt x="2997696" y="107156"/>
                </a:cubicBezTo>
                <a:lnTo>
                  <a:pt x="2976265" y="107156"/>
                </a:lnTo>
                <a:cubicBezTo>
                  <a:pt x="2974479" y="107156"/>
                  <a:pt x="2973586" y="106263"/>
                  <a:pt x="2973586" y="104478"/>
                </a:cubicBezTo>
                <a:lnTo>
                  <a:pt x="2973586" y="83046"/>
                </a:lnTo>
                <a:cubicBezTo>
                  <a:pt x="2973809" y="81260"/>
                  <a:pt x="2974702" y="80367"/>
                  <a:pt x="2976265" y="80367"/>
                </a:cubicBezTo>
                <a:close/>
                <a:moveTo>
                  <a:pt x="2936081" y="80367"/>
                </a:moveTo>
                <a:lnTo>
                  <a:pt x="2957512" y="80367"/>
                </a:lnTo>
                <a:cubicBezTo>
                  <a:pt x="2959298" y="80591"/>
                  <a:pt x="2960191" y="81484"/>
                  <a:pt x="2960191" y="83046"/>
                </a:cubicBezTo>
                <a:lnTo>
                  <a:pt x="2960191" y="104478"/>
                </a:lnTo>
                <a:cubicBezTo>
                  <a:pt x="2960191" y="106263"/>
                  <a:pt x="2959298" y="107156"/>
                  <a:pt x="2957512" y="107156"/>
                </a:cubicBezTo>
                <a:lnTo>
                  <a:pt x="2936081" y="107156"/>
                </a:lnTo>
                <a:cubicBezTo>
                  <a:pt x="2934295" y="107156"/>
                  <a:pt x="2933402" y="106263"/>
                  <a:pt x="2933402" y="104478"/>
                </a:cubicBezTo>
                <a:lnTo>
                  <a:pt x="2933402" y="83046"/>
                </a:lnTo>
                <a:cubicBezTo>
                  <a:pt x="2933625" y="81260"/>
                  <a:pt x="2934518" y="80367"/>
                  <a:pt x="2936081" y="80367"/>
                </a:cubicBezTo>
                <a:close/>
                <a:moveTo>
                  <a:pt x="2895897" y="80367"/>
                </a:moveTo>
                <a:lnTo>
                  <a:pt x="2917329" y="80367"/>
                </a:lnTo>
                <a:cubicBezTo>
                  <a:pt x="2919115" y="80591"/>
                  <a:pt x="2920008" y="81484"/>
                  <a:pt x="2920008" y="83046"/>
                </a:cubicBezTo>
                <a:lnTo>
                  <a:pt x="2920008" y="104478"/>
                </a:lnTo>
                <a:cubicBezTo>
                  <a:pt x="2920008" y="106263"/>
                  <a:pt x="2919115" y="107156"/>
                  <a:pt x="2917329" y="107156"/>
                </a:cubicBezTo>
                <a:lnTo>
                  <a:pt x="2895897" y="107156"/>
                </a:lnTo>
                <a:cubicBezTo>
                  <a:pt x="2894111" y="107156"/>
                  <a:pt x="2893218" y="106263"/>
                  <a:pt x="2893218" y="104478"/>
                </a:cubicBezTo>
                <a:lnTo>
                  <a:pt x="2893218" y="83046"/>
                </a:lnTo>
                <a:cubicBezTo>
                  <a:pt x="2893442" y="81260"/>
                  <a:pt x="2894335" y="80367"/>
                  <a:pt x="2895897" y="80367"/>
                </a:cubicBezTo>
                <a:close/>
                <a:moveTo>
                  <a:pt x="2855714" y="80367"/>
                </a:moveTo>
                <a:lnTo>
                  <a:pt x="2877145" y="80367"/>
                </a:lnTo>
                <a:cubicBezTo>
                  <a:pt x="2878931" y="80591"/>
                  <a:pt x="2879824" y="81484"/>
                  <a:pt x="2879824" y="83046"/>
                </a:cubicBezTo>
                <a:lnTo>
                  <a:pt x="2879824" y="104478"/>
                </a:lnTo>
                <a:cubicBezTo>
                  <a:pt x="2879824" y="106263"/>
                  <a:pt x="2878931" y="107156"/>
                  <a:pt x="2877145" y="107156"/>
                </a:cubicBezTo>
                <a:lnTo>
                  <a:pt x="2855714" y="107156"/>
                </a:lnTo>
                <a:cubicBezTo>
                  <a:pt x="2853928" y="107156"/>
                  <a:pt x="2853035" y="106263"/>
                  <a:pt x="2853035" y="104478"/>
                </a:cubicBezTo>
                <a:lnTo>
                  <a:pt x="2853035" y="83046"/>
                </a:lnTo>
                <a:cubicBezTo>
                  <a:pt x="2853258" y="81260"/>
                  <a:pt x="2854151" y="80367"/>
                  <a:pt x="2855714" y="80367"/>
                </a:cubicBezTo>
                <a:close/>
                <a:moveTo>
                  <a:pt x="2815530" y="80367"/>
                </a:moveTo>
                <a:lnTo>
                  <a:pt x="2836961" y="80367"/>
                </a:lnTo>
                <a:cubicBezTo>
                  <a:pt x="2838747" y="80591"/>
                  <a:pt x="2839640" y="81484"/>
                  <a:pt x="2839640" y="83046"/>
                </a:cubicBezTo>
                <a:lnTo>
                  <a:pt x="2839640" y="104478"/>
                </a:lnTo>
                <a:cubicBezTo>
                  <a:pt x="2839640" y="106263"/>
                  <a:pt x="2838747" y="107156"/>
                  <a:pt x="2836961" y="107156"/>
                </a:cubicBezTo>
                <a:lnTo>
                  <a:pt x="2815530" y="107156"/>
                </a:lnTo>
                <a:cubicBezTo>
                  <a:pt x="2813744" y="107156"/>
                  <a:pt x="2812851" y="106263"/>
                  <a:pt x="2812851" y="104478"/>
                </a:cubicBezTo>
                <a:lnTo>
                  <a:pt x="2812851" y="83046"/>
                </a:lnTo>
                <a:cubicBezTo>
                  <a:pt x="2813075" y="81260"/>
                  <a:pt x="2813968" y="80367"/>
                  <a:pt x="2815530" y="80367"/>
                </a:cubicBezTo>
                <a:close/>
                <a:moveTo>
                  <a:pt x="2775347" y="80367"/>
                </a:moveTo>
                <a:lnTo>
                  <a:pt x="2796778" y="80367"/>
                </a:lnTo>
                <a:cubicBezTo>
                  <a:pt x="2798564" y="80591"/>
                  <a:pt x="2799457" y="81484"/>
                  <a:pt x="2799457" y="83046"/>
                </a:cubicBezTo>
                <a:lnTo>
                  <a:pt x="2799457" y="104478"/>
                </a:lnTo>
                <a:cubicBezTo>
                  <a:pt x="2799457" y="106263"/>
                  <a:pt x="2798564" y="107156"/>
                  <a:pt x="2796778" y="107156"/>
                </a:cubicBezTo>
                <a:lnTo>
                  <a:pt x="2775347" y="107156"/>
                </a:lnTo>
                <a:cubicBezTo>
                  <a:pt x="2773561" y="107156"/>
                  <a:pt x="2772668" y="106263"/>
                  <a:pt x="2772668" y="104478"/>
                </a:cubicBezTo>
                <a:lnTo>
                  <a:pt x="2772668" y="83046"/>
                </a:lnTo>
                <a:cubicBezTo>
                  <a:pt x="2772891" y="81260"/>
                  <a:pt x="2773784" y="80367"/>
                  <a:pt x="2775347" y="80367"/>
                </a:cubicBezTo>
                <a:close/>
                <a:moveTo>
                  <a:pt x="2735163" y="80367"/>
                </a:moveTo>
                <a:lnTo>
                  <a:pt x="2756594" y="80367"/>
                </a:lnTo>
                <a:cubicBezTo>
                  <a:pt x="2758380" y="80591"/>
                  <a:pt x="2759273" y="81484"/>
                  <a:pt x="2759273" y="83046"/>
                </a:cubicBezTo>
                <a:lnTo>
                  <a:pt x="2759273" y="104478"/>
                </a:lnTo>
                <a:cubicBezTo>
                  <a:pt x="2759273" y="106263"/>
                  <a:pt x="2758380" y="107156"/>
                  <a:pt x="2756594" y="107156"/>
                </a:cubicBezTo>
                <a:lnTo>
                  <a:pt x="2735163" y="107156"/>
                </a:lnTo>
                <a:cubicBezTo>
                  <a:pt x="2733377" y="107156"/>
                  <a:pt x="2732484" y="106263"/>
                  <a:pt x="2732484" y="104478"/>
                </a:cubicBezTo>
                <a:lnTo>
                  <a:pt x="2732484" y="83046"/>
                </a:lnTo>
                <a:cubicBezTo>
                  <a:pt x="2732707" y="81260"/>
                  <a:pt x="2733600" y="80367"/>
                  <a:pt x="2735163" y="80367"/>
                </a:cubicBezTo>
                <a:close/>
                <a:moveTo>
                  <a:pt x="2694979" y="80367"/>
                </a:moveTo>
                <a:lnTo>
                  <a:pt x="2716411" y="80367"/>
                </a:lnTo>
                <a:cubicBezTo>
                  <a:pt x="2718197" y="80591"/>
                  <a:pt x="2719090" y="81484"/>
                  <a:pt x="2719090" y="83046"/>
                </a:cubicBezTo>
                <a:lnTo>
                  <a:pt x="2719090" y="104478"/>
                </a:lnTo>
                <a:cubicBezTo>
                  <a:pt x="2719090" y="106263"/>
                  <a:pt x="2718197" y="107156"/>
                  <a:pt x="2716411" y="107156"/>
                </a:cubicBezTo>
                <a:lnTo>
                  <a:pt x="2694979" y="107156"/>
                </a:lnTo>
                <a:cubicBezTo>
                  <a:pt x="2693193" y="107156"/>
                  <a:pt x="2692301" y="106263"/>
                  <a:pt x="2692301" y="104478"/>
                </a:cubicBezTo>
                <a:lnTo>
                  <a:pt x="2692301" y="83046"/>
                </a:lnTo>
                <a:cubicBezTo>
                  <a:pt x="2692524" y="81260"/>
                  <a:pt x="2693417" y="80367"/>
                  <a:pt x="2694979" y="80367"/>
                </a:cubicBezTo>
                <a:close/>
                <a:moveTo>
                  <a:pt x="2654796" y="80367"/>
                </a:moveTo>
                <a:lnTo>
                  <a:pt x="2676227" y="80367"/>
                </a:lnTo>
                <a:cubicBezTo>
                  <a:pt x="2678013" y="80591"/>
                  <a:pt x="2678906" y="81484"/>
                  <a:pt x="2678906" y="83046"/>
                </a:cubicBezTo>
                <a:lnTo>
                  <a:pt x="2678906" y="104478"/>
                </a:lnTo>
                <a:cubicBezTo>
                  <a:pt x="2678906" y="106263"/>
                  <a:pt x="2678013" y="107156"/>
                  <a:pt x="2676227" y="107156"/>
                </a:cubicBezTo>
                <a:lnTo>
                  <a:pt x="2654796" y="107156"/>
                </a:lnTo>
                <a:cubicBezTo>
                  <a:pt x="2653010" y="107156"/>
                  <a:pt x="2652117" y="106263"/>
                  <a:pt x="2652117" y="104478"/>
                </a:cubicBezTo>
                <a:lnTo>
                  <a:pt x="2652117" y="83046"/>
                </a:lnTo>
                <a:cubicBezTo>
                  <a:pt x="2652340" y="81260"/>
                  <a:pt x="2653233" y="80367"/>
                  <a:pt x="2654796" y="80367"/>
                </a:cubicBezTo>
                <a:close/>
                <a:moveTo>
                  <a:pt x="2614612" y="80367"/>
                </a:moveTo>
                <a:lnTo>
                  <a:pt x="2636043" y="80367"/>
                </a:lnTo>
                <a:cubicBezTo>
                  <a:pt x="2637829" y="80591"/>
                  <a:pt x="2638722" y="81484"/>
                  <a:pt x="2638722" y="83046"/>
                </a:cubicBezTo>
                <a:lnTo>
                  <a:pt x="2638722" y="104478"/>
                </a:lnTo>
                <a:cubicBezTo>
                  <a:pt x="2638722" y="106263"/>
                  <a:pt x="2637829" y="107156"/>
                  <a:pt x="2636043" y="107156"/>
                </a:cubicBezTo>
                <a:lnTo>
                  <a:pt x="2614612" y="107156"/>
                </a:lnTo>
                <a:cubicBezTo>
                  <a:pt x="2612826" y="107156"/>
                  <a:pt x="2611933" y="106263"/>
                  <a:pt x="2611933" y="104478"/>
                </a:cubicBezTo>
                <a:lnTo>
                  <a:pt x="2611933" y="83046"/>
                </a:lnTo>
                <a:cubicBezTo>
                  <a:pt x="2612157" y="81260"/>
                  <a:pt x="2613050" y="80367"/>
                  <a:pt x="2614612" y="80367"/>
                </a:cubicBezTo>
                <a:close/>
                <a:moveTo>
                  <a:pt x="2574429" y="80367"/>
                </a:moveTo>
                <a:lnTo>
                  <a:pt x="2595860" y="80367"/>
                </a:lnTo>
                <a:cubicBezTo>
                  <a:pt x="2597646" y="80591"/>
                  <a:pt x="2598539" y="81484"/>
                  <a:pt x="2598539" y="83046"/>
                </a:cubicBezTo>
                <a:lnTo>
                  <a:pt x="2598539" y="104478"/>
                </a:lnTo>
                <a:cubicBezTo>
                  <a:pt x="2598539" y="106263"/>
                  <a:pt x="2597646" y="107156"/>
                  <a:pt x="2595860" y="107156"/>
                </a:cubicBezTo>
                <a:lnTo>
                  <a:pt x="2574429" y="107156"/>
                </a:lnTo>
                <a:cubicBezTo>
                  <a:pt x="2572643" y="107156"/>
                  <a:pt x="2571750" y="106263"/>
                  <a:pt x="2571750" y="104478"/>
                </a:cubicBezTo>
                <a:lnTo>
                  <a:pt x="2571750" y="83046"/>
                </a:lnTo>
                <a:cubicBezTo>
                  <a:pt x="2571973" y="81260"/>
                  <a:pt x="2572866" y="80367"/>
                  <a:pt x="2574429" y="80367"/>
                </a:cubicBezTo>
                <a:close/>
                <a:moveTo>
                  <a:pt x="2180629" y="80367"/>
                </a:moveTo>
                <a:lnTo>
                  <a:pt x="2202061" y="80367"/>
                </a:lnTo>
                <a:cubicBezTo>
                  <a:pt x="2203847" y="80591"/>
                  <a:pt x="2204740" y="81484"/>
                  <a:pt x="2204740" y="83046"/>
                </a:cubicBezTo>
                <a:lnTo>
                  <a:pt x="2204740" y="104478"/>
                </a:lnTo>
                <a:cubicBezTo>
                  <a:pt x="2204740" y="106263"/>
                  <a:pt x="2203847" y="107156"/>
                  <a:pt x="2202061" y="107156"/>
                </a:cubicBezTo>
                <a:lnTo>
                  <a:pt x="2180629" y="107156"/>
                </a:lnTo>
                <a:cubicBezTo>
                  <a:pt x="2178843" y="107156"/>
                  <a:pt x="2177951" y="106263"/>
                  <a:pt x="2177951" y="104478"/>
                </a:cubicBezTo>
                <a:lnTo>
                  <a:pt x="2177951" y="83046"/>
                </a:lnTo>
                <a:cubicBezTo>
                  <a:pt x="2178174" y="81260"/>
                  <a:pt x="2179067" y="80367"/>
                  <a:pt x="2180629" y="80367"/>
                </a:cubicBezTo>
                <a:close/>
                <a:moveTo>
                  <a:pt x="2140446" y="80367"/>
                </a:moveTo>
                <a:lnTo>
                  <a:pt x="2161877" y="80367"/>
                </a:lnTo>
                <a:cubicBezTo>
                  <a:pt x="2163663" y="80591"/>
                  <a:pt x="2164556" y="81484"/>
                  <a:pt x="2164556" y="83046"/>
                </a:cubicBezTo>
                <a:lnTo>
                  <a:pt x="2164556" y="104478"/>
                </a:lnTo>
                <a:cubicBezTo>
                  <a:pt x="2164556" y="106263"/>
                  <a:pt x="2163663" y="107156"/>
                  <a:pt x="2161877" y="107156"/>
                </a:cubicBezTo>
                <a:lnTo>
                  <a:pt x="2140446" y="107156"/>
                </a:lnTo>
                <a:cubicBezTo>
                  <a:pt x="2138660" y="107156"/>
                  <a:pt x="2137767" y="106263"/>
                  <a:pt x="2137767" y="104478"/>
                </a:cubicBezTo>
                <a:lnTo>
                  <a:pt x="2137767" y="83046"/>
                </a:lnTo>
                <a:cubicBezTo>
                  <a:pt x="2137990" y="81260"/>
                  <a:pt x="2138883" y="80367"/>
                  <a:pt x="2140446" y="80367"/>
                </a:cubicBezTo>
                <a:close/>
                <a:moveTo>
                  <a:pt x="2100262" y="80367"/>
                </a:moveTo>
                <a:lnTo>
                  <a:pt x="2121693" y="80367"/>
                </a:lnTo>
                <a:cubicBezTo>
                  <a:pt x="2123479" y="80591"/>
                  <a:pt x="2124372" y="81484"/>
                  <a:pt x="2124372" y="83046"/>
                </a:cubicBezTo>
                <a:lnTo>
                  <a:pt x="2124372" y="104478"/>
                </a:lnTo>
                <a:cubicBezTo>
                  <a:pt x="2124372" y="106263"/>
                  <a:pt x="2123479" y="107156"/>
                  <a:pt x="2121693" y="107156"/>
                </a:cubicBezTo>
                <a:lnTo>
                  <a:pt x="2100262" y="107156"/>
                </a:lnTo>
                <a:cubicBezTo>
                  <a:pt x="2098476" y="107156"/>
                  <a:pt x="2097583" y="106263"/>
                  <a:pt x="2097583" y="104478"/>
                </a:cubicBezTo>
                <a:lnTo>
                  <a:pt x="2097583" y="83046"/>
                </a:lnTo>
                <a:cubicBezTo>
                  <a:pt x="2097807" y="81260"/>
                  <a:pt x="2098700" y="80367"/>
                  <a:pt x="2100262" y="80367"/>
                </a:cubicBezTo>
                <a:close/>
                <a:moveTo>
                  <a:pt x="2060079" y="80367"/>
                </a:moveTo>
                <a:lnTo>
                  <a:pt x="2081510" y="80367"/>
                </a:lnTo>
                <a:cubicBezTo>
                  <a:pt x="2083296" y="80591"/>
                  <a:pt x="2084189" y="81484"/>
                  <a:pt x="2084189" y="83046"/>
                </a:cubicBezTo>
                <a:lnTo>
                  <a:pt x="2084189" y="104478"/>
                </a:lnTo>
                <a:cubicBezTo>
                  <a:pt x="2084189" y="106263"/>
                  <a:pt x="2083296" y="107156"/>
                  <a:pt x="2081510" y="107156"/>
                </a:cubicBezTo>
                <a:lnTo>
                  <a:pt x="2060079" y="107156"/>
                </a:lnTo>
                <a:cubicBezTo>
                  <a:pt x="2058293" y="107156"/>
                  <a:pt x="2057400" y="106263"/>
                  <a:pt x="2057400" y="104478"/>
                </a:cubicBezTo>
                <a:lnTo>
                  <a:pt x="2057400" y="83046"/>
                </a:lnTo>
                <a:cubicBezTo>
                  <a:pt x="2057623" y="81260"/>
                  <a:pt x="2058516" y="80367"/>
                  <a:pt x="2060079" y="80367"/>
                </a:cubicBezTo>
                <a:close/>
                <a:moveTo>
                  <a:pt x="1987748" y="80367"/>
                </a:moveTo>
                <a:lnTo>
                  <a:pt x="2009179" y="80367"/>
                </a:lnTo>
                <a:cubicBezTo>
                  <a:pt x="2010965" y="80591"/>
                  <a:pt x="2011858" y="81484"/>
                  <a:pt x="2011858" y="83046"/>
                </a:cubicBezTo>
                <a:lnTo>
                  <a:pt x="2011858" y="104478"/>
                </a:lnTo>
                <a:cubicBezTo>
                  <a:pt x="2011858" y="106263"/>
                  <a:pt x="2010965" y="107156"/>
                  <a:pt x="2009179" y="107156"/>
                </a:cubicBezTo>
                <a:lnTo>
                  <a:pt x="1987748" y="107156"/>
                </a:lnTo>
                <a:cubicBezTo>
                  <a:pt x="1985962" y="107156"/>
                  <a:pt x="1985069" y="106263"/>
                  <a:pt x="1985069" y="104478"/>
                </a:cubicBezTo>
                <a:lnTo>
                  <a:pt x="1985069" y="83046"/>
                </a:lnTo>
                <a:cubicBezTo>
                  <a:pt x="1985292" y="81260"/>
                  <a:pt x="1986185" y="80367"/>
                  <a:pt x="1987748" y="80367"/>
                </a:cubicBezTo>
                <a:close/>
                <a:moveTo>
                  <a:pt x="1947564" y="80367"/>
                </a:moveTo>
                <a:lnTo>
                  <a:pt x="1968996" y="80367"/>
                </a:lnTo>
                <a:cubicBezTo>
                  <a:pt x="1970782" y="80591"/>
                  <a:pt x="1971675" y="81484"/>
                  <a:pt x="1971675" y="83046"/>
                </a:cubicBezTo>
                <a:lnTo>
                  <a:pt x="1971675" y="104478"/>
                </a:lnTo>
                <a:cubicBezTo>
                  <a:pt x="1971675" y="106263"/>
                  <a:pt x="1970782" y="107156"/>
                  <a:pt x="1968996" y="107156"/>
                </a:cubicBezTo>
                <a:lnTo>
                  <a:pt x="1947564" y="107156"/>
                </a:lnTo>
                <a:cubicBezTo>
                  <a:pt x="1945779" y="107156"/>
                  <a:pt x="1944886" y="106263"/>
                  <a:pt x="1944886" y="104478"/>
                </a:cubicBezTo>
                <a:lnTo>
                  <a:pt x="1944886" y="83046"/>
                </a:lnTo>
                <a:cubicBezTo>
                  <a:pt x="1945109" y="81260"/>
                  <a:pt x="1946002" y="80367"/>
                  <a:pt x="1947564" y="80367"/>
                </a:cubicBezTo>
                <a:close/>
                <a:moveTo>
                  <a:pt x="1907381" y="80367"/>
                </a:moveTo>
                <a:lnTo>
                  <a:pt x="1928812" y="80367"/>
                </a:lnTo>
                <a:cubicBezTo>
                  <a:pt x="1930598" y="80591"/>
                  <a:pt x="1931491" y="81484"/>
                  <a:pt x="1931491" y="83046"/>
                </a:cubicBezTo>
                <a:lnTo>
                  <a:pt x="1931491" y="104478"/>
                </a:lnTo>
                <a:cubicBezTo>
                  <a:pt x="1931491" y="106263"/>
                  <a:pt x="1930598" y="107156"/>
                  <a:pt x="1928812" y="107156"/>
                </a:cubicBezTo>
                <a:lnTo>
                  <a:pt x="1907381" y="107156"/>
                </a:lnTo>
                <a:cubicBezTo>
                  <a:pt x="1905595" y="107156"/>
                  <a:pt x="1904702" y="106263"/>
                  <a:pt x="1904702" y="104478"/>
                </a:cubicBezTo>
                <a:lnTo>
                  <a:pt x="1904702" y="83046"/>
                </a:lnTo>
                <a:cubicBezTo>
                  <a:pt x="1904925" y="81260"/>
                  <a:pt x="1905818" y="80367"/>
                  <a:pt x="1907381" y="80367"/>
                </a:cubicBezTo>
                <a:close/>
                <a:moveTo>
                  <a:pt x="1867197" y="80367"/>
                </a:moveTo>
                <a:lnTo>
                  <a:pt x="1888629" y="80367"/>
                </a:lnTo>
                <a:cubicBezTo>
                  <a:pt x="1890414" y="80591"/>
                  <a:pt x="1891307" y="81484"/>
                  <a:pt x="1891307" y="83046"/>
                </a:cubicBezTo>
                <a:lnTo>
                  <a:pt x="1891307" y="104478"/>
                </a:lnTo>
                <a:cubicBezTo>
                  <a:pt x="1891307" y="106263"/>
                  <a:pt x="1890414" y="107156"/>
                  <a:pt x="1888629" y="107156"/>
                </a:cubicBezTo>
                <a:lnTo>
                  <a:pt x="1867197" y="107156"/>
                </a:lnTo>
                <a:cubicBezTo>
                  <a:pt x="1865411" y="107156"/>
                  <a:pt x="1864518" y="106263"/>
                  <a:pt x="1864518" y="104478"/>
                </a:cubicBezTo>
                <a:lnTo>
                  <a:pt x="1864518" y="83046"/>
                </a:lnTo>
                <a:cubicBezTo>
                  <a:pt x="1864742" y="81260"/>
                  <a:pt x="1865635" y="80367"/>
                  <a:pt x="1867197" y="80367"/>
                </a:cubicBezTo>
                <a:close/>
                <a:moveTo>
                  <a:pt x="1827014" y="80367"/>
                </a:moveTo>
                <a:lnTo>
                  <a:pt x="1848445" y="80367"/>
                </a:lnTo>
                <a:cubicBezTo>
                  <a:pt x="1850231" y="80591"/>
                  <a:pt x="1851124" y="81484"/>
                  <a:pt x="1851124" y="83046"/>
                </a:cubicBezTo>
                <a:lnTo>
                  <a:pt x="1851124" y="104478"/>
                </a:lnTo>
                <a:cubicBezTo>
                  <a:pt x="1851124" y="106263"/>
                  <a:pt x="1850231" y="107156"/>
                  <a:pt x="1848445" y="107156"/>
                </a:cubicBezTo>
                <a:lnTo>
                  <a:pt x="1827014" y="107156"/>
                </a:lnTo>
                <a:cubicBezTo>
                  <a:pt x="1825228" y="107156"/>
                  <a:pt x="1824335" y="106263"/>
                  <a:pt x="1824335" y="104478"/>
                </a:cubicBezTo>
                <a:lnTo>
                  <a:pt x="1824335" y="83046"/>
                </a:lnTo>
                <a:cubicBezTo>
                  <a:pt x="1824558" y="81260"/>
                  <a:pt x="1825451" y="80367"/>
                  <a:pt x="1827014" y="80367"/>
                </a:cubicBezTo>
                <a:close/>
                <a:moveTo>
                  <a:pt x="1786830" y="80367"/>
                </a:moveTo>
                <a:lnTo>
                  <a:pt x="1808261" y="80367"/>
                </a:lnTo>
                <a:cubicBezTo>
                  <a:pt x="1810047" y="80591"/>
                  <a:pt x="1810940" y="81484"/>
                  <a:pt x="1810940" y="83046"/>
                </a:cubicBezTo>
                <a:lnTo>
                  <a:pt x="1810940" y="104478"/>
                </a:lnTo>
                <a:cubicBezTo>
                  <a:pt x="1810940" y="106263"/>
                  <a:pt x="1810047" y="107156"/>
                  <a:pt x="1808261" y="107156"/>
                </a:cubicBezTo>
                <a:lnTo>
                  <a:pt x="1786830" y="107156"/>
                </a:lnTo>
                <a:cubicBezTo>
                  <a:pt x="1785044" y="107156"/>
                  <a:pt x="1784151" y="106263"/>
                  <a:pt x="1784151" y="104478"/>
                </a:cubicBezTo>
                <a:lnTo>
                  <a:pt x="1784151" y="83046"/>
                </a:lnTo>
                <a:cubicBezTo>
                  <a:pt x="1784374" y="81260"/>
                  <a:pt x="1785267" y="80367"/>
                  <a:pt x="1786830" y="80367"/>
                </a:cubicBezTo>
                <a:close/>
                <a:moveTo>
                  <a:pt x="1746646" y="80367"/>
                </a:moveTo>
                <a:lnTo>
                  <a:pt x="1768078" y="80367"/>
                </a:lnTo>
                <a:cubicBezTo>
                  <a:pt x="1769864" y="80591"/>
                  <a:pt x="1770757" y="81484"/>
                  <a:pt x="1770757" y="83046"/>
                </a:cubicBezTo>
                <a:lnTo>
                  <a:pt x="1770757" y="104478"/>
                </a:lnTo>
                <a:cubicBezTo>
                  <a:pt x="1770757" y="106263"/>
                  <a:pt x="1769864" y="107156"/>
                  <a:pt x="1768078" y="107156"/>
                </a:cubicBezTo>
                <a:lnTo>
                  <a:pt x="1746646" y="107156"/>
                </a:lnTo>
                <a:cubicBezTo>
                  <a:pt x="1744861" y="107156"/>
                  <a:pt x="1743968" y="106263"/>
                  <a:pt x="1743968" y="104478"/>
                </a:cubicBezTo>
                <a:lnTo>
                  <a:pt x="1743968" y="83046"/>
                </a:lnTo>
                <a:cubicBezTo>
                  <a:pt x="1744191" y="81260"/>
                  <a:pt x="1745084" y="80367"/>
                  <a:pt x="1746646" y="80367"/>
                </a:cubicBezTo>
                <a:close/>
                <a:moveTo>
                  <a:pt x="1706463" y="80367"/>
                </a:moveTo>
                <a:lnTo>
                  <a:pt x="1727894" y="80367"/>
                </a:lnTo>
                <a:cubicBezTo>
                  <a:pt x="1729680" y="80591"/>
                  <a:pt x="1730573" y="81484"/>
                  <a:pt x="1730573" y="83046"/>
                </a:cubicBezTo>
                <a:lnTo>
                  <a:pt x="1730573" y="104478"/>
                </a:lnTo>
                <a:cubicBezTo>
                  <a:pt x="1730573" y="106263"/>
                  <a:pt x="1729680" y="107156"/>
                  <a:pt x="1727894" y="107156"/>
                </a:cubicBezTo>
                <a:lnTo>
                  <a:pt x="1706463" y="107156"/>
                </a:lnTo>
                <a:cubicBezTo>
                  <a:pt x="1704677" y="107156"/>
                  <a:pt x="1703784" y="106263"/>
                  <a:pt x="1703784" y="104478"/>
                </a:cubicBezTo>
                <a:lnTo>
                  <a:pt x="1703784" y="83046"/>
                </a:lnTo>
                <a:cubicBezTo>
                  <a:pt x="1704007" y="81260"/>
                  <a:pt x="1704900" y="80367"/>
                  <a:pt x="1706463" y="80367"/>
                </a:cubicBezTo>
                <a:close/>
                <a:moveTo>
                  <a:pt x="1666279" y="80367"/>
                </a:moveTo>
                <a:lnTo>
                  <a:pt x="1687711" y="80367"/>
                </a:lnTo>
                <a:cubicBezTo>
                  <a:pt x="1689497" y="80591"/>
                  <a:pt x="1690390" y="81484"/>
                  <a:pt x="1690390" y="83046"/>
                </a:cubicBezTo>
                <a:lnTo>
                  <a:pt x="1690390" y="104478"/>
                </a:lnTo>
                <a:cubicBezTo>
                  <a:pt x="1690390" y="106263"/>
                  <a:pt x="1689497" y="107156"/>
                  <a:pt x="1687711" y="107156"/>
                </a:cubicBezTo>
                <a:lnTo>
                  <a:pt x="1666279" y="107156"/>
                </a:lnTo>
                <a:cubicBezTo>
                  <a:pt x="1664493" y="107156"/>
                  <a:pt x="1663600" y="106263"/>
                  <a:pt x="1663600" y="104478"/>
                </a:cubicBezTo>
                <a:lnTo>
                  <a:pt x="1663600" y="83046"/>
                </a:lnTo>
                <a:cubicBezTo>
                  <a:pt x="1663824" y="81260"/>
                  <a:pt x="1664717" y="80367"/>
                  <a:pt x="1666279" y="80367"/>
                </a:cubicBezTo>
                <a:close/>
                <a:moveTo>
                  <a:pt x="1626096" y="80367"/>
                </a:moveTo>
                <a:lnTo>
                  <a:pt x="1647527" y="80367"/>
                </a:lnTo>
                <a:cubicBezTo>
                  <a:pt x="1649313" y="80591"/>
                  <a:pt x="1650206" y="81484"/>
                  <a:pt x="1650206" y="83046"/>
                </a:cubicBezTo>
                <a:lnTo>
                  <a:pt x="1650206" y="104478"/>
                </a:lnTo>
                <a:cubicBezTo>
                  <a:pt x="1650206" y="106263"/>
                  <a:pt x="1649313" y="107156"/>
                  <a:pt x="1647527" y="107156"/>
                </a:cubicBezTo>
                <a:lnTo>
                  <a:pt x="1626096" y="107156"/>
                </a:lnTo>
                <a:cubicBezTo>
                  <a:pt x="1624310" y="107156"/>
                  <a:pt x="1623417" y="106263"/>
                  <a:pt x="1623417" y="104478"/>
                </a:cubicBezTo>
                <a:lnTo>
                  <a:pt x="1623417" y="83046"/>
                </a:lnTo>
                <a:cubicBezTo>
                  <a:pt x="1623640" y="81260"/>
                  <a:pt x="1624533" y="80367"/>
                  <a:pt x="1626096" y="80367"/>
                </a:cubicBezTo>
                <a:close/>
                <a:moveTo>
                  <a:pt x="1585912" y="80367"/>
                </a:moveTo>
                <a:lnTo>
                  <a:pt x="1607343" y="80367"/>
                </a:lnTo>
                <a:cubicBezTo>
                  <a:pt x="1609129" y="80591"/>
                  <a:pt x="1610022" y="81484"/>
                  <a:pt x="1610022" y="83046"/>
                </a:cubicBezTo>
                <a:lnTo>
                  <a:pt x="1610022" y="104478"/>
                </a:lnTo>
                <a:cubicBezTo>
                  <a:pt x="1610022" y="106263"/>
                  <a:pt x="1609129" y="107156"/>
                  <a:pt x="1607343" y="107156"/>
                </a:cubicBezTo>
                <a:lnTo>
                  <a:pt x="1585912" y="107156"/>
                </a:lnTo>
                <a:cubicBezTo>
                  <a:pt x="1584126" y="107156"/>
                  <a:pt x="1583233" y="106263"/>
                  <a:pt x="1583233" y="104478"/>
                </a:cubicBezTo>
                <a:lnTo>
                  <a:pt x="1583233" y="83046"/>
                </a:lnTo>
                <a:cubicBezTo>
                  <a:pt x="1583456" y="81260"/>
                  <a:pt x="1584349" y="80367"/>
                  <a:pt x="1585912" y="80367"/>
                </a:cubicBezTo>
                <a:close/>
                <a:moveTo>
                  <a:pt x="1545729" y="80367"/>
                </a:moveTo>
                <a:lnTo>
                  <a:pt x="1567160" y="80367"/>
                </a:lnTo>
                <a:cubicBezTo>
                  <a:pt x="1568946" y="80591"/>
                  <a:pt x="1569839" y="81484"/>
                  <a:pt x="1569839" y="83046"/>
                </a:cubicBezTo>
                <a:lnTo>
                  <a:pt x="1569839" y="104478"/>
                </a:lnTo>
                <a:cubicBezTo>
                  <a:pt x="1569839" y="106263"/>
                  <a:pt x="1568946" y="107156"/>
                  <a:pt x="1567160" y="107156"/>
                </a:cubicBezTo>
                <a:lnTo>
                  <a:pt x="1545729" y="107156"/>
                </a:lnTo>
                <a:cubicBezTo>
                  <a:pt x="1543943" y="107156"/>
                  <a:pt x="1543050" y="106263"/>
                  <a:pt x="1543050" y="104478"/>
                </a:cubicBezTo>
                <a:lnTo>
                  <a:pt x="1543050" y="83046"/>
                </a:lnTo>
                <a:cubicBezTo>
                  <a:pt x="1543273" y="81260"/>
                  <a:pt x="1544166" y="80367"/>
                  <a:pt x="1545729" y="80367"/>
                </a:cubicBezTo>
                <a:close/>
                <a:moveTo>
                  <a:pt x="1473398" y="80367"/>
                </a:moveTo>
                <a:lnTo>
                  <a:pt x="1494829" y="80367"/>
                </a:lnTo>
                <a:cubicBezTo>
                  <a:pt x="1496615" y="80591"/>
                  <a:pt x="1497508" y="81484"/>
                  <a:pt x="1497508" y="83046"/>
                </a:cubicBezTo>
                <a:lnTo>
                  <a:pt x="1497508" y="104478"/>
                </a:lnTo>
                <a:cubicBezTo>
                  <a:pt x="1497508" y="106263"/>
                  <a:pt x="1496615" y="107156"/>
                  <a:pt x="1494829" y="107156"/>
                </a:cubicBezTo>
                <a:lnTo>
                  <a:pt x="1473398" y="107156"/>
                </a:lnTo>
                <a:cubicBezTo>
                  <a:pt x="1471612" y="107156"/>
                  <a:pt x="1470719" y="106263"/>
                  <a:pt x="1470719" y="104478"/>
                </a:cubicBezTo>
                <a:lnTo>
                  <a:pt x="1470719" y="83046"/>
                </a:lnTo>
                <a:cubicBezTo>
                  <a:pt x="1470942" y="81260"/>
                  <a:pt x="1471835" y="80367"/>
                  <a:pt x="1473398" y="80367"/>
                </a:cubicBezTo>
                <a:close/>
                <a:moveTo>
                  <a:pt x="1433215" y="80367"/>
                </a:moveTo>
                <a:lnTo>
                  <a:pt x="1454646" y="80367"/>
                </a:lnTo>
                <a:cubicBezTo>
                  <a:pt x="1456432" y="80591"/>
                  <a:pt x="1457325" y="81484"/>
                  <a:pt x="1457325" y="83046"/>
                </a:cubicBezTo>
                <a:lnTo>
                  <a:pt x="1457325" y="104478"/>
                </a:lnTo>
                <a:cubicBezTo>
                  <a:pt x="1457325" y="106263"/>
                  <a:pt x="1456432" y="107156"/>
                  <a:pt x="1454646" y="107156"/>
                </a:cubicBezTo>
                <a:lnTo>
                  <a:pt x="1433215" y="107156"/>
                </a:lnTo>
                <a:cubicBezTo>
                  <a:pt x="1431429" y="107156"/>
                  <a:pt x="1430536" y="106263"/>
                  <a:pt x="1430536" y="104478"/>
                </a:cubicBezTo>
                <a:lnTo>
                  <a:pt x="1430536" y="83046"/>
                </a:lnTo>
                <a:cubicBezTo>
                  <a:pt x="1430759" y="81260"/>
                  <a:pt x="1431652" y="80367"/>
                  <a:pt x="1433215" y="80367"/>
                </a:cubicBezTo>
                <a:close/>
                <a:moveTo>
                  <a:pt x="1393031" y="80367"/>
                </a:moveTo>
                <a:lnTo>
                  <a:pt x="1414462" y="80367"/>
                </a:lnTo>
                <a:cubicBezTo>
                  <a:pt x="1416248" y="80591"/>
                  <a:pt x="1417141" y="81484"/>
                  <a:pt x="1417141" y="83046"/>
                </a:cubicBezTo>
                <a:lnTo>
                  <a:pt x="1417141" y="104478"/>
                </a:lnTo>
                <a:cubicBezTo>
                  <a:pt x="1417141" y="106263"/>
                  <a:pt x="1416248" y="107156"/>
                  <a:pt x="1414462" y="107156"/>
                </a:cubicBezTo>
                <a:lnTo>
                  <a:pt x="1393031" y="107156"/>
                </a:lnTo>
                <a:cubicBezTo>
                  <a:pt x="1391245" y="107156"/>
                  <a:pt x="1390352" y="106263"/>
                  <a:pt x="1390352" y="104478"/>
                </a:cubicBezTo>
                <a:lnTo>
                  <a:pt x="1390352" y="83046"/>
                </a:lnTo>
                <a:cubicBezTo>
                  <a:pt x="1390575" y="81260"/>
                  <a:pt x="1391468" y="80367"/>
                  <a:pt x="1393031" y="80367"/>
                </a:cubicBezTo>
                <a:close/>
                <a:moveTo>
                  <a:pt x="1352847" y="80367"/>
                </a:moveTo>
                <a:lnTo>
                  <a:pt x="1374279" y="80367"/>
                </a:lnTo>
                <a:cubicBezTo>
                  <a:pt x="1376065" y="80591"/>
                  <a:pt x="1376957" y="81484"/>
                  <a:pt x="1376957" y="83046"/>
                </a:cubicBezTo>
                <a:lnTo>
                  <a:pt x="1376957" y="104478"/>
                </a:lnTo>
                <a:cubicBezTo>
                  <a:pt x="1376957" y="106263"/>
                  <a:pt x="1376065" y="107156"/>
                  <a:pt x="1374279" y="107156"/>
                </a:cubicBezTo>
                <a:lnTo>
                  <a:pt x="1352847" y="107156"/>
                </a:lnTo>
                <a:cubicBezTo>
                  <a:pt x="1351061" y="107156"/>
                  <a:pt x="1350169" y="106263"/>
                  <a:pt x="1350169" y="104478"/>
                </a:cubicBezTo>
                <a:lnTo>
                  <a:pt x="1350169" y="83046"/>
                </a:lnTo>
                <a:cubicBezTo>
                  <a:pt x="1350392" y="81260"/>
                  <a:pt x="1351285" y="80367"/>
                  <a:pt x="1352847" y="80367"/>
                </a:cubicBezTo>
                <a:close/>
                <a:moveTo>
                  <a:pt x="1232297" y="80367"/>
                </a:moveTo>
                <a:lnTo>
                  <a:pt x="1253728" y="80367"/>
                </a:lnTo>
                <a:cubicBezTo>
                  <a:pt x="1255514" y="80591"/>
                  <a:pt x="1256407" y="81484"/>
                  <a:pt x="1256407" y="83046"/>
                </a:cubicBezTo>
                <a:lnTo>
                  <a:pt x="1256407" y="104478"/>
                </a:lnTo>
                <a:cubicBezTo>
                  <a:pt x="1256407" y="106263"/>
                  <a:pt x="1255514" y="107156"/>
                  <a:pt x="1253728" y="107156"/>
                </a:cubicBezTo>
                <a:lnTo>
                  <a:pt x="1232297" y="107156"/>
                </a:lnTo>
                <a:cubicBezTo>
                  <a:pt x="1230511" y="107156"/>
                  <a:pt x="1229618" y="106263"/>
                  <a:pt x="1229618" y="104478"/>
                </a:cubicBezTo>
                <a:lnTo>
                  <a:pt x="1229618" y="83046"/>
                </a:lnTo>
                <a:cubicBezTo>
                  <a:pt x="1229841" y="81260"/>
                  <a:pt x="1230734" y="80367"/>
                  <a:pt x="1232297" y="80367"/>
                </a:cubicBezTo>
                <a:close/>
                <a:moveTo>
                  <a:pt x="1192113" y="80367"/>
                </a:moveTo>
                <a:lnTo>
                  <a:pt x="1213544" y="80367"/>
                </a:lnTo>
                <a:cubicBezTo>
                  <a:pt x="1215330" y="80591"/>
                  <a:pt x="1216223" y="81484"/>
                  <a:pt x="1216223" y="83046"/>
                </a:cubicBezTo>
                <a:lnTo>
                  <a:pt x="1216223" y="104478"/>
                </a:lnTo>
                <a:cubicBezTo>
                  <a:pt x="1216223" y="106263"/>
                  <a:pt x="1215330" y="107156"/>
                  <a:pt x="1213544" y="107156"/>
                </a:cubicBezTo>
                <a:lnTo>
                  <a:pt x="1192113" y="107156"/>
                </a:lnTo>
                <a:cubicBezTo>
                  <a:pt x="1190327" y="107156"/>
                  <a:pt x="1189434" y="106263"/>
                  <a:pt x="1189434" y="104478"/>
                </a:cubicBezTo>
                <a:lnTo>
                  <a:pt x="1189434" y="83046"/>
                </a:lnTo>
                <a:cubicBezTo>
                  <a:pt x="1189657" y="81260"/>
                  <a:pt x="1190550" y="80367"/>
                  <a:pt x="1192113" y="80367"/>
                </a:cubicBezTo>
                <a:close/>
                <a:moveTo>
                  <a:pt x="1151929" y="80367"/>
                </a:moveTo>
                <a:lnTo>
                  <a:pt x="1173361" y="80367"/>
                </a:lnTo>
                <a:cubicBezTo>
                  <a:pt x="1175147" y="80591"/>
                  <a:pt x="1176040" y="81484"/>
                  <a:pt x="1176040" y="83046"/>
                </a:cubicBezTo>
                <a:lnTo>
                  <a:pt x="1176040" y="104478"/>
                </a:lnTo>
                <a:cubicBezTo>
                  <a:pt x="1176040" y="106263"/>
                  <a:pt x="1175147" y="107156"/>
                  <a:pt x="1173361" y="107156"/>
                </a:cubicBezTo>
                <a:lnTo>
                  <a:pt x="1151929" y="107156"/>
                </a:lnTo>
                <a:cubicBezTo>
                  <a:pt x="1150144" y="107156"/>
                  <a:pt x="1149251" y="106263"/>
                  <a:pt x="1149251" y="104478"/>
                </a:cubicBezTo>
                <a:lnTo>
                  <a:pt x="1149251" y="83046"/>
                </a:lnTo>
                <a:cubicBezTo>
                  <a:pt x="1149474" y="81260"/>
                  <a:pt x="1150367" y="80367"/>
                  <a:pt x="1151929" y="80367"/>
                </a:cubicBezTo>
                <a:close/>
                <a:moveTo>
                  <a:pt x="1111746" y="80367"/>
                </a:moveTo>
                <a:lnTo>
                  <a:pt x="1133177" y="80367"/>
                </a:lnTo>
                <a:cubicBezTo>
                  <a:pt x="1134963" y="80591"/>
                  <a:pt x="1135856" y="81484"/>
                  <a:pt x="1135856" y="83046"/>
                </a:cubicBezTo>
                <a:lnTo>
                  <a:pt x="1135856" y="104478"/>
                </a:lnTo>
                <a:cubicBezTo>
                  <a:pt x="1135856" y="106263"/>
                  <a:pt x="1134963" y="107156"/>
                  <a:pt x="1133177" y="107156"/>
                </a:cubicBezTo>
                <a:lnTo>
                  <a:pt x="1111746" y="107156"/>
                </a:lnTo>
                <a:cubicBezTo>
                  <a:pt x="1109960" y="107156"/>
                  <a:pt x="1109067" y="106263"/>
                  <a:pt x="1109067" y="104478"/>
                </a:cubicBezTo>
                <a:lnTo>
                  <a:pt x="1109067" y="83046"/>
                </a:lnTo>
                <a:cubicBezTo>
                  <a:pt x="1109290" y="81260"/>
                  <a:pt x="1110183" y="80367"/>
                  <a:pt x="1111746" y="80367"/>
                </a:cubicBezTo>
                <a:close/>
                <a:moveTo>
                  <a:pt x="1071562" y="80367"/>
                </a:moveTo>
                <a:lnTo>
                  <a:pt x="1092994" y="80367"/>
                </a:lnTo>
                <a:cubicBezTo>
                  <a:pt x="1094780" y="80591"/>
                  <a:pt x="1095673" y="81484"/>
                  <a:pt x="1095673" y="83046"/>
                </a:cubicBezTo>
                <a:lnTo>
                  <a:pt x="1095673" y="104478"/>
                </a:lnTo>
                <a:cubicBezTo>
                  <a:pt x="1095673" y="106263"/>
                  <a:pt x="1094780" y="107156"/>
                  <a:pt x="1092994" y="107156"/>
                </a:cubicBezTo>
                <a:lnTo>
                  <a:pt x="1071562" y="107156"/>
                </a:lnTo>
                <a:cubicBezTo>
                  <a:pt x="1069776" y="107156"/>
                  <a:pt x="1068883" y="106263"/>
                  <a:pt x="1068883" y="104478"/>
                </a:cubicBezTo>
                <a:lnTo>
                  <a:pt x="1068883" y="83046"/>
                </a:lnTo>
                <a:cubicBezTo>
                  <a:pt x="1069106" y="81260"/>
                  <a:pt x="1070000" y="80367"/>
                  <a:pt x="1071562" y="80367"/>
                </a:cubicBezTo>
                <a:close/>
                <a:moveTo>
                  <a:pt x="1031379" y="80367"/>
                </a:moveTo>
                <a:lnTo>
                  <a:pt x="1052810" y="80367"/>
                </a:lnTo>
                <a:cubicBezTo>
                  <a:pt x="1054596" y="80591"/>
                  <a:pt x="1055489" y="81484"/>
                  <a:pt x="1055489" y="83046"/>
                </a:cubicBezTo>
                <a:lnTo>
                  <a:pt x="1055489" y="104478"/>
                </a:lnTo>
                <a:cubicBezTo>
                  <a:pt x="1055489" y="106263"/>
                  <a:pt x="1054596" y="107156"/>
                  <a:pt x="1052810" y="107156"/>
                </a:cubicBezTo>
                <a:lnTo>
                  <a:pt x="1031379" y="107156"/>
                </a:lnTo>
                <a:cubicBezTo>
                  <a:pt x="1029593" y="107156"/>
                  <a:pt x="1028700" y="106263"/>
                  <a:pt x="1028700" y="104478"/>
                </a:cubicBezTo>
                <a:lnTo>
                  <a:pt x="1028700" y="83046"/>
                </a:lnTo>
                <a:cubicBezTo>
                  <a:pt x="1028923" y="81260"/>
                  <a:pt x="1029816" y="80367"/>
                  <a:pt x="1031379" y="80367"/>
                </a:cubicBezTo>
                <a:close/>
                <a:moveTo>
                  <a:pt x="959048" y="80367"/>
                </a:moveTo>
                <a:lnTo>
                  <a:pt x="980479" y="80367"/>
                </a:lnTo>
                <a:cubicBezTo>
                  <a:pt x="982265" y="80591"/>
                  <a:pt x="983159" y="81484"/>
                  <a:pt x="983159" y="83046"/>
                </a:cubicBezTo>
                <a:lnTo>
                  <a:pt x="983159" y="104478"/>
                </a:lnTo>
                <a:cubicBezTo>
                  <a:pt x="983159" y="106263"/>
                  <a:pt x="982265" y="107156"/>
                  <a:pt x="980479" y="107156"/>
                </a:cubicBezTo>
                <a:lnTo>
                  <a:pt x="959048" y="107156"/>
                </a:lnTo>
                <a:cubicBezTo>
                  <a:pt x="957262" y="107156"/>
                  <a:pt x="956370" y="106263"/>
                  <a:pt x="956370" y="104478"/>
                </a:cubicBezTo>
                <a:lnTo>
                  <a:pt x="956370" y="83046"/>
                </a:lnTo>
                <a:cubicBezTo>
                  <a:pt x="956593" y="81260"/>
                  <a:pt x="957486" y="80367"/>
                  <a:pt x="959048" y="80367"/>
                </a:cubicBezTo>
                <a:close/>
                <a:moveTo>
                  <a:pt x="918865" y="80367"/>
                </a:moveTo>
                <a:lnTo>
                  <a:pt x="940296" y="80367"/>
                </a:lnTo>
                <a:cubicBezTo>
                  <a:pt x="942082" y="80591"/>
                  <a:pt x="942975" y="81484"/>
                  <a:pt x="942975" y="83046"/>
                </a:cubicBezTo>
                <a:lnTo>
                  <a:pt x="942975" y="104478"/>
                </a:lnTo>
                <a:cubicBezTo>
                  <a:pt x="942975" y="106263"/>
                  <a:pt x="942082" y="107156"/>
                  <a:pt x="940296" y="107156"/>
                </a:cubicBezTo>
                <a:lnTo>
                  <a:pt x="918865" y="107156"/>
                </a:lnTo>
                <a:cubicBezTo>
                  <a:pt x="917079" y="107156"/>
                  <a:pt x="916186" y="106263"/>
                  <a:pt x="916186" y="104478"/>
                </a:cubicBezTo>
                <a:lnTo>
                  <a:pt x="916186" y="83046"/>
                </a:lnTo>
                <a:cubicBezTo>
                  <a:pt x="916409" y="81260"/>
                  <a:pt x="917302" y="80367"/>
                  <a:pt x="918865" y="80367"/>
                </a:cubicBezTo>
                <a:close/>
                <a:moveTo>
                  <a:pt x="878681" y="80367"/>
                </a:moveTo>
                <a:lnTo>
                  <a:pt x="900112" y="80367"/>
                </a:lnTo>
                <a:cubicBezTo>
                  <a:pt x="901898" y="80591"/>
                  <a:pt x="902791" y="81484"/>
                  <a:pt x="902791" y="83046"/>
                </a:cubicBezTo>
                <a:lnTo>
                  <a:pt x="902791" y="104478"/>
                </a:lnTo>
                <a:cubicBezTo>
                  <a:pt x="902791" y="106263"/>
                  <a:pt x="901898" y="107156"/>
                  <a:pt x="900112" y="107156"/>
                </a:cubicBezTo>
                <a:lnTo>
                  <a:pt x="878681" y="107156"/>
                </a:lnTo>
                <a:cubicBezTo>
                  <a:pt x="876895" y="107156"/>
                  <a:pt x="876002" y="106263"/>
                  <a:pt x="876002" y="104478"/>
                </a:cubicBezTo>
                <a:lnTo>
                  <a:pt x="876002" y="83046"/>
                </a:lnTo>
                <a:cubicBezTo>
                  <a:pt x="876225" y="81260"/>
                  <a:pt x="877119" y="80367"/>
                  <a:pt x="878681" y="80367"/>
                </a:cubicBezTo>
                <a:close/>
                <a:moveTo>
                  <a:pt x="838497" y="80367"/>
                </a:moveTo>
                <a:lnTo>
                  <a:pt x="859929" y="80367"/>
                </a:lnTo>
                <a:cubicBezTo>
                  <a:pt x="861715" y="80591"/>
                  <a:pt x="862608" y="81484"/>
                  <a:pt x="862608" y="83046"/>
                </a:cubicBezTo>
                <a:lnTo>
                  <a:pt x="862608" y="104478"/>
                </a:lnTo>
                <a:cubicBezTo>
                  <a:pt x="862608" y="106263"/>
                  <a:pt x="861715" y="107156"/>
                  <a:pt x="859929" y="107156"/>
                </a:cubicBezTo>
                <a:lnTo>
                  <a:pt x="838497" y="107156"/>
                </a:lnTo>
                <a:cubicBezTo>
                  <a:pt x="836712" y="107156"/>
                  <a:pt x="835819" y="106263"/>
                  <a:pt x="835819" y="104478"/>
                </a:cubicBezTo>
                <a:lnTo>
                  <a:pt x="835819" y="83046"/>
                </a:lnTo>
                <a:cubicBezTo>
                  <a:pt x="836042" y="81260"/>
                  <a:pt x="836935" y="80367"/>
                  <a:pt x="838497" y="80367"/>
                </a:cubicBezTo>
                <a:close/>
                <a:moveTo>
                  <a:pt x="798314" y="80367"/>
                </a:moveTo>
                <a:lnTo>
                  <a:pt x="819745" y="80367"/>
                </a:lnTo>
                <a:cubicBezTo>
                  <a:pt x="821531" y="80591"/>
                  <a:pt x="822424" y="81484"/>
                  <a:pt x="822424" y="83046"/>
                </a:cubicBezTo>
                <a:lnTo>
                  <a:pt x="822424" y="104478"/>
                </a:lnTo>
                <a:cubicBezTo>
                  <a:pt x="822424" y="106263"/>
                  <a:pt x="821531" y="107156"/>
                  <a:pt x="819745" y="107156"/>
                </a:cubicBezTo>
                <a:lnTo>
                  <a:pt x="798314" y="107156"/>
                </a:lnTo>
                <a:cubicBezTo>
                  <a:pt x="796528" y="107156"/>
                  <a:pt x="795635" y="106263"/>
                  <a:pt x="795635" y="104478"/>
                </a:cubicBezTo>
                <a:lnTo>
                  <a:pt x="795635" y="83046"/>
                </a:lnTo>
                <a:cubicBezTo>
                  <a:pt x="795858" y="81260"/>
                  <a:pt x="796751" y="80367"/>
                  <a:pt x="798314" y="80367"/>
                </a:cubicBezTo>
                <a:close/>
                <a:moveTo>
                  <a:pt x="758130" y="80367"/>
                </a:moveTo>
                <a:lnTo>
                  <a:pt x="779562" y="80367"/>
                </a:lnTo>
                <a:cubicBezTo>
                  <a:pt x="781347" y="80591"/>
                  <a:pt x="782241" y="81484"/>
                  <a:pt x="782241" y="83046"/>
                </a:cubicBezTo>
                <a:lnTo>
                  <a:pt x="782241" y="104478"/>
                </a:lnTo>
                <a:cubicBezTo>
                  <a:pt x="782241" y="106263"/>
                  <a:pt x="781347" y="107156"/>
                  <a:pt x="779562" y="107156"/>
                </a:cubicBezTo>
                <a:lnTo>
                  <a:pt x="758130" y="107156"/>
                </a:lnTo>
                <a:cubicBezTo>
                  <a:pt x="756344" y="107156"/>
                  <a:pt x="755451" y="106263"/>
                  <a:pt x="755451" y="104478"/>
                </a:cubicBezTo>
                <a:lnTo>
                  <a:pt x="755451" y="83046"/>
                </a:lnTo>
                <a:cubicBezTo>
                  <a:pt x="755675" y="81260"/>
                  <a:pt x="756568" y="80367"/>
                  <a:pt x="758130" y="80367"/>
                </a:cubicBezTo>
                <a:close/>
                <a:moveTo>
                  <a:pt x="717947" y="80367"/>
                </a:moveTo>
                <a:lnTo>
                  <a:pt x="739378" y="80367"/>
                </a:lnTo>
                <a:cubicBezTo>
                  <a:pt x="741164" y="80591"/>
                  <a:pt x="742057" y="81484"/>
                  <a:pt x="742057" y="83046"/>
                </a:cubicBezTo>
                <a:lnTo>
                  <a:pt x="742057" y="104478"/>
                </a:lnTo>
                <a:cubicBezTo>
                  <a:pt x="742057" y="106263"/>
                  <a:pt x="741164" y="107156"/>
                  <a:pt x="739378" y="107156"/>
                </a:cubicBezTo>
                <a:lnTo>
                  <a:pt x="717947" y="107156"/>
                </a:lnTo>
                <a:cubicBezTo>
                  <a:pt x="716161" y="107156"/>
                  <a:pt x="715268" y="106263"/>
                  <a:pt x="715268" y="104478"/>
                </a:cubicBezTo>
                <a:lnTo>
                  <a:pt x="715268" y="83046"/>
                </a:lnTo>
                <a:cubicBezTo>
                  <a:pt x="715491" y="81260"/>
                  <a:pt x="716384" y="80367"/>
                  <a:pt x="717947" y="80367"/>
                </a:cubicBezTo>
                <a:close/>
                <a:moveTo>
                  <a:pt x="677763" y="80367"/>
                </a:moveTo>
                <a:lnTo>
                  <a:pt x="699194" y="80367"/>
                </a:lnTo>
                <a:cubicBezTo>
                  <a:pt x="700980" y="80591"/>
                  <a:pt x="701873" y="81484"/>
                  <a:pt x="701873" y="83046"/>
                </a:cubicBezTo>
                <a:lnTo>
                  <a:pt x="701873" y="104478"/>
                </a:lnTo>
                <a:cubicBezTo>
                  <a:pt x="701873" y="106263"/>
                  <a:pt x="700980" y="107156"/>
                  <a:pt x="699194" y="107156"/>
                </a:cubicBezTo>
                <a:lnTo>
                  <a:pt x="677763" y="107156"/>
                </a:lnTo>
                <a:cubicBezTo>
                  <a:pt x="675977" y="107156"/>
                  <a:pt x="675084" y="106263"/>
                  <a:pt x="675084" y="104478"/>
                </a:cubicBezTo>
                <a:lnTo>
                  <a:pt x="675084" y="83046"/>
                </a:lnTo>
                <a:cubicBezTo>
                  <a:pt x="675307" y="81260"/>
                  <a:pt x="676200" y="80367"/>
                  <a:pt x="677763" y="80367"/>
                </a:cubicBezTo>
                <a:close/>
                <a:moveTo>
                  <a:pt x="637580" y="80367"/>
                </a:moveTo>
                <a:lnTo>
                  <a:pt x="659011" y="80367"/>
                </a:lnTo>
                <a:cubicBezTo>
                  <a:pt x="660797" y="80591"/>
                  <a:pt x="661690" y="81484"/>
                  <a:pt x="661690" y="83046"/>
                </a:cubicBezTo>
                <a:lnTo>
                  <a:pt x="661690" y="104478"/>
                </a:lnTo>
                <a:cubicBezTo>
                  <a:pt x="661690" y="106263"/>
                  <a:pt x="660797" y="107156"/>
                  <a:pt x="659011" y="107156"/>
                </a:cubicBezTo>
                <a:lnTo>
                  <a:pt x="637580" y="107156"/>
                </a:lnTo>
                <a:cubicBezTo>
                  <a:pt x="635794" y="107156"/>
                  <a:pt x="634900" y="106263"/>
                  <a:pt x="634900" y="104478"/>
                </a:cubicBezTo>
                <a:lnTo>
                  <a:pt x="634900" y="83046"/>
                </a:lnTo>
                <a:cubicBezTo>
                  <a:pt x="635124" y="81260"/>
                  <a:pt x="636017" y="80367"/>
                  <a:pt x="637580" y="80367"/>
                </a:cubicBezTo>
                <a:close/>
                <a:moveTo>
                  <a:pt x="597396" y="80367"/>
                </a:moveTo>
                <a:lnTo>
                  <a:pt x="618827" y="80367"/>
                </a:lnTo>
                <a:cubicBezTo>
                  <a:pt x="620613" y="80591"/>
                  <a:pt x="621506" y="81484"/>
                  <a:pt x="621506" y="83046"/>
                </a:cubicBezTo>
                <a:lnTo>
                  <a:pt x="621506" y="104478"/>
                </a:lnTo>
                <a:cubicBezTo>
                  <a:pt x="621506" y="106263"/>
                  <a:pt x="620613" y="107156"/>
                  <a:pt x="618827" y="107156"/>
                </a:cubicBezTo>
                <a:lnTo>
                  <a:pt x="597396" y="107156"/>
                </a:lnTo>
                <a:cubicBezTo>
                  <a:pt x="595610" y="107156"/>
                  <a:pt x="594717" y="106263"/>
                  <a:pt x="594717" y="104478"/>
                </a:cubicBezTo>
                <a:lnTo>
                  <a:pt x="594717" y="83046"/>
                </a:lnTo>
                <a:cubicBezTo>
                  <a:pt x="594940" y="81260"/>
                  <a:pt x="595833" y="80367"/>
                  <a:pt x="597396" y="80367"/>
                </a:cubicBezTo>
                <a:close/>
                <a:moveTo>
                  <a:pt x="557212" y="80367"/>
                </a:moveTo>
                <a:lnTo>
                  <a:pt x="578644" y="80367"/>
                </a:lnTo>
                <a:cubicBezTo>
                  <a:pt x="580430" y="80591"/>
                  <a:pt x="581322" y="81484"/>
                  <a:pt x="581322" y="83046"/>
                </a:cubicBezTo>
                <a:lnTo>
                  <a:pt x="581322" y="104478"/>
                </a:lnTo>
                <a:cubicBezTo>
                  <a:pt x="581322" y="106263"/>
                  <a:pt x="580430" y="107156"/>
                  <a:pt x="578644" y="107156"/>
                </a:cubicBezTo>
                <a:lnTo>
                  <a:pt x="557212" y="107156"/>
                </a:lnTo>
                <a:cubicBezTo>
                  <a:pt x="555426" y="107156"/>
                  <a:pt x="554533" y="106263"/>
                  <a:pt x="554533" y="104478"/>
                </a:cubicBezTo>
                <a:lnTo>
                  <a:pt x="554533" y="83046"/>
                </a:lnTo>
                <a:cubicBezTo>
                  <a:pt x="554757" y="81260"/>
                  <a:pt x="555650" y="80367"/>
                  <a:pt x="557212" y="80367"/>
                </a:cubicBezTo>
                <a:close/>
                <a:moveTo>
                  <a:pt x="517029" y="80367"/>
                </a:moveTo>
                <a:lnTo>
                  <a:pt x="538460" y="80367"/>
                </a:lnTo>
                <a:cubicBezTo>
                  <a:pt x="540246" y="80591"/>
                  <a:pt x="541139" y="81484"/>
                  <a:pt x="541139" y="83046"/>
                </a:cubicBezTo>
                <a:lnTo>
                  <a:pt x="541139" y="104478"/>
                </a:lnTo>
                <a:cubicBezTo>
                  <a:pt x="541139" y="106263"/>
                  <a:pt x="540246" y="107156"/>
                  <a:pt x="538460" y="107156"/>
                </a:cubicBezTo>
                <a:lnTo>
                  <a:pt x="517029" y="107156"/>
                </a:lnTo>
                <a:cubicBezTo>
                  <a:pt x="515243" y="107156"/>
                  <a:pt x="514350" y="106263"/>
                  <a:pt x="514350" y="104478"/>
                </a:cubicBezTo>
                <a:lnTo>
                  <a:pt x="514350" y="83046"/>
                </a:lnTo>
                <a:cubicBezTo>
                  <a:pt x="514573" y="81260"/>
                  <a:pt x="515466" y="80367"/>
                  <a:pt x="517029" y="80367"/>
                </a:cubicBezTo>
                <a:close/>
                <a:moveTo>
                  <a:pt x="444698" y="80367"/>
                </a:moveTo>
                <a:lnTo>
                  <a:pt x="466130" y="80367"/>
                </a:lnTo>
                <a:cubicBezTo>
                  <a:pt x="467916" y="80591"/>
                  <a:pt x="468808" y="81484"/>
                  <a:pt x="468808" y="83046"/>
                </a:cubicBezTo>
                <a:lnTo>
                  <a:pt x="468808" y="104478"/>
                </a:lnTo>
                <a:cubicBezTo>
                  <a:pt x="468808" y="106263"/>
                  <a:pt x="467916" y="107156"/>
                  <a:pt x="466130" y="107156"/>
                </a:cubicBezTo>
                <a:lnTo>
                  <a:pt x="444698" y="107156"/>
                </a:lnTo>
                <a:cubicBezTo>
                  <a:pt x="442912" y="107156"/>
                  <a:pt x="442019" y="106263"/>
                  <a:pt x="442019" y="104478"/>
                </a:cubicBezTo>
                <a:lnTo>
                  <a:pt x="442019" y="83046"/>
                </a:lnTo>
                <a:cubicBezTo>
                  <a:pt x="442243" y="81260"/>
                  <a:pt x="443136" y="80367"/>
                  <a:pt x="444698" y="80367"/>
                </a:cubicBezTo>
                <a:close/>
                <a:moveTo>
                  <a:pt x="404515" y="80367"/>
                </a:moveTo>
                <a:lnTo>
                  <a:pt x="425946" y="80367"/>
                </a:lnTo>
                <a:cubicBezTo>
                  <a:pt x="427732" y="80591"/>
                  <a:pt x="428625" y="81484"/>
                  <a:pt x="428625" y="83046"/>
                </a:cubicBezTo>
                <a:lnTo>
                  <a:pt x="428625" y="104478"/>
                </a:lnTo>
                <a:cubicBezTo>
                  <a:pt x="428625" y="106263"/>
                  <a:pt x="427732" y="107156"/>
                  <a:pt x="425946" y="107156"/>
                </a:cubicBezTo>
                <a:lnTo>
                  <a:pt x="404515" y="107156"/>
                </a:lnTo>
                <a:cubicBezTo>
                  <a:pt x="402729" y="107156"/>
                  <a:pt x="401836" y="106263"/>
                  <a:pt x="401836" y="104478"/>
                </a:cubicBezTo>
                <a:lnTo>
                  <a:pt x="401836" y="83046"/>
                </a:lnTo>
                <a:cubicBezTo>
                  <a:pt x="402059" y="81260"/>
                  <a:pt x="402952" y="80367"/>
                  <a:pt x="404515" y="80367"/>
                </a:cubicBezTo>
                <a:close/>
                <a:moveTo>
                  <a:pt x="364331" y="80367"/>
                </a:moveTo>
                <a:lnTo>
                  <a:pt x="385763" y="80367"/>
                </a:lnTo>
                <a:cubicBezTo>
                  <a:pt x="387549" y="80591"/>
                  <a:pt x="388441" y="81484"/>
                  <a:pt x="388441" y="83046"/>
                </a:cubicBezTo>
                <a:lnTo>
                  <a:pt x="388441" y="104478"/>
                </a:lnTo>
                <a:cubicBezTo>
                  <a:pt x="388441" y="106263"/>
                  <a:pt x="387549" y="107156"/>
                  <a:pt x="385763" y="107156"/>
                </a:cubicBezTo>
                <a:lnTo>
                  <a:pt x="364331" y="107156"/>
                </a:lnTo>
                <a:cubicBezTo>
                  <a:pt x="362546" y="107156"/>
                  <a:pt x="361652" y="106263"/>
                  <a:pt x="361652" y="104478"/>
                </a:cubicBezTo>
                <a:lnTo>
                  <a:pt x="361652" y="83046"/>
                </a:lnTo>
                <a:cubicBezTo>
                  <a:pt x="361875" y="81260"/>
                  <a:pt x="362768" y="80367"/>
                  <a:pt x="364331" y="80367"/>
                </a:cubicBezTo>
                <a:close/>
                <a:moveTo>
                  <a:pt x="324148" y="80367"/>
                </a:moveTo>
                <a:lnTo>
                  <a:pt x="345579" y="80367"/>
                </a:lnTo>
                <a:cubicBezTo>
                  <a:pt x="347365" y="80591"/>
                  <a:pt x="348258" y="81484"/>
                  <a:pt x="348258" y="83046"/>
                </a:cubicBezTo>
                <a:lnTo>
                  <a:pt x="348258" y="104478"/>
                </a:lnTo>
                <a:cubicBezTo>
                  <a:pt x="348258" y="106263"/>
                  <a:pt x="347365" y="107156"/>
                  <a:pt x="345579" y="107156"/>
                </a:cubicBezTo>
                <a:lnTo>
                  <a:pt x="324148" y="107156"/>
                </a:lnTo>
                <a:cubicBezTo>
                  <a:pt x="322362" y="107156"/>
                  <a:pt x="321469" y="106263"/>
                  <a:pt x="321469" y="104478"/>
                </a:cubicBezTo>
                <a:lnTo>
                  <a:pt x="321469" y="83046"/>
                </a:lnTo>
                <a:cubicBezTo>
                  <a:pt x="321692" y="81260"/>
                  <a:pt x="322585" y="80367"/>
                  <a:pt x="324148" y="80367"/>
                </a:cubicBezTo>
                <a:close/>
                <a:moveTo>
                  <a:pt x="283964" y="80367"/>
                </a:moveTo>
                <a:lnTo>
                  <a:pt x="305395" y="80367"/>
                </a:lnTo>
                <a:cubicBezTo>
                  <a:pt x="307181" y="80591"/>
                  <a:pt x="308074" y="81484"/>
                  <a:pt x="308074" y="83046"/>
                </a:cubicBezTo>
                <a:lnTo>
                  <a:pt x="308074" y="104478"/>
                </a:lnTo>
                <a:cubicBezTo>
                  <a:pt x="308074" y="106263"/>
                  <a:pt x="307181" y="107156"/>
                  <a:pt x="305395" y="107156"/>
                </a:cubicBezTo>
                <a:lnTo>
                  <a:pt x="283964" y="107156"/>
                </a:lnTo>
                <a:cubicBezTo>
                  <a:pt x="282178" y="107156"/>
                  <a:pt x="281285" y="106263"/>
                  <a:pt x="281285" y="104478"/>
                </a:cubicBezTo>
                <a:lnTo>
                  <a:pt x="281285" y="83046"/>
                </a:lnTo>
                <a:cubicBezTo>
                  <a:pt x="281509" y="81260"/>
                  <a:pt x="282401" y="80367"/>
                  <a:pt x="283964" y="80367"/>
                </a:cubicBezTo>
                <a:close/>
                <a:moveTo>
                  <a:pt x="243780" y="80367"/>
                </a:moveTo>
                <a:lnTo>
                  <a:pt x="265211" y="80367"/>
                </a:lnTo>
                <a:cubicBezTo>
                  <a:pt x="266998" y="80591"/>
                  <a:pt x="267890" y="81484"/>
                  <a:pt x="267890" y="83046"/>
                </a:cubicBezTo>
                <a:lnTo>
                  <a:pt x="267890" y="104478"/>
                </a:lnTo>
                <a:cubicBezTo>
                  <a:pt x="267890" y="106263"/>
                  <a:pt x="266998" y="107156"/>
                  <a:pt x="265211" y="107156"/>
                </a:cubicBezTo>
                <a:lnTo>
                  <a:pt x="243780" y="107156"/>
                </a:lnTo>
                <a:cubicBezTo>
                  <a:pt x="241994" y="107156"/>
                  <a:pt x="241102" y="106263"/>
                  <a:pt x="241102" y="104478"/>
                </a:cubicBezTo>
                <a:lnTo>
                  <a:pt x="241102" y="83046"/>
                </a:lnTo>
                <a:cubicBezTo>
                  <a:pt x="241325" y="81260"/>
                  <a:pt x="242218" y="80367"/>
                  <a:pt x="243780" y="80367"/>
                </a:cubicBezTo>
                <a:close/>
                <a:moveTo>
                  <a:pt x="203597" y="80367"/>
                </a:moveTo>
                <a:lnTo>
                  <a:pt x="225028" y="80367"/>
                </a:lnTo>
                <a:cubicBezTo>
                  <a:pt x="226814" y="80591"/>
                  <a:pt x="227707" y="81484"/>
                  <a:pt x="227707" y="83046"/>
                </a:cubicBezTo>
                <a:lnTo>
                  <a:pt x="227707" y="104478"/>
                </a:lnTo>
                <a:cubicBezTo>
                  <a:pt x="227707" y="106263"/>
                  <a:pt x="226814" y="107156"/>
                  <a:pt x="225028" y="107156"/>
                </a:cubicBezTo>
                <a:lnTo>
                  <a:pt x="203597" y="107156"/>
                </a:lnTo>
                <a:cubicBezTo>
                  <a:pt x="201811" y="107156"/>
                  <a:pt x="200918" y="106263"/>
                  <a:pt x="200918" y="104478"/>
                </a:cubicBezTo>
                <a:lnTo>
                  <a:pt x="200918" y="83046"/>
                </a:lnTo>
                <a:cubicBezTo>
                  <a:pt x="201141" y="81260"/>
                  <a:pt x="202034" y="80367"/>
                  <a:pt x="203597" y="80367"/>
                </a:cubicBezTo>
                <a:close/>
                <a:moveTo>
                  <a:pt x="163413" y="80367"/>
                </a:moveTo>
                <a:lnTo>
                  <a:pt x="184844" y="80367"/>
                </a:lnTo>
                <a:cubicBezTo>
                  <a:pt x="186630" y="80591"/>
                  <a:pt x="187523" y="81484"/>
                  <a:pt x="187523" y="83046"/>
                </a:cubicBezTo>
                <a:lnTo>
                  <a:pt x="187523" y="104478"/>
                </a:lnTo>
                <a:cubicBezTo>
                  <a:pt x="187523" y="106263"/>
                  <a:pt x="186630" y="107156"/>
                  <a:pt x="184844" y="107156"/>
                </a:cubicBezTo>
                <a:lnTo>
                  <a:pt x="163413" y="107156"/>
                </a:lnTo>
                <a:cubicBezTo>
                  <a:pt x="161627" y="107156"/>
                  <a:pt x="160735" y="106263"/>
                  <a:pt x="160735" y="104478"/>
                </a:cubicBezTo>
                <a:lnTo>
                  <a:pt x="160735" y="83046"/>
                </a:lnTo>
                <a:cubicBezTo>
                  <a:pt x="160957" y="81260"/>
                  <a:pt x="161850" y="80367"/>
                  <a:pt x="163413" y="80367"/>
                </a:cubicBezTo>
                <a:close/>
                <a:moveTo>
                  <a:pt x="123229" y="80367"/>
                </a:moveTo>
                <a:lnTo>
                  <a:pt x="144661" y="80367"/>
                </a:lnTo>
                <a:cubicBezTo>
                  <a:pt x="146447" y="80591"/>
                  <a:pt x="147340" y="81484"/>
                  <a:pt x="147340" y="83046"/>
                </a:cubicBezTo>
                <a:lnTo>
                  <a:pt x="147340" y="104478"/>
                </a:lnTo>
                <a:cubicBezTo>
                  <a:pt x="147340" y="106263"/>
                  <a:pt x="146447" y="107156"/>
                  <a:pt x="144661" y="107156"/>
                </a:cubicBezTo>
                <a:lnTo>
                  <a:pt x="123229" y="107156"/>
                </a:lnTo>
                <a:cubicBezTo>
                  <a:pt x="121443" y="107156"/>
                  <a:pt x="120551" y="106263"/>
                  <a:pt x="120551" y="104478"/>
                </a:cubicBezTo>
                <a:lnTo>
                  <a:pt x="120551" y="83046"/>
                </a:lnTo>
                <a:cubicBezTo>
                  <a:pt x="120774" y="81260"/>
                  <a:pt x="121667" y="80367"/>
                  <a:pt x="123229" y="80367"/>
                </a:cubicBezTo>
                <a:close/>
                <a:moveTo>
                  <a:pt x="83046" y="80367"/>
                </a:moveTo>
                <a:lnTo>
                  <a:pt x="104477" y="80367"/>
                </a:lnTo>
                <a:cubicBezTo>
                  <a:pt x="106263" y="80591"/>
                  <a:pt x="107156" y="81484"/>
                  <a:pt x="107156" y="83046"/>
                </a:cubicBezTo>
                <a:lnTo>
                  <a:pt x="107156" y="104478"/>
                </a:lnTo>
                <a:cubicBezTo>
                  <a:pt x="107156" y="106263"/>
                  <a:pt x="106263" y="107156"/>
                  <a:pt x="104477" y="107156"/>
                </a:cubicBezTo>
                <a:lnTo>
                  <a:pt x="83046" y="107156"/>
                </a:lnTo>
                <a:cubicBezTo>
                  <a:pt x="81260" y="107156"/>
                  <a:pt x="80367" y="106263"/>
                  <a:pt x="80367" y="104478"/>
                </a:cubicBezTo>
                <a:lnTo>
                  <a:pt x="80367" y="83046"/>
                </a:lnTo>
                <a:cubicBezTo>
                  <a:pt x="80590" y="81260"/>
                  <a:pt x="81484" y="80367"/>
                  <a:pt x="83046" y="80367"/>
                </a:cubicBezTo>
                <a:close/>
                <a:moveTo>
                  <a:pt x="42862" y="80367"/>
                </a:moveTo>
                <a:lnTo>
                  <a:pt x="64293" y="80367"/>
                </a:lnTo>
                <a:cubicBezTo>
                  <a:pt x="66079" y="80591"/>
                  <a:pt x="66973" y="81484"/>
                  <a:pt x="66973" y="83046"/>
                </a:cubicBezTo>
                <a:lnTo>
                  <a:pt x="66973" y="104478"/>
                </a:lnTo>
                <a:cubicBezTo>
                  <a:pt x="66973" y="106263"/>
                  <a:pt x="66079" y="107156"/>
                  <a:pt x="64293" y="107156"/>
                </a:cubicBezTo>
                <a:lnTo>
                  <a:pt x="42862" y="107156"/>
                </a:lnTo>
                <a:cubicBezTo>
                  <a:pt x="41076" y="107156"/>
                  <a:pt x="40183" y="106263"/>
                  <a:pt x="40183" y="104478"/>
                </a:cubicBezTo>
                <a:lnTo>
                  <a:pt x="40183" y="83046"/>
                </a:lnTo>
                <a:cubicBezTo>
                  <a:pt x="40407" y="81260"/>
                  <a:pt x="41300" y="80367"/>
                  <a:pt x="42862" y="80367"/>
                </a:cubicBezTo>
                <a:close/>
                <a:moveTo>
                  <a:pt x="2679" y="80367"/>
                </a:moveTo>
                <a:lnTo>
                  <a:pt x="24110" y="80367"/>
                </a:lnTo>
                <a:cubicBezTo>
                  <a:pt x="25896" y="80591"/>
                  <a:pt x="26789" y="81484"/>
                  <a:pt x="26789" y="83046"/>
                </a:cubicBezTo>
                <a:lnTo>
                  <a:pt x="26789" y="104478"/>
                </a:lnTo>
                <a:cubicBezTo>
                  <a:pt x="26789" y="106263"/>
                  <a:pt x="25896" y="107156"/>
                  <a:pt x="24110" y="107156"/>
                </a:cubicBezTo>
                <a:lnTo>
                  <a:pt x="2679" y="107156"/>
                </a:lnTo>
                <a:cubicBezTo>
                  <a:pt x="893" y="107156"/>
                  <a:pt x="0" y="106263"/>
                  <a:pt x="0" y="104478"/>
                </a:cubicBezTo>
                <a:lnTo>
                  <a:pt x="0" y="83046"/>
                </a:lnTo>
                <a:cubicBezTo>
                  <a:pt x="223" y="81260"/>
                  <a:pt x="1116" y="80367"/>
                  <a:pt x="2679" y="80367"/>
                </a:cubicBezTo>
                <a:close/>
                <a:moveTo>
                  <a:pt x="6626423" y="40184"/>
                </a:moveTo>
                <a:lnTo>
                  <a:pt x="6647854" y="40184"/>
                </a:lnTo>
                <a:cubicBezTo>
                  <a:pt x="6649640" y="40407"/>
                  <a:pt x="6650533" y="41300"/>
                  <a:pt x="6650533" y="42863"/>
                </a:cubicBezTo>
                <a:lnTo>
                  <a:pt x="6650533" y="64294"/>
                </a:lnTo>
                <a:cubicBezTo>
                  <a:pt x="6650533" y="66080"/>
                  <a:pt x="6649640" y="66973"/>
                  <a:pt x="6647854" y="66973"/>
                </a:cubicBezTo>
                <a:lnTo>
                  <a:pt x="6626423" y="66973"/>
                </a:lnTo>
                <a:cubicBezTo>
                  <a:pt x="6624637" y="66973"/>
                  <a:pt x="6623744" y="66080"/>
                  <a:pt x="6623744" y="64294"/>
                </a:cubicBezTo>
                <a:lnTo>
                  <a:pt x="6623744" y="42863"/>
                </a:lnTo>
                <a:cubicBezTo>
                  <a:pt x="6623968" y="41077"/>
                  <a:pt x="6624860" y="40184"/>
                  <a:pt x="6626423" y="40184"/>
                </a:cubicBezTo>
                <a:close/>
                <a:moveTo>
                  <a:pt x="6586240" y="40184"/>
                </a:moveTo>
                <a:lnTo>
                  <a:pt x="6607670" y="40184"/>
                </a:lnTo>
                <a:cubicBezTo>
                  <a:pt x="6609456" y="40407"/>
                  <a:pt x="6610350" y="41300"/>
                  <a:pt x="6610350" y="42863"/>
                </a:cubicBezTo>
                <a:lnTo>
                  <a:pt x="6610350" y="64294"/>
                </a:lnTo>
                <a:cubicBezTo>
                  <a:pt x="6610350" y="66080"/>
                  <a:pt x="6609456" y="66973"/>
                  <a:pt x="6607670" y="66973"/>
                </a:cubicBezTo>
                <a:lnTo>
                  <a:pt x="6586240" y="66973"/>
                </a:lnTo>
                <a:cubicBezTo>
                  <a:pt x="6584454" y="66973"/>
                  <a:pt x="6583560" y="66080"/>
                  <a:pt x="6583560" y="64294"/>
                </a:cubicBezTo>
                <a:lnTo>
                  <a:pt x="6583560" y="42863"/>
                </a:lnTo>
                <a:cubicBezTo>
                  <a:pt x="6583784" y="41077"/>
                  <a:pt x="6584677" y="40184"/>
                  <a:pt x="6586240" y="40184"/>
                </a:cubicBezTo>
                <a:close/>
                <a:moveTo>
                  <a:pt x="6546056" y="40184"/>
                </a:moveTo>
                <a:lnTo>
                  <a:pt x="6567487" y="40184"/>
                </a:lnTo>
                <a:cubicBezTo>
                  <a:pt x="6569273" y="40407"/>
                  <a:pt x="6570166" y="41300"/>
                  <a:pt x="6570166" y="42863"/>
                </a:cubicBezTo>
                <a:lnTo>
                  <a:pt x="6570166" y="64294"/>
                </a:lnTo>
                <a:cubicBezTo>
                  <a:pt x="6570166" y="66080"/>
                  <a:pt x="6569273" y="66973"/>
                  <a:pt x="6567487" y="66973"/>
                </a:cubicBezTo>
                <a:lnTo>
                  <a:pt x="6546056" y="66973"/>
                </a:lnTo>
                <a:cubicBezTo>
                  <a:pt x="6544270" y="66973"/>
                  <a:pt x="6543377" y="66080"/>
                  <a:pt x="6543377" y="64294"/>
                </a:cubicBezTo>
                <a:lnTo>
                  <a:pt x="6543377" y="42863"/>
                </a:lnTo>
                <a:cubicBezTo>
                  <a:pt x="6543600" y="41077"/>
                  <a:pt x="6544493" y="40184"/>
                  <a:pt x="6546056" y="40184"/>
                </a:cubicBezTo>
                <a:close/>
                <a:moveTo>
                  <a:pt x="6505872" y="40184"/>
                </a:moveTo>
                <a:lnTo>
                  <a:pt x="6527304" y="40184"/>
                </a:lnTo>
                <a:cubicBezTo>
                  <a:pt x="6529090" y="40407"/>
                  <a:pt x="6529982" y="41300"/>
                  <a:pt x="6529982" y="42863"/>
                </a:cubicBezTo>
                <a:lnTo>
                  <a:pt x="6529982" y="64294"/>
                </a:lnTo>
                <a:cubicBezTo>
                  <a:pt x="6529982" y="66080"/>
                  <a:pt x="6529090" y="66973"/>
                  <a:pt x="6527304" y="66973"/>
                </a:cubicBezTo>
                <a:lnTo>
                  <a:pt x="6505872" y="66973"/>
                </a:lnTo>
                <a:cubicBezTo>
                  <a:pt x="6504086" y="66973"/>
                  <a:pt x="6503194" y="66080"/>
                  <a:pt x="6503194" y="64294"/>
                </a:cubicBezTo>
                <a:lnTo>
                  <a:pt x="6503194" y="42863"/>
                </a:lnTo>
                <a:cubicBezTo>
                  <a:pt x="6503416" y="41077"/>
                  <a:pt x="6504310" y="40184"/>
                  <a:pt x="6505872" y="40184"/>
                </a:cubicBezTo>
                <a:close/>
                <a:moveTo>
                  <a:pt x="6465688" y="40184"/>
                </a:moveTo>
                <a:lnTo>
                  <a:pt x="6487120" y="40184"/>
                </a:lnTo>
                <a:cubicBezTo>
                  <a:pt x="6488906" y="40407"/>
                  <a:pt x="6489799" y="41300"/>
                  <a:pt x="6489799" y="42863"/>
                </a:cubicBezTo>
                <a:lnTo>
                  <a:pt x="6489799" y="64294"/>
                </a:lnTo>
                <a:cubicBezTo>
                  <a:pt x="6489799" y="66080"/>
                  <a:pt x="6488906" y="66973"/>
                  <a:pt x="6487120" y="66973"/>
                </a:cubicBezTo>
                <a:lnTo>
                  <a:pt x="6465688" y="66973"/>
                </a:lnTo>
                <a:cubicBezTo>
                  <a:pt x="6463902" y="66973"/>
                  <a:pt x="6463010" y="66080"/>
                  <a:pt x="6463010" y="64294"/>
                </a:cubicBezTo>
                <a:lnTo>
                  <a:pt x="6463010" y="42863"/>
                </a:lnTo>
                <a:cubicBezTo>
                  <a:pt x="6463233" y="41077"/>
                  <a:pt x="6464126" y="40184"/>
                  <a:pt x="6465688" y="40184"/>
                </a:cubicBezTo>
                <a:close/>
                <a:moveTo>
                  <a:pt x="6425505" y="40184"/>
                </a:moveTo>
                <a:lnTo>
                  <a:pt x="6446936" y="40184"/>
                </a:lnTo>
                <a:cubicBezTo>
                  <a:pt x="6448722" y="40407"/>
                  <a:pt x="6449615" y="41300"/>
                  <a:pt x="6449615" y="42863"/>
                </a:cubicBezTo>
                <a:lnTo>
                  <a:pt x="6449615" y="64294"/>
                </a:lnTo>
                <a:cubicBezTo>
                  <a:pt x="6449615" y="66080"/>
                  <a:pt x="6448722" y="66973"/>
                  <a:pt x="6446936" y="66973"/>
                </a:cubicBezTo>
                <a:lnTo>
                  <a:pt x="6425505" y="66973"/>
                </a:lnTo>
                <a:cubicBezTo>
                  <a:pt x="6423719" y="66973"/>
                  <a:pt x="6422826" y="66080"/>
                  <a:pt x="6422826" y="64294"/>
                </a:cubicBezTo>
                <a:lnTo>
                  <a:pt x="6422826" y="42863"/>
                </a:lnTo>
                <a:cubicBezTo>
                  <a:pt x="6423050" y="41077"/>
                  <a:pt x="6423942" y="40184"/>
                  <a:pt x="6425505" y="40184"/>
                </a:cubicBezTo>
                <a:close/>
                <a:moveTo>
                  <a:pt x="6385322" y="40184"/>
                </a:moveTo>
                <a:lnTo>
                  <a:pt x="6406752" y="40184"/>
                </a:lnTo>
                <a:cubicBezTo>
                  <a:pt x="6408538" y="40407"/>
                  <a:pt x="6409432" y="41300"/>
                  <a:pt x="6409432" y="42863"/>
                </a:cubicBezTo>
                <a:lnTo>
                  <a:pt x="6409432" y="64294"/>
                </a:lnTo>
                <a:cubicBezTo>
                  <a:pt x="6409432" y="66080"/>
                  <a:pt x="6408538" y="66973"/>
                  <a:pt x="6406752" y="66973"/>
                </a:cubicBezTo>
                <a:lnTo>
                  <a:pt x="6385322" y="66973"/>
                </a:lnTo>
                <a:cubicBezTo>
                  <a:pt x="6383536" y="66973"/>
                  <a:pt x="6382642" y="66080"/>
                  <a:pt x="6382642" y="64294"/>
                </a:cubicBezTo>
                <a:lnTo>
                  <a:pt x="6382642" y="42863"/>
                </a:lnTo>
                <a:cubicBezTo>
                  <a:pt x="6382866" y="41077"/>
                  <a:pt x="6383759" y="40184"/>
                  <a:pt x="6385322" y="40184"/>
                </a:cubicBezTo>
                <a:close/>
                <a:moveTo>
                  <a:pt x="6345138" y="40184"/>
                </a:moveTo>
                <a:lnTo>
                  <a:pt x="6366569" y="40184"/>
                </a:lnTo>
                <a:cubicBezTo>
                  <a:pt x="6368355" y="40407"/>
                  <a:pt x="6369248" y="41300"/>
                  <a:pt x="6369248" y="42863"/>
                </a:cubicBezTo>
                <a:lnTo>
                  <a:pt x="6369248" y="64294"/>
                </a:lnTo>
                <a:cubicBezTo>
                  <a:pt x="6369248" y="66080"/>
                  <a:pt x="6368355" y="66973"/>
                  <a:pt x="6366569" y="66973"/>
                </a:cubicBezTo>
                <a:lnTo>
                  <a:pt x="6345138" y="66973"/>
                </a:lnTo>
                <a:cubicBezTo>
                  <a:pt x="6343352" y="66973"/>
                  <a:pt x="6342459" y="66080"/>
                  <a:pt x="6342459" y="64294"/>
                </a:cubicBezTo>
                <a:lnTo>
                  <a:pt x="6342459" y="42863"/>
                </a:lnTo>
                <a:cubicBezTo>
                  <a:pt x="6342682" y="41077"/>
                  <a:pt x="6343575" y="40184"/>
                  <a:pt x="6345138" y="40184"/>
                </a:cubicBezTo>
                <a:close/>
                <a:moveTo>
                  <a:pt x="6304954" y="40184"/>
                </a:moveTo>
                <a:lnTo>
                  <a:pt x="6326386" y="40184"/>
                </a:lnTo>
                <a:cubicBezTo>
                  <a:pt x="6328172" y="40407"/>
                  <a:pt x="6329064" y="41300"/>
                  <a:pt x="6329064" y="42863"/>
                </a:cubicBezTo>
                <a:lnTo>
                  <a:pt x="6329064" y="64294"/>
                </a:lnTo>
                <a:cubicBezTo>
                  <a:pt x="6329064" y="66080"/>
                  <a:pt x="6328172" y="66973"/>
                  <a:pt x="6326386" y="66973"/>
                </a:cubicBezTo>
                <a:lnTo>
                  <a:pt x="6304954" y="66973"/>
                </a:lnTo>
                <a:cubicBezTo>
                  <a:pt x="6303168" y="66973"/>
                  <a:pt x="6302276" y="66080"/>
                  <a:pt x="6302276" y="64294"/>
                </a:cubicBezTo>
                <a:lnTo>
                  <a:pt x="6302276" y="42863"/>
                </a:lnTo>
                <a:cubicBezTo>
                  <a:pt x="6302498" y="41077"/>
                  <a:pt x="6303392" y="40184"/>
                  <a:pt x="6304954" y="40184"/>
                </a:cubicBezTo>
                <a:close/>
                <a:moveTo>
                  <a:pt x="6264770" y="40184"/>
                </a:moveTo>
                <a:lnTo>
                  <a:pt x="6286202" y="40184"/>
                </a:lnTo>
                <a:cubicBezTo>
                  <a:pt x="6287988" y="40407"/>
                  <a:pt x="6288881" y="41300"/>
                  <a:pt x="6288881" y="42863"/>
                </a:cubicBezTo>
                <a:lnTo>
                  <a:pt x="6288881" y="64294"/>
                </a:lnTo>
                <a:cubicBezTo>
                  <a:pt x="6288881" y="66080"/>
                  <a:pt x="6287988" y="66973"/>
                  <a:pt x="6286202" y="66973"/>
                </a:cubicBezTo>
                <a:lnTo>
                  <a:pt x="6264770" y="66973"/>
                </a:lnTo>
                <a:cubicBezTo>
                  <a:pt x="6262985" y="66973"/>
                  <a:pt x="6262092" y="66080"/>
                  <a:pt x="6262092" y="64294"/>
                </a:cubicBezTo>
                <a:lnTo>
                  <a:pt x="6262092" y="42863"/>
                </a:lnTo>
                <a:cubicBezTo>
                  <a:pt x="6262315" y="41077"/>
                  <a:pt x="6263208" y="40184"/>
                  <a:pt x="6264770" y="40184"/>
                </a:cubicBezTo>
                <a:close/>
                <a:moveTo>
                  <a:pt x="6224587" y="40184"/>
                </a:moveTo>
                <a:lnTo>
                  <a:pt x="6246018" y="40184"/>
                </a:lnTo>
                <a:cubicBezTo>
                  <a:pt x="6247804" y="40407"/>
                  <a:pt x="6248698" y="41300"/>
                  <a:pt x="6248698" y="42863"/>
                </a:cubicBezTo>
                <a:lnTo>
                  <a:pt x="6248698" y="64294"/>
                </a:lnTo>
                <a:cubicBezTo>
                  <a:pt x="6248698" y="66080"/>
                  <a:pt x="6247804" y="66973"/>
                  <a:pt x="6246018" y="66973"/>
                </a:cubicBezTo>
                <a:lnTo>
                  <a:pt x="6224587" y="66973"/>
                </a:lnTo>
                <a:cubicBezTo>
                  <a:pt x="6222801" y="66973"/>
                  <a:pt x="6221908" y="66080"/>
                  <a:pt x="6221908" y="64294"/>
                </a:cubicBezTo>
                <a:lnTo>
                  <a:pt x="6221908" y="42863"/>
                </a:lnTo>
                <a:cubicBezTo>
                  <a:pt x="6222132" y="41077"/>
                  <a:pt x="6223024" y="40184"/>
                  <a:pt x="6224587" y="40184"/>
                </a:cubicBezTo>
                <a:close/>
                <a:moveTo>
                  <a:pt x="6184404" y="40184"/>
                </a:moveTo>
                <a:lnTo>
                  <a:pt x="6205835" y="40184"/>
                </a:lnTo>
                <a:cubicBezTo>
                  <a:pt x="6207620" y="40407"/>
                  <a:pt x="6208514" y="41300"/>
                  <a:pt x="6208514" y="42863"/>
                </a:cubicBezTo>
                <a:lnTo>
                  <a:pt x="6208514" y="64294"/>
                </a:lnTo>
                <a:cubicBezTo>
                  <a:pt x="6208514" y="66080"/>
                  <a:pt x="6207620" y="66973"/>
                  <a:pt x="6205835" y="66973"/>
                </a:cubicBezTo>
                <a:lnTo>
                  <a:pt x="6184404" y="66973"/>
                </a:lnTo>
                <a:cubicBezTo>
                  <a:pt x="6182618" y="66973"/>
                  <a:pt x="6181724" y="66080"/>
                  <a:pt x="6181724" y="64294"/>
                </a:cubicBezTo>
                <a:lnTo>
                  <a:pt x="6181724" y="42863"/>
                </a:lnTo>
                <a:cubicBezTo>
                  <a:pt x="6181948" y="41077"/>
                  <a:pt x="6182841" y="40184"/>
                  <a:pt x="6184404" y="40184"/>
                </a:cubicBezTo>
                <a:close/>
                <a:moveTo>
                  <a:pt x="6112073" y="40184"/>
                </a:moveTo>
                <a:lnTo>
                  <a:pt x="6133504" y="40184"/>
                </a:lnTo>
                <a:cubicBezTo>
                  <a:pt x="6135290" y="40407"/>
                  <a:pt x="6136183" y="41300"/>
                  <a:pt x="6136183" y="42863"/>
                </a:cubicBezTo>
                <a:lnTo>
                  <a:pt x="6136183" y="64294"/>
                </a:lnTo>
                <a:cubicBezTo>
                  <a:pt x="6136183" y="66080"/>
                  <a:pt x="6135290" y="66973"/>
                  <a:pt x="6133504" y="66973"/>
                </a:cubicBezTo>
                <a:lnTo>
                  <a:pt x="6112073" y="66973"/>
                </a:lnTo>
                <a:cubicBezTo>
                  <a:pt x="6110287" y="66973"/>
                  <a:pt x="6109394" y="66080"/>
                  <a:pt x="6109394" y="64294"/>
                </a:cubicBezTo>
                <a:lnTo>
                  <a:pt x="6109394" y="42863"/>
                </a:lnTo>
                <a:cubicBezTo>
                  <a:pt x="6109618" y="41077"/>
                  <a:pt x="6110510" y="40184"/>
                  <a:pt x="6112073" y="40184"/>
                </a:cubicBezTo>
                <a:close/>
                <a:moveTo>
                  <a:pt x="6071890" y="40184"/>
                </a:moveTo>
                <a:lnTo>
                  <a:pt x="6093320" y="40184"/>
                </a:lnTo>
                <a:cubicBezTo>
                  <a:pt x="6095106" y="40407"/>
                  <a:pt x="6096000" y="41300"/>
                  <a:pt x="6096000" y="42863"/>
                </a:cubicBezTo>
                <a:lnTo>
                  <a:pt x="6096000" y="64294"/>
                </a:lnTo>
                <a:cubicBezTo>
                  <a:pt x="6096000" y="66080"/>
                  <a:pt x="6095106" y="66973"/>
                  <a:pt x="6093320" y="66973"/>
                </a:cubicBezTo>
                <a:lnTo>
                  <a:pt x="6071890" y="66973"/>
                </a:lnTo>
                <a:cubicBezTo>
                  <a:pt x="6070104" y="66973"/>
                  <a:pt x="6069210" y="66080"/>
                  <a:pt x="6069210" y="64294"/>
                </a:cubicBezTo>
                <a:lnTo>
                  <a:pt x="6069210" y="42863"/>
                </a:lnTo>
                <a:cubicBezTo>
                  <a:pt x="6069434" y="41077"/>
                  <a:pt x="6070327" y="40184"/>
                  <a:pt x="6071890" y="40184"/>
                </a:cubicBezTo>
                <a:close/>
                <a:moveTo>
                  <a:pt x="6031706" y="40184"/>
                </a:moveTo>
                <a:lnTo>
                  <a:pt x="6053137" y="40184"/>
                </a:lnTo>
                <a:cubicBezTo>
                  <a:pt x="6054923" y="40407"/>
                  <a:pt x="6055816" y="41300"/>
                  <a:pt x="6055816" y="42863"/>
                </a:cubicBezTo>
                <a:lnTo>
                  <a:pt x="6055816" y="64294"/>
                </a:lnTo>
                <a:cubicBezTo>
                  <a:pt x="6055816" y="66080"/>
                  <a:pt x="6054923" y="66973"/>
                  <a:pt x="6053137" y="66973"/>
                </a:cubicBezTo>
                <a:lnTo>
                  <a:pt x="6031706" y="66973"/>
                </a:lnTo>
                <a:cubicBezTo>
                  <a:pt x="6029920" y="66973"/>
                  <a:pt x="6029027" y="66080"/>
                  <a:pt x="6029027" y="64294"/>
                </a:cubicBezTo>
                <a:lnTo>
                  <a:pt x="6029027" y="42863"/>
                </a:lnTo>
                <a:cubicBezTo>
                  <a:pt x="6029250" y="41077"/>
                  <a:pt x="6030143" y="40184"/>
                  <a:pt x="6031706" y="40184"/>
                </a:cubicBezTo>
                <a:close/>
                <a:moveTo>
                  <a:pt x="5991522" y="40184"/>
                </a:moveTo>
                <a:lnTo>
                  <a:pt x="6012954" y="40184"/>
                </a:lnTo>
                <a:cubicBezTo>
                  <a:pt x="6014740" y="40407"/>
                  <a:pt x="6015632" y="41300"/>
                  <a:pt x="6015632" y="42863"/>
                </a:cubicBezTo>
                <a:lnTo>
                  <a:pt x="6015632" y="64294"/>
                </a:lnTo>
                <a:cubicBezTo>
                  <a:pt x="6015632" y="66080"/>
                  <a:pt x="6014740" y="66973"/>
                  <a:pt x="6012954" y="66973"/>
                </a:cubicBezTo>
                <a:lnTo>
                  <a:pt x="5991522" y="66973"/>
                </a:lnTo>
                <a:cubicBezTo>
                  <a:pt x="5989736" y="66973"/>
                  <a:pt x="5988844" y="66080"/>
                  <a:pt x="5988844" y="64294"/>
                </a:cubicBezTo>
                <a:lnTo>
                  <a:pt x="5988844" y="42863"/>
                </a:lnTo>
                <a:cubicBezTo>
                  <a:pt x="5989066" y="41077"/>
                  <a:pt x="5989960" y="40184"/>
                  <a:pt x="5991522" y="40184"/>
                </a:cubicBezTo>
                <a:close/>
                <a:moveTo>
                  <a:pt x="5830788" y="40184"/>
                </a:moveTo>
                <a:lnTo>
                  <a:pt x="5852219" y="40184"/>
                </a:lnTo>
                <a:cubicBezTo>
                  <a:pt x="5854005" y="40407"/>
                  <a:pt x="5854898" y="41300"/>
                  <a:pt x="5854898" y="42863"/>
                </a:cubicBezTo>
                <a:lnTo>
                  <a:pt x="5854898" y="64294"/>
                </a:lnTo>
                <a:cubicBezTo>
                  <a:pt x="5854898" y="66080"/>
                  <a:pt x="5854005" y="66973"/>
                  <a:pt x="5852219" y="66973"/>
                </a:cubicBezTo>
                <a:lnTo>
                  <a:pt x="5830788" y="66973"/>
                </a:lnTo>
                <a:cubicBezTo>
                  <a:pt x="5829002" y="66973"/>
                  <a:pt x="5828109" y="66080"/>
                  <a:pt x="5828109" y="64294"/>
                </a:cubicBezTo>
                <a:lnTo>
                  <a:pt x="5828109" y="42863"/>
                </a:lnTo>
                <a:cubicBezTo>
                  <a:pt x="5828332" y="41077"/>
                  <a:pt x="5829225" y="40184"/>
                  <a:pt x="5830788" y="40184"/>
                </a:cubicBezTo>
                <a:close/>
                <a:moveTo>
                  <a:pt x="5790604" y="40184"/>
                </a:moveTo>
                <a:lnTo>
                  <a:pt x="5812036" y="40184"/>
                </a:lnTo>
                <a:cubicBezTo>
                  <a:pt x="5813822" y="40407"/>
                  <a:pt x="5814714" y="41300"/>
                  <a:pt x="5814714" y="42863"/>
                </a:cubicBezTo>
                <a:lnTo>
                  <a:pt x="5814714" y="64294"/>
                </a:lnTo>
                <a:cubicBezTo>
                  <a:pt x="5814714" y="66080"/>
                  <a:pt x="5813822" y="66973"/>
                  <a:pt x="5812036" y="66973"/>
                </a:cubicBezTo>
                <a:lnTo>
                  <a:pt x="5790604" y="66973"/>
                </a:lnTo>
                <a:cubicBezTo>
                  <a:pt x="5788818" y="66973"/>
                  <a:pt x="5787926" y="66080"/>
                  <a:pt x="5787926" y="64294"/>
                </a:cubicBezTo>
                <a:lnTo>
                  <a:pt x="5787926" y="42863"/>
                </a:lnTo>
                <a:cubicBezTo>
                  <a:pt x="5788148" y="41077"/>
                  <a:pt x="5789042" y="40184"/>
                  <a:pt x="5790604" y="40184"/>
                </a:cubicBezTo>
                <a:close/>
                <a:moveTo>
                  <a:pt x="5750420" y="40184"/>
                </a:moveTo>
                <a:lnTo>
                  <a:pt x="5771852" y="40184"/>
                </a:lnTo>
                <a:cubicBezTo>
                  <a:pt x="5773638" y="40407"/>
                  <a:pt x="5774531" y="41300"/>
                  <a:pt x="5774531" y="42863"/>
                </a:cubicBezTo>
                <a:lnTo>
                  <a:pt x="5774531" y="64294"/>
                </a:lnTo>
                <a:cubicBezTo>
                  <a:pt x="5774531" y="66080"/>
                  <a:pt x="5773638" y="66973"/>
                  <a:pt x="5771852" y="66973"/>
                </a:cubicBezTo>
                <a:lnTo>
                  <a:pt x="5750420" y="66973"/>
                </a:lnTo>
                <a:cubicBezTo>
                  <a:pt x="5748635" y="66973"/>
                  <a:pt x="5747742" y="66080"/>
                  <a:pt x="5747742" y="64294"/>
                </a:cubicBezTo>
                <a:lnTo>
                  <a:pt x="5747742" y="42863"/>
                </a:lnTo>
                <a:cubicBezTo>
                  <a:pt x="5747965" y="41077"/>
                  <a:pt x="5748858" y="40184"/>
                  <a:pt x="5750420" y="40184"/>
                </a:cubicBezTo>
                <a:close/>
                <a:moveTo>
                  <a:pt x="5710237" y="40184"/>
                </a:moveTo>
                <a:lnTo>
                  <a:pt x="5731668" y="40184"/>
                </a:lnTo>
                <a:cubicBezTo>
                  <a:pt x="5733454" y="40407"/>
                  <a:pt x="5734348" y="41300"/>
                  <a:pt x="5734348" y="42863"/>
                </a:cubicBezTo>
                <a:lnTo>
                  <a:pt x="5734348" y="64294"/>
                </a:lnTo>
                <a:cubicBezTo>
                  <a:pt x="5734348" y="66080"/>
                  <a:pt x="5733454" y="66973"/>
                  <a:pt x="5731668" y="66973"/>
                </a:cubicBezTo>
                <a:lnTo>
                  <a:pt x="5710237" y="66973"/>
                </a:lnTo>
                <a:cubicBezTo>
                  <a:pt x="5708451" y="66973"/>
                  <a:pt x="5707558" y="66080"/>
                  <a:pt x="5707558" y="64294"/>
                </a:cubicBezTo>
                <a:lnTo>
                  <a:pt x="5707558" y="42863"/>
                </a:lnTo>
                <a:cubicBezTo>
                  <a:pt x="5707782" y="41077"/>
                  <a:pt x="5708674" y="40184"/>
                  <a:pt x="5710237" y="40184"/>
                </a:cubicBezTo>
                <a:close/>
                <a:moveTo>
                  <a:pt x="5670054" y="40184"/>
                </a:moveTo>
                <a:lnTo>
                  <a:pt x="5691485" y="40184"/>
                </a:lnTo>
                <a:cubicBezTo>
                  <a:pt x="5693270" y="40407"/>
                  <a:pt x="5694164" y="41300"/>
                  <a:pt x="5694164" y="42863"/>
                </a:cubicBezTo>
                <a:lnTo>
                  <a:pt x="5694164" y="64294"/>
                </a:lnTo>
                <a:cubicBezTo>
                  <a:pt x="5694164" y="66080"/>
                  <a:pt x="5693270" y="66973"/>
                  <a:pt x="5691485" y="66973"/>
                </a:cubicBezTo>
                <a:lnTo>
                  <a:pt x="5670054" y="66973"/>
                </a:lnTo>
                <a:cubicBezTo>
                  <a:pt x="5668268" y="66973"/>
                  <a:pt x="5667374" y="66080"/>
                  <a:pt x="5667374" y="64294"/>
                </a:cubicBezTo>
                <a:lnTo>
                  <a:pt x="5667374" y="42863"/>
                </a:lnTo>
                <a:cubicBezTo>
                  <a:pt x="5667598" y="41077"/>
                  <a:pt x="5668491" y="40184"/>
                  <a:pt x="5670054" y="40184"/>
                </a:cubicBezTo>
                <a:close/>
                <a:moveTo>
                  <a:pt x="5588198" y="40184"/>
                </a:moveTo>
                <a:lnTo>
                  <a:pt x="5609630" y="40184"/>
                </a:lnTo>
                <a:cubicBezTo>
                  <a:pt x="5611415" y="40407"/>
                  <a:pt x="5612308" y="41300"/>
                  <a:pt x="5612308" y="42863"/>
                </a:cubicBezTo>
                <a:lnTo>
                  <a:pt x="5612308" y="64294"/>
                </a:lnTo>
                <a:cubicBezTo>
                  <a:pt x="5612308" y="66080"/>
                  <a:pt x="5611415" y="66973"/>
                  <a:pt x="5609630" y="66973"/>
                </a:cubicBezTo>
                <a:lnTo>
                  <a:pt x="5588198" y="66973"/>
                </a:lnTo>
                <a:cubicBezTo>
                  <a:pt x="5586412" y="66973"/>
                  <a:pt x="5585519" y="66080"/>
                  <a:pt x="5585519" y="64294"/>
                </a:cubicBezTo>
                <a:lnTo>
                  <a:pt x="5585519" y="42863"/>
                </a:lnTo>
                <a:cubicBezTo>
                  <a:pt x="5585742" y="41077"/>
                  <a:pt x="5586636" y="40184"/>
                  <a:pt x="5588198" y="40184"/>
                </a:cubicBezTo>
                <a:close/>
                <a:moveTo>
                  <a:pt x="5548014" y="40184"/>
                </a:moveTo>
                <a:lnTo>
                  <a:pt x="5569446" y="40184"/>
                </a:lnTo>
                <a:cubicBezTo>
                  <a:pt x="5571232" y="40407"/>
                  <a:pt x="5572124" y="41300"/>
                  <a:pt x="5572124" y="42863"/>
                </a:cubicBezTo>
                <a:lnTo>
                  <a:pt x="5572124" y="64294"/>
                </a:lnTo>
                <a:cubicBezTo>
                  <a:pt x="5572124" y="66080"/>
                  <a:pt x="5571232" y="66973"/>
                  <a:pt x="5569446" y="66973"/>
                </a:cubicBezTo>
                <a:lnTo>
                  <a:pt x="5548014" y="66973"/>
                </a:lnTo>
                <a:cubicBezTo>
                  <a:pt x="5546228" y="66973"/>
                  <a:pt x="5545336" y="66080"/>
                  <a:pt x="5545336" y="64294"/>
                </a:cubicBezTo>
                <a:lnTo>
                  <a:pt x="5545336" y="42863"/>
                </a:lnTo>
                <a:cubicBezTo>
                  <a:pt x="5545559" y="41077"/>
                  <a:pt x="5546452" y="40184"/>
                  <a:pt x="5548014" y="40184"/>
                </a:cubicBezTo>
                <a:close/>
                <a:moveTo>
                  <a:pt x="5507831" y="40184"/>
                </a:moveTo>
                <a:lnTo>
                  <a:pt x="5529262" y="40184"/>
                </a:lnTo>
                <a:cubicBezTo>
                  <a:pt x="5531048" y="40407"/>
                  <a:pt x="5531941" y="41300"/>
                  <a:pt x="5531941" y="42863"/>
                </a:cubicBezTo>
                <a:lnTo>
                  <a:pt x="5531941" y="64294"/>
                </a:lnTo>
                <a:cubicBezTo>
                  <a:pt x="5531941" y="66080"/>
                  <a:pt x="5531048" y="66973"/>
                  <a:pt x="5529262" y="66973"/>
                </a:cubicBezTo>
                <a:lnTo>
                  <a:pt x="5507831" y="66973"/>
                </a:lnTo>
                <a:cubicBezTo>
                  <a:pt x="5506045" y="66973"/>
                  <a:pt x="5505152" y="66080"/>
                  <a:pt x="5505152" y="64294"/>
                </a:cubicBezTo>
                <a:lnTo>
                  <a:pt x="5505152" y="42863"/>
                </a:lnTo>
                <a:cubicBezTo>
                  <a:pt x="5505375" y="41077"/>
                  <a:pt x="5506268" y="40184"/>
                  <a:pt x="5507831" y="40184"/>
                </a:cubicBezTo>
                <a:close/>
                <a:moveTo>
                  <a:pt x="5467648" y="40184"/>
                </a:moveTo>
                <a:lnTo>
                  <a:pt x="5489079" y="40184"/>
                </a:lnTo>
                <a:cubicBezTo>
                  <a:pt x="5490865" y="40407"/>
                  <a:pt x="5491758" y="41300"/>
                  <a:pt x="5491758" y="42863"/>
                </a:cubicBezTo>
                <a:lnTo>
                  <a:pt x="5491758" y="64294"/>
                </a:lnTo>
                <a:cubicBezTo>
                  <a:pt x="5491758" y="66080"/>
                  <a:pt x="5490865" y="66973"/>
                  <a:pt x="5489079" y="66973"/>
                </a:cubicBezTo>
                <a:lnTo>
                  <a:pt x="5467648" y="66973"/>
                </a:lnTo>
                <a:cubicBezTo>
                  <a:pt x="5465862" y="66973"/>
                  <a:pt x="5464969" y="66080"/>
                  <a:pt x="5464969" y="64294"/>
                </a:cubicBezTo>
                <a:lnTo>
                  <a:pt x="5464969" y="42863"/>
                </a:lnTo>
                <a:cubicBezTo>
                  <a:pt x="5465192" y="41077"/>
                  <a:pt x="5466085" y="40184"/>
                  <a:pt x="5467648" y="40184"/>
                </a:cubicBezTo>
                <a:close/>
                <a:moveTo>
                  <a:pt x="5427464" y="40184"/>
                </a:moveTo>
                <a:lnTo>
                  <a:pt x="5448895" y="40184"/>
                </a:lnTo>
                <a:cubicBezTo>
                  <a:pt x="5450681" y="40407"/>
                  <a:pt x="5451574" y="41300"/>
                  <a:pt x="5451574" y="42863"/>
                </a:cubicBezTo>
                <a:lnTo>
                  <a:pt x="5451574" y="64294"/>
                </a:lnTo>
                <a:cubicBezTo>
                  <a:pt x="5451574" y="66080"/>
                  <a:pt x="5450681" y="66973"/>
                  <a:pt x="5448895" y="66973"/>
                </a:cubicBezTo>
                <a:lnTo>
                  <a:pt x="5427464" y="66973"/>
                </a:lnTo>
                <a:cubicBezTo>
                  <a:pt x="5425678" y="66973"/>
                  <a:pt x="5424785" y="66080"/>
                  <a:pt x="5424785" y="64294"/>
                </a:cubicBezTo>
                <a:lnTo>
                  <a:pt x="5424785" y="42863"/>
                </a:lnTo>
                <a:cubicBezTo>
                  <a:pt x="5425008" y="41077"/>
                  <a:pt x="5425901" y="40184"/>
                  <a:pt x="5427464" y="40184"/>
                </a:cubicBezTo>
                <a:close/>
                <a:moveTo>
                  <a:pt x="5387280" y="40184"/>
                </a:moveTo>
                <a:lnTo>
                  <a:pt x="5408712" y="40184"/>
                </a:lnTo>
                <a:cubicBezTo>
                  <a:pt x="5410498" y="40407"/>
                  <a:pt x="5411390" y="41300"/>
                  <a:pt x="5411390" y="42863"/>
                </a:cubicBezTo>
                <a:lnTo>
                  <a:pt x="5411390" y="64294"/>
                </a:lnTo>
                <a:cubicBezTo>
                  <a:pt x="5411390" y="66080"/>
                  <a:pt x="5410498" y="66973"/>
                  <a:pt x="5408712" y="66973"/>
                </a:cubicBezTo>
                <a:lnTo>
                  <a:pt x="5387280" y="66973"/>
                </a:lnTo>
                <a:cubicBezTo>
                  <a:pt x="5385494" y="66973"/>
                  <a:pt x="5384601" y="66080"/>
                  <a:pt x="5384601" y="64294"/>
                </a:cubicBezTo>
                <a:lnTo>
                  <a:pt x="5384601" y="42863"/>
                </a:lnTo>
                <a:cubicBezTo>
                  <a:pt x="5384825" y="41077"/>
                  <a:pt x="5385718" y="40184"/>
                  <a:pt x="5387280" y="40184"/>
                </a:cubicBezTo>
                <a:close/>
                <a:moveTo>
                  <a:pt x="5347097" y="40184"/>
                </a:moveTo>
                <a:lnTo>
                  <a:pt x="5368528" y="40184"/>
                </a:lnTo>
                <a:cubicBezTo>
                  <a:pt x="5370314" y="40407"/>
                  <a:pt x="5371207" y="41300"/>
                  <a:pt x="5371207" y="42863"/>
                </a:cubicBezTo>
                <a:lnTo>
                  <a:pt x="5371207" y="64294"/>
                </a:lnTo>
                <a:cubicBezTo>
                  <a:pt x="5371207" y="66080"/>
                  <a:pt x="5370314" y="66973"/>
                  <a:pt x="5368528" y="66973"/>
                </a:cubicBezTo>
                <a:lnTo>
                  <a:pt x="5347097" y="66973"/>
                </a:lnTo>
                <a:cubicBezTo>
                  <a:pt x="5345311" y="66973"/>
                  <a:pt x="5344418" y="66080"/>
                  <a:pt x="5344418" y="64294"/>
                </a:cubicBezTo>
                <a:lnTo>
                  <a:pt x="5344418" y="42863"/>
                </a:lnTo>
                <a:cubicBezTo>
                  <a:pt x="5344641" y="41077"/>
                  <a:pt x="5345534" y="40184"/>
                  <a:pt x="5347097" y="40184"/>
                </a:cubicBezTo>
                <a:close/>
                <a:moveTo>
                  <a:pt x="5306913" y="40184"/>
                </a:moveTo>
                <a:lnTo>
                  <a:pt x="5328344" y="40184"/>
                </a:lnTo>
                <a:cubicBezTo>
                  <a:pt x="5330130" y="40407"/>
                  <a:pt x="5331023" y="41300"/>
                  <a:pt x="5331023" y="42863"/>
                </a:cubicBezTo>
                <a:lnTo>
                  <a:pt x="5331023" y="64294"/>
                </a:lnTo>
                <a:cubicBezTo>
                  <a:pt x="5331023" y="66080"/>
                  <a:pt x="5330130" y="66973"/>
                  <a:pt x="5328344" y="66973"/>
                </a:cubicBezTo>
                <a:lnTo>
                  <a:pt x="5306913" y="66973"/>
                </a:lnTo>
                <a:cubicBezTo>
                  <a:pt x="5305127" y="66973"/>
                  <a:pt x="5304234" y="66080"/>
                  <a:pt x="5304234" y="64294"/>
                </a:cubicBezTo>
                <a:lnTo>
                  <a:pt x="5304234" y="42863"/>
                </a:lnTo>
                <a:cubicBezTo>
                  <a:pt x="5304457" y="41077"/>
                  <a:pt x="5305350" y="40184"/>
                  <a:pt x="5306913" y="40184"/>
                </a:cubicBezTo>
                <a:close/>
                <a:moveTo>
                  <a:pt x="5266730" y="40184"/>
                </a:moveTo>
                <a:lnTo>
                  <a:pt x="5288161" y="40184"/>
                </a:lnTo>
                <a:cubicBezTo>
                  <a:pt x="5289947" y="40407"/>
                  <a:pt x="5290840" y="41300"/>
                  <a:pt x="5290840" y="42863"/>
                </a:cubicBezTo>
                <a:lnTo>
                  <a:pt x="5290840" y="64294"/>
                </a:lnTo>
                <a:cubicBezTo>
                  <a:pt x="5290840" y="66080"/>
                  <a:pt x="5289947" y="66973"/>
                  <a:pt x="5288161" y="66973"/>
                </a:cubicBezTo>
                <a:lnTo>
                  <a:pt x="5266730" y="66973"/>
                </a:lnTo>
                <a:cubicBezTo>
                  <a:pt x="5264944" y="66973"/>
                  <a:pt x="5264051" y="66080"/>
                  <a:pt x="5264051" y="64294"/>
                </a:cubicBezTo>
                <a:lnTo>
                  <a:pt x="5264051" y="42863"/>
                </a:lnTo>
                <a:cubicBezTo>
                  <a:pt x="5264274" y="41077"/>
                  <a:pt x="5265167" y="40184"/>
                  <a:pt x="5266730" y="40184"/>
                </a:cubicBezTo>
                <a:close/>
                <a:moveTo>
                  <a:pt x="5226546" y="40184"/>
                </a:moveTo>
                <a:lnTo>
                  <a:pt x="5247977" y="40184"/>
                </a:lnTo>
                <a:cubicBezTo>
                  <a:pt x="5249763" y="40407"/>
                  <a:pt x="5250656" y="41300"/>
                  <a:pt x="5250656" y="42863"/>
                </a:cubicBezTo>
                <a:lnTo>
                  <a:pt x="5250656" y="64294"/>
                </a:lnTo>
                <a:cubicBezTo>
                  <a:pt x="5250656" y="66080"/>
                  <a:pt x="5249763" y="66973"/>
                  <a:pt x="5247977" y="66973"/>
                </a:cubicBezTo>
                <a:lnTo>
                  <a:pt x="5226546" y="66973"/>
                </a:lnTo>
                <a:cubicBezTo>
                  <a:pt x="5224760" y="66973"/>
                  <a:pt x="5223867" y="66080"/>
                  <a:pt x="5223867" y="64294"/>
                </a:cubicBezTo>
                <a:lnTo>
                  <a:pt x="5223867" y="42863"/>
                </a:lnTo>
                <a:cubicBezTo>
                  <a:pt x="5224090" y="41077"/>
                  <a:pt x="5224983" y="40184"/>
                  <a:pt x="5226546" y="40184"/>
                </a:cubicBezTo>
                <a:close/>
                <a:moveTo>
                  <a:pt x="5186362" y="40184"/>
                </a:moveTo>
                <a:lnTo>
                  <a:pt x="5207794" y="40184"/>
                </a:lnTo>
                <a:cubicBezTo>
                  <a:pt x="5209580" y="40407"/>
                  <a:pt x="5210473" y="41300"/>
                  <a:pt x="5210473" y="42863"/>
                </a:cubicBezTo>
                <a:lnTo>
                  <a:pt x="5210473" y="64294"/>
                </a:lnTo>
                <a:cubicBezTo>
                  <a:pt x="5210473" y="66080"/>
                  <a:pt x="5209580" y="66973"/>
                  <a:pt x="5207794" y="66973"/>
                </a:cubicBezTo>
                <a:lnTo>
                  <a:pt x="5186362" y="66973"/>
                </a:lnTo>
                <a:cubicBezTo>
                  <a:pt x="5184576" y="66973"/>
                  <a:pt x="5183683" y="66080"/>
                  <a:pt x="5183683" y="64294"/>
                </a:cubicBezTo>
                <a:lnTo>
                  <a:pt x="5183683" y="42863"/>
                </a:lnTo>
                <a:cubicBezTo>
                  <a:pt x="5183907" y="41077"/>
                  <a:pt x="5184800" y="40184"/>
                  <a:pt x="5186362" y="40184"/>
                </a:cubicBezTo>
                <a:close/>
                <a:moveTo>
                  <a:pt x="5146179" y="40184"/>
                </a:moveTo>
                <a:lnTo>
                  <a:pt x="5167610" y="40184"/>
                </a:lnTo>
                <a:cubicBezTo>
                  <a:pt x="5169396" y="40407"/>
                  <a:pt x="5170289" y="41300"/>
                  <a:pt x="5170289" y="42863"/>
                </a:cubicBezTo>
                <a:lnTo>
                  <a:pt x="5170289" y="64294"/>
                </a:lnTo>
                <a:cubicBezTo>
                  <a:pt x="5170289" y="66080"/>
                  <a:pt x="5169396" y="66973"/>
                  <a:pt x="5167610" y="66973"/>
                </a:cubicBezTo>
                <a:lnTo>
                  <a:pt x="5146179" y="66973"/>
                </a:lnTo>
                <a:cubicBezTo>
                  <a:pt x="5144393" y="66973"/>
                  <a:pt x="5143500" y="66080"/>
                  <a:pt x="5143500" y="64294"/>
                </a:cubicBezTo>
                <a:lnTo>
                  <a:pt x="5143500" y="42863"/>
                </a:lnTo>
                <a:cubicBezTo>
                  <a:pt x="5143723" y="41077"/>
                  <a:pt x="5144616" y="40184"/>
                  <a:pt x="5146179" y="40184"/>
                </a:cubicBezTo>
                <a:close/>
                <a:moveTo>
                  <a:pt x="5033665" y="40184"/>
                </a:moveTo>
                <a:lnTo>
                  <a:pt x="5055096" y="40184"/>
                </a:lnTo>
                <a:cubicBezTo>
                  <a:pt x="5056882" y="40407"/>
                  <a:pt x="5057775" y="41300"/>
                  <a:pt x="5057775" y="42863"/>
                </a:cubicBezTo>
                <a:lnTo>
                  <a:pt x="5057775" y="64294"/>
                </a:lnTo>
                <a:cubicBezTo>
                  <a:pt x="5057775" y="66080"/>
                  <a:pt x="5056882" y="66973"/>
                  <a:pt x="5055096" y="66973"/>
                </a:cubicBezTo>
                <a:lnTo>
                  <a:pt x="5033665" y="66973"/>
                </a:lnTo>
                <a:cubicBezTo>
                  <a:pt x="5031879" y="66973"/>
                  <a:pt x="5030986" y="66080"/>
                  <a:pt x="5030986" y="64294"/>
                </a:cubicBezTo>
                <a:lnTo>
                  <a:pt x="5030986" y="42863"/>
                </a:lnTo>
                <a:cubicBezTo>
                  <a:pt x="5031209" y="41077"/>
                  <a:pt x="5032102" y="40184"/>
                  <a:pt x="5033665" y="40184"/>
                </a:cubicBezTo>
                <a:close/>
                <a:moveTo>
                  <a:pt x="4993481" y="40184"/>
                </a:moveTo>
                <a:lnTo>
                  <a:pt x="5014912" y="40184"/>
                </a:lnTo>
                <a:cubicBezTo>
                  <a:pt x="5016698" y="40407"/>
                  <a:pt x="5017591" y="41300"/>
                  <a:pt x="5017591" y="42863"/>
                </a:cubicBezTo>
                <a:lnTo>
                  <a:pt x="5017591" y="64294"/>
                </a:lnTo>
                <a:cubicBezTo>
                  <a:pt x="5017591" y="66080"/>
                  <a:pt x="5016698" y="66973"/>
                  <a:pt x="5014912" y="66973"/>
                </a:cubicBezTo>
                <a:lnTo>
                  <a:pt x="4993481" y="66973"/>
                </a:lnTo>
                <a:cubicBezTo>
                  <a:pt x="4991695" y="66973"/>
                  <a:pt x="4990802" y="66080"/>
                  <a:pt x="4990802" y="64294"/>
                </a:cubicBezTo>
                <a:lnTo>
                  <a:pt x="4990802" y="42863"/>
                </a:lnTo>
                <a:cubicBezTo>
                  <a:pt x="4991025" y="41077"/>
                  <a:pt x="4991918" y="40184"/>
                  <a:pt x="4993481" y="40184"/>
                </a:cubicBezTo>
                <a:close/>
                <a:moveTo>
                  <a:pt x="4953298" y="40184"/>
                </a:moveTo>
                <a:lnTo>
                  <a:pt x="4974729" y="40184"/>
                </a:lnTo>
                <a:cubicBezTo>
                  <a:pt x="4976515" y="40407"/>
                  <a:pt x="4977408" y="41300"/>
                  <a:pt x="4977408" y="42863"/>
                </a:cubicBezTo>
                <a:lnTo>
                  <a:pt x="4977408" y="64294"/>
                </a:lnTo>
                <a:cubicBezTo>
                  <a:pt x="4977408" y="66080"/>
                  <a:pt x="4976515" y="66973"/>
                  <a:pt x="4974729" y="66973"/>
                </a:cubicBezTo>
                <a:lnTo>
                  <a:pt x="4953298" y="66973"/>
                </a:lnTo>
                <a:cubicBezTo>
                  <a:pt x="4951512" y="66973"/>
                  <a:pt x="4950619" y="66080"/>
                  <a:pt x="4950619" y="64294"/>
                </a:cubicBezTo>
                <a:lnTo>
                  <a:pt x="4950619" y="42863"/>
                </a:lnTo>
                <a:cubicBezTo>
                  <a:pt x="4950842" y="41077"/>
                  <a:pt x="4951735" y="40184"/>
                  <a:pt x="4953298" y="40184"/>
                </a:cubicBezTo>
                <a:close/>
                <a:moveTo>
                  <a:pt x="4913114" y="40184"/>
                </a:moveTo>
                <a:lnTo>
                  <a:pt x="4934545" y="40184"/>
                </a:lnTo>
                <a:cubicBezTo>
                  <a:pt x="4936331" y="40407"/>
                  <a:pt x="4937224" y="41300"/>
                  <a:pt x="4937224" y="42863"/>
                </a:cubicBezTo>
                <a:lnTo>
                  <a:pt x="4937224" y="64294"/>
                </a:lnTo>
                <a:cubicBezTo>
                  <a:pt x="4937224" y="66080"/>
                  <a:pt x="4936331" y="66973"/>
                  <a:pt x="4934545" y="66973"/>
                </a:cubicBezTo>
                <a:lnTo>
                  <a:pt x="4913114" y="66973"/>
                </a:lnTo>
                <a:cubicBezTo>
                  <a:pt x="4911328" y="66973"/>
                  <a:pt x="4910435" y="66080"/>
                  <a:pt x="4910435" y="64294"/>
                </a:cubicBezTo>
                <a:lnTo>
                  <a:pt x="4910435" y="42863"/>
                </a:lnTo>
                <a:cubicBezTo>
                  <a:pt x="4910658" y="41077"/>
                  <a:pt x="4911551" y="40184"/>
                  <a:pt x="4913114" y="40184"/>
                </a:cubicBezTo>
                <a:close/>
                <a:moveTo>
                  <a:pt x="4872930" y="40184"/>
                </a:moveTo>
                <a:lnTo>
                  <a:pt x="4894362" y="40184"/>
                </a:lnTo>
                <a:cubicBezTo>
                  <a:pt x="4896148" y="40407"/>
                  <a:pt x="4897040" y="41300"/>
                  <a:pt x="4897040" y="42863"/>
                </a:cubicBezTo>
                <a:lnTo>
                  <a:pt x="4897040" y="64294"/>
                </a:lnTo>
                <a:cubicBezTo>
                  <a:pt x="4897040" y="66080"/>
                  <a:pt x="4896148" y="66973"/>
                  <a:pt x="4894362" y="66973"/>
                </a:cubicBezTo>
                <a:lnTo>
                  <a:pt x="4872930" y="66973"/>
                </a:lnTo>
                <a:cubicBezTo>
                  <a:pt x="4871144" y="66973"/>
                  <a:pt x="4870251" y="66080"/>
                  <a:pt x="4870251" y="64294"/>
                </a:cubicBezTo>
                <a:lnTo>
                  <a:pt x="4870251" y="42863"/>
                </a:lnTo>
                <a:cubicBezTo>
                  <a:pt x="4870475" y="41077"/>
                  <a:pt x="4871368" y="40184"/>
                  <a:pt x="4872930" y="40184"/>
                </a:cubicBezTo>
                <a:close/>
                <a:moveTo>
                  <a:pt x="4832747" y="40184"/>
                </a:moveTo>
                <a:lnTo>
                  <a:pt x="4854178" y="40184"/>
                </a:lnTo>
                <a:cubicBezTo>
                  <a:pt x="4855964" y="40407"/>
                  <a:pt x="4856857" y="41300"/>
                  <a:pt x="4856857" y="42863"/>
                </a:cubicBezTo>
                <a:lnTo>
                  <a:pt x="4856857" y="64294"/>
                </a:lnTo>
                <a:cubicBezTo>
                  <a:pt x="4856857" y="66080"/>
                  <a:pt x="4855964" y="66973"/>
                  <a:pt x="4854178" y="66973"/>
                </a:cubicBezTo>
                <a:lnTo>
                  <a:pt x="4832747" y="66973"/>
                </a:lnTo>
                <a:cubicBezTo>
                  <a:pt x="4830961" y="66973"/>
                  <a:pt x="4830068" y="66080"/>
                  <a:pt x="4830068" y="64294"/>
                </a:cubicBezTo>
                <a:lnTo>
                  <a:pt x="4830068" y="42863"/>
                </a:lnTo>
                <a:cubicBezTo>
                  <a:pt x="4830291" y="41077"/>
                  <a:pt x="4831184" y="40184"/>
                  <a:pt x="4832747" y="40184"/>
                </a:cubicBezTo>
                <a:close/>
                <a:moveTo>
                  <a:pt x="4792563" y="40184"/>
                </a:moveTo>
                <a:lnTo>
                  <a:pt x="4813994" y="40184"/>
                </a:lnTo>
                <a:cubicBezTo>
                  <a:pt x="4815780" y="40407"/>
                  <a:pt x="4816673" y="41300"/>
                  <a:pt x="4816673" y="42863"/>
                </a:cubicBezTo>
                <a:lnTo>
                  <a:pt x="4816673" y="64294"/>
                </a:lnTo>
                <a:cubicBezTo>
                  <a:pt x="4816673" y="66080"/>
                  <a:pt x="4815780" y="66973"/>
                  <a:pt x="4813994" y="66973"/>
                </a:cubicBezTo>
                <a:lnTo>
                  <a:pt x="4792563" y="66973"/>
                </a:lnTo>
                <a:cubicBezTo>
                  <a:pt x="4790777" y="66973"/>
                  <a:pt x="4789884" y="66080"/>
                  <a:pt x="4789884" y="64294"/>
                </a:cubicBezTo>
                <a:lnTo>
                  <a:pt x="4789884" y="42863"/>
                </a:lnTo>
                <a:cubicBezTo>
                  <a:pt x="4790107" y="41077"/>
                  <a:pt x="4791000" y="40184"/>
                  <a:pt x="4792563" y="40184"/>
                </a:cubicBezTo>
                <a:close/>
                <a:moveTo>
                  <a:pt x="4752380" y="40184"/>
                </a:moveTo>
                <a:lnTo>
                  <a:pt x="4773811" y="40184"/>
                </a:lnTo>
                <a:cubicBezTo>
                  <a:pt x="4775597" y="40407"/>
                  <a:pt x="4776490" y="41300"/>
                  <a:pt x="4776490" y="42863"/>
                </a:cubicBezTo>
                <a:lnTo>
                  <a:pt x="4776490" y="64294"/>
                </a:lnTo>
                <a:cubicBezTo>
                  <a:pt x="4776490" y="66080"/>
                  <a:pt x="4775597" y="66973"/>
                  <a:pt x="4773811" y="66973"/>
                </a:cubicBezTo>
                <a:lnTo>
                  <a:pt x="4752380" y="66973"/>
                </a:lnTo>
                <a:cubicBezTo>
                  <a:pt x="4750594" y="66973"/>
                  <a:pt x="4749701" y="66080"/>
                  <a:pt x="4749701" y="64294"/>
                </a:cubicBezTo>
                <a:lnTo>
                  <a:pt x="4749701" y="42863"/>
                </a:lnTo>
                <a:cubicBezTo>
                  <a:pt x="4749924" y="41077"/>
                  <a:pt x="4750817" y="40184"/>
                  <a:pt x="4752380" y="40184"/>
                </a:cubicBezTo>
                <a:close/>
                <a:moveTo>
                  <a:pt x="4712196" y="40184"/>
                </a:moveTo>
                <a:lnTo>
                  <a:pt x="4733627" y="40184"/>
                </a:lnTo>
                <a:cubicBezTo>
                  <a:pt x="4735413" y="40407"/>
                  <a:pt x="4736306" y="41300"/>
                  <a:pt x="4736306" y="42863"/>
                </a:cubicBezTo>
                <a:lnTo>
                  <a:pt x="4736306" y="64294"/>
                </a:lnTo>
                <a:cubicBezTo>
                  <a:pt x="4736306" y="66080"/>
                  <a:pt x="4735413" y="66973"/>
                  <a:pt x="4733627" y="66973"/>
                </a:cubicBezTo>
                <a:lnTo>
                  <a:pt x="4712196" y="66973"/>
                </a:lnTo>
                <a:cubicBezTo>
                  <a:pt x="4710410" y="66973"/>
                  <a:pt x="4709517" y="66080"/>
                  <a:pt x="4709517" y="64294"/>
                </a:cubicBezTo>
                <a:lnTo>
                  <a:pt x="4709517" y="42863"/>
                </a:lnTo>
                <a:cubicBezTo>
                  <a:pt x="4709740" y="41077"/>
                  <a:pt x="4710633" y="40184"/>
                  <a:pt x="4712196" y="40184"/>
                </a:cubicBezTo>
                <a:close/>
                <a:moveTo>
                  <a:pt x="4672012" y="40184"/>
                </a:moveTo>
                <a:lnTo>
                  <a:pt x="4693444" y="40184"/>
                </a:lnTo>
                <a:cubicBezTo>
                  <a:pt x="4695230" y="40407"/>
                  <a:pt x="4696123" y="41300"/>
                  <a:pt x="4696123" y="42863"/>
                </a:cubicBezTo>
                <a:lnTo>
                  <a:pt x="4696123" y="64294"/>
                </a:lnTo>
                <a:cubicBezTo>
                  <a:pt x="4696123" y="66080"/>
                  <a:pt x="4695230" y="66973"/>
                  <a:pt x="4693444" y="66973"/>
                </a:cubicBezTo>
                <a:lnTo>
                  <a:pt x="4672012" y="66973"/>
                </a:lnTo>
                <a:cubicBezTo>
                  <a:pt x="4670226" y="66973"/>
                  <a:pt x="4669333" y="66080"/>
                  <a:pt x="4669333" y="64294"/>
                </a:cubicBezTo>
                <a:lnTo>
                  <a:pt x="4669333" y="42863"/>
                </a:lnTo>
                <a:cubicBezTo>
                  <a:pt x="4669557" y="41077"/>
                  <a:pt x="4670450" y="40184"/>
                  <a:pt x="4672012" y="40184"/>
                </a:cubicBezTo>
                <a:close/>
                <a:moveTo>
                  <a:pt x="4559498" y="40184"/>
                </a:moveTo>
                <a:lnTo>
                  <a:pt x="4580930" y="40184"/>
                </a:lnTo>
                <a:cubicBezTo>
                  <a:pt x="4582715" y="40407"/>
                  <a:pt x="4583608" y="41300"/>
                  <a:pt x="4583608" y="42863"/>
                </a:cubicBezTo>
                <a:lnTo>
                  <a:pt x="4583608" y="64294"/>
                </a:lnTo>
                <a:cubicBezTo>
                  <a:pt x="4583608" y="66080"/>
                  <a:pt x="4582715" y="66973"/>
                  <a:pt x="4580930" y="66973"/>
                </a:cubicBezTo>
                <a:lnTo>
                  <a:pt x="4559498" y="66973"/>
                </a:lnTo>
                <a:cubicBezTo>
                  <a:pt x="4557712" y="66973"/>
                  <a:pt x="4556819" y="66080"/>
                  <a:pt x="4556819" y="64294"/>
                </a:cubicBezTo>
                <a:lnTo>
                  <a:pt x="4556819" y="42863"/>
                </a:lnTo>
                <a:cubicBezTo>
                  <a:pt x="4557043" y="41077"/>
                  <a:pt x="4557936" y="40184"/>
                  <a:pt x="4559498" y="40184"/>
                </a:cubicBezTo>
                <a:close/>
                <a:moveTo>
                  <a:pt x="4519315" y="40184"/>
                </a:moveTo>
                <a:lnTo>
                  <a:pt x="4540746" y="40184"/>
                </a:lnTo>
                <a:cubicBezTo>
                  <a:pt x="4542532" y="40407"/>
                  <a:pt x="4543425" y="41300"/>
                  <a:pt x="4543425" y="42863"/>
                </a:cubicBezTo>
                <a:lnTo>
                  <a:pt x="4543425" y="64294"/>
                </a:lnTo>
                <a:cubicBezTo>
                  <a:pt x="4543425" y="66080"/>
                  <a:pt x="4542532" y="66973"/>
                  <a:pt x="4540746" y="66973"/>
                </a:cubicBezTo>
                <a:lnTo>
                  <a:pt x="4519315" y="66973"/>
                </a:lnTo>
                <a:cubicBezTo>
                  <a:pt x="4517529" y="66973"/>
                  <a:pt x="4516636" y="66080"/>
                  <a:pt x="4516636" y="64294"/>
                </a:cubicBezTo>
                <a:lnTo>
                  <a:pt x="4516636" y="42863"/>
                </a:lnTo>
                <a:cubicBezTo>
                  <a:pt x="4516859" y="41077"/>
                  <a:pt x="4517752" y="40184"/>
                  <a:pt x="4519315" y="40184"/>
                </a:cubicBezTo>
                <a:close/>
                <a:moveTo>
                  <a:pt x="4479131" y="40184"/>
                </a:moveTo>
                <a:lnTo>
                  <a:pt x="4500562" y="40184"/>
                </a:lnTo>
                <a:cubicBezTo>
                  <a:pt x="4502348" y="40407"/>
                  <a:pt x="4503241" y="41300"/>
                  <a:pt x="4503241" y="42863"/>
                </a:cubicBezTo>
                <a:lnTo>
                  <a:pt x="4503241" y="64294"/>
                </a:lnTo>
                <a:cubicBezTo>
                  <a:pt x="4503241" y="66080"/>
                  <a:pt x="4502348" y="66973"/>
                  <a:pt x="4500562" y="66973"/>
                </a:cubicBezTo>
                <a:lnTo>
                  <a:pt x="4479131" y="66973"/>
                </a:lnTo>
                <a:cubicBezTo>
                  <a:pt x="4477345" y="66973"/>
                  <a:pt x="4476452" y="66080"/>
                  <a:pt x="4476452" y="64294"/>
                </a:cubicBezTo>
                <a:lnTo>
                  <a:pt x="4476452" y="42863"/>
                </a:lnTo>
                <a:cubicBezTo>
                  <a:pt x="4476675" y="41077"/>
                  <a:pt x="4477568" y="40184"/>
                  <a:pt x="4479131" y="40184"/>
                </a:cubicBezTo>
                <a:close/>
                <a:moveTo>
                  <a:pt x="4438948" y="40184"/>
                </a:moveTo>
                <a:lnTo>
                  <a:pt x="4460379" y="40184"/>
                </a:lnTo>
                <a:cubicBezTo>
                  <a:pt x="4462165" y="40407"/>
                  <a:pt x="4463058" y="41300"/>
                  <a:pt x="4463058" y="42863"/>
                </a:cubicBezTo>
                <a:lnTo>
                  <a:pt x="4463058" y="64294"/>
                </a:lnTo>
                <a:cubicBezTo>
                  <a:pt x="4463058" y="66080"/>
                  <a:pt x="4462165" y="66973"/>
                  <a:pt x="4460379" y="66973"/>
                </a:cubicBezTo>
                <a:lnTo>
                  <a:pt x="4438948" y="66973"/>
                </a:lnTo>
                <a:cubicBezTo>
                  <a:pt x="4437162" y="66973"/>
                  <a:pt x="4436269" y="66080"/>
                  <a:pt x="4436269" y="64294"/>
                </a:cubicBezTo>
                <a:lnTo>
                  <a:pt x="4436269" y="42863"/>
                </a:lnTo>
                <a:cubicBezTo>
                  <a:pt x="4436492" y="41077"/>
                  <a:pt x="4437385" y="40184"/>
                  <a:pt x="4438948" y="40184"/>
                </a:cubicBezTo>
                <a:close/>
                <a:moveTo>
                  <a:pt x="4278213" y="40184"/>
                </a:moveTo>
                <a:lnTo>
                  <a:pt x="4299644" y="40184"/>
                </a:lnTo>
                <a:cubicBezTo>
                  <a:pt x="4301430" y="40407"/>
                  <a:pt x="4302323" y="41300"/>
                  <a:pt x="4302323" y="42863"/>
                </a:cubicBezTo>
                <a:lnTo>
                  <a:pt x="4302323" y="64294"/>
                </a:lnTo>
                <a:cubicBezTo>
                  <a:pt x="4302323" y="66080"/>
                  <a:pt x="4301430" y="66973"/>
                  <a:pt x="4299644" y="66973"/>
                </a:cubicBezTo>
                <a:lnTo>
                  <a:pt x="4278213" y="66973"/>
                </a:lnTo>
                <a:cubicBezTo>
                  <a:pt x="4276427" y="66973"/>
                  <a:pt x="4275534" y="66080"/>
                  <a:pt x="4275534" y="64294"/>
                </a:cubicBezTo>
                <a:lnTo>
                  <a:pt x="4275534" y="42863"/>
                </a:lnTo>
                <a:cubicBezTo>
                  <a:pt x="4275757" y="41077"/>
                  <a:pt x="4276650" y="40184"/>
                  <a:pt x="4278213" y="40184"/>
                </a:cubicBezTo>
                <a:close/>
                <a:moveTo>
                  <a:pt x="4238030" y="40184"/>
                </a:moveTo>
                <a:lnTo>
                  <a:pt x="4259461" y="40184"/>
                </a:lnTo>
                <a:cubicBezTo>
                  <a:pt x="4261247" y="40407"/>
                  <a:pt x="4262140" y="41300"/>
                  <a:pt x="4262140" y="42863"/>
                </a:cubicBezTo>
                <a:lnTo>
                  <a:pt x="4262140" y="64294"/>
                </a:lnTo>
                <a:cubicBezTo>
                  <a:pt x="4262140" y="66080"/>
                  <a:pt x="4261247" y="66973"/>
                  <a:pt x="4259461" y="66973"/>
                </a:cubicBezTo>
                <a:lnTo>
                  <a:pt x="4238030" y="66973"/>
                </a:lnTo>
                <a:cubicBezTo>
                  <a:pt x="4236244" y="66973"/>
                  <a:pt x="4235351" y="66080"/>
                  <a:pt x="4235351" y="64294"/>
                </a:cubicBezTo>
                <a:lnTo>
                  <a:pt x="4235351" y="42863"/>
                </a:lnTo>
                <a:cubicBezTo>
                  <a:pt x="4235574" y="41077"/>
                  <a:pt x="4236467" y="40184"/>
                  <a:pt x="4238030" y="40184"/>
                </a:cubicBezTo>
                <a:close/>
                <a:moveTo>
                  <a:pt x="4197846" y="40184"/>
                </a:moveTo>
                <a:lnTo>
                  <a:pt x="4219277" y="40184"/>
                </a:lnTo>
                <a:cubicBezTo>
                  <a:pt x="4221063" y="40407"/>
                  <a:pt x="4221956" y="41300"/>
                  <a:pt x="4221956" y="42863"/>
                </a:cubicBezTo>
                <a:lnTo>
                  <a:pt x="4221956" y="64294"/>
                </a:lnTo>
                <a:cubicBezTo>
                  <a:pt x="4221956" y="66080"/>
                  <a:pt x="4221063" y="66973"/>
                  <a:pt x="4219277" y="66973"/>
                </a:cubicBezTo>
                <a:lnTo>
                  <a:pt x="4197846" y="66973"/>
                </a:lnTo>
                <a:cubicBezTo>
                  <a:pt x="4196060" y="66973"/>
                  <a:pt x="4195167" y="66080"/>
                  <a:pt x="4195167" y="64294"/>
                </a:cubicBezTo>
                <a:lnTo>
                  <a:pt x="4195167" y="42863"/>
                </a:lnTo>
                <a:cubicBezTo>
                  <a:pt x="4195390" y="41077"/>
                  <a:pt x="4196283" y="40184"/>
                  <a:pt x="4197846" y="40184"/>
                </a:cubicBezTo>
                <a:close/>
                <a:moveTo>
                  <a:pt x="4157662" y="40184"/>
                </a:moveTo>
                <a:lnTo>
                  <a:pt x="4179094" y="40184"/>
                </a:lnTo>
                <a:cubicBezTo>
                  <a:pt x="4180880" y="40407"/>
                  <a:pt x="4181773" y="41300"/>
                  <a:pt x="4181773" y="42863"/>
                </a:cubicBezTo>
                <a:lnTo>
                  <a:pt x="4181773" y="64294"/>
                </a:lnTo>
                <a:cubicBezTo>
                  <a:pt x="4181773" y="66080"/>
                  <a:pt x="4180880" y="66973"/>
                  <a:pt x="4179094" y="66973"/>
                </a:cubicBezTo>
                <a:lnTo>
                  <a:pt x="4157662" y="66973"/>
                </a:lnTo>
                <a:cubicBezTo>
                  <a:pt x="4155876" y="66973"/>
                  <a:pt x="4154983" y="66080"/>
                  <a:pt x="4154983" y="64294"/>
                </a:cubicBezTo>
                <a:lnTo>
                  <a:pt x="4154983" y="42863"/>
                </a:lnTo>
                <a:cubicBezTo>
                  <a:pt x="4155207" y="41077"/>
                  <a:pt x="4156100" y="40184"/>
                  <a:pt x="4157662" y="40184"/>
                </a:cubicBezTo>
                <a:close/>
                <a:moveTo>
                  <a:pt x="4117479" y="40184"/>
                </a:moveTo>
                <a:lnTo>
                  <a:pt x="4138910" y="40184"/>
                </a:lnTo>
                <a:cubicBezTo>
                  <a:pt x="4140696" y="40407"/>
                  <a:pt x="4141589" y="41300"/>
                  <a:pt x="4141589" y="42863"/>
                </a:cubicBezTo>
                <a:lnTo>
                  <a:pt x="4141589" y="64294"/>
                </a:lnTo>
                <a:cubicBezTo>
                  <a:pt x="4141589" y="66080"/>
                  <a:pt x="4140696" y="66973"/>
                  <a:pt x="4138910" y="66973"/>
                </a:cubicBezTo>
                <a:lnTo>
                  <a:pt x="4117479" y="66973"/>
                </a:lnTo>
                <a:cubicBezTo>
                  <a:pt x="4115693" y="66973"/>
                  <a:pt x="4114800" y="66080"/>
                  <a:pt x="4114800" y="64294"/>
                </a:cubicBezTo>
                <a:lnTo>
                  <a:pt x="4114800" y="42863"/>
                </a:lnTo>
                <a:cubicBezTo>
                  <a:pt x="4115023" y="41077"/>
                  <a:pt x="4115916" y="40184"/>
                  <a:pt x="4117479" y="40184"/>
                </a:cubicBezTo>
                <a:close/>
                <a:moveTo>
                  <a:pt x="4045148" y="40184"/>
                </a:moveTo>
                <a:lnTo>
                  <a:pt x="4066580" y="40184"/>
                </a:lnTo>
                <a:cubicBezTo>
                  <a:pt x="4068365" y="40407"/>
                  <a:pt x="4069258" y="41300"/>
                  <a:pt x="4069258" y="42863"/>
                </a:cubicBezTo>
                <a:lnTo>
                  <a:pt x="4069258" y="64294"/>
                </a:lnTo>
                <a:cubicBezTo>
                  <a:pt x="4069258" y="66080"/>
                  <a:pt x="4068365" y="66973"/>
                  <a:pt x="4066580" y="66973"/>
                </a:cubicBezTo>
                <a:lnTo>
                  <a:pt x="4045148" y="66973"/>
                </a:lnTo>
                <a:cubicBezTo>
                  <a:pt x="4043362" y="66973"/>
                  <a:pt x="4042469" y="66080"/>
                  <a:pt x="4042469" y="64294"/>
                </a:cubicBezTo>
                <a:lnTo>
                  <a:pt x="4042469" y="42863"/>
                </a:lnTo>
                <a:cubicBezTo>
                  <a:pt x="4042693" y="41077"/>
                  <a:pt x="4043586" y="40184"/>
                  <a:pt x="4045148" y="40184"/>
                </a:cubicBezTo>
                <a:close/>
                <a:moveTo>
                  <a:pt x="4004965" y="40184"/>
                </a:moveTo>
                <a:lnTo>
                  <a:pt x="4026396" y="40184"/>
                </a:lnTo>
                <a:cubicBezTo>
                  <a:pt x="4028182" y="40407"/>
                  <a:pt x="4029075" y="41300"/>
                  <a:pt x="4029075" y="42863"/>
                </a:cubicBezTo>
                <a:lnTo>
                  <a:pt x="4029075" y="64294"/>
                </a:lnTo>
                <a:cubicBezTo>
                  <a:pt x="4029075" y="66080"/>
                  <a:pt x="4028182" y="66973"/>
                  <a:pt x="4026396" y="66973"/>
                </a:cubicBezTo>
                <a:lnTo>
                  <a:pt x="4004965" y="66973"/>
                </a:lnTo>
                <a:cubicBezTo>
                  <a:pt x="4003179" y="66973"/>
                  <a:pt x="4002286" y="66080"/>
                  <a:pt x="4002286" y="64294"/>
                </a:cubicBezTo>
                <a:lnTo>
                  <a:pt x="4002286" y="42863"/>
                </a:lnTo>
                <a:cubicBezTo>
                  <a:pt x="4002509" y="41077"/>
                  <a:pt x="4003402" y="40184"/>
                  <a:pt x="4004965" y="40184"/>
                </a:cubicBezTo>
                <a:close/>
                <a:moveTo>
                  <a:pt x="3964781" y="40184"/>
                </a:moveTo>
                <a:lnTo>
                  <a:pt x="3986212" y="40184"/>
                </a:lnTo>
                <a:cubicBezTo>
                  <a:pt x="3987998" y="40407"/>
                  <a:pt x="3988891" y="41300"/>
                  <a:pt x="3988891" y="42863"/>
                </a:cubicBezTo>
                <a:lnTo>
                  <a:pt x="3988891" y="64294"/>
                </a:lnTo>
                <a:cubicBezTo>
                  <a:pt x="3988891" y="66080"/>
                  <a:pt x="3987998" y="66973"/>
                  <a:pt x="3986212" y="66973"/>
                </a:cubicBezTo>
                <a:lnTo>
                  <a:pt x="3964781" y="66973"/>
                </a:lnTo>
                <a:cubicBezTo>
                  <a:pt x="3962995" y="66973"/>
                  <a:pt x="3962102" y="66080"/>
                  <a:pt x="3962102" y="64294"/>
                </a:cubicBezTo>
                <a:lnTo>
                  <a:pt x="3962102" y="42863"/>
                </a:lnTo>
                <a:cubicBezTo>
                  <a:pt x="3962325" y="41077"/>
                  <a:pt x="3963218" y="40184"/>
                  <a:pt x="3964781" y="40184"/>
                </a:cubicBezTo>
                <a:close/>
                <a:moveTo>
                  <a:pt x="3924598" y="40184"/>
                </a:moveTo>
                <a:lnTo>
                  <a:pt x="3946029" y="40184"/>
                </a:lnTo>
                <a:cubicBezTo>
                  <a:pt x="3947815" y="40407"/>
                  <a:pt x="3948708" y="41300"/>
                  <a:pt x="3948708" y="42863"/>
                </a:cubicBezTo>
                <a:lnTo>
                  <a:pt x="3948708" y="64294"/>
                </a:lnTo>
                <a:cubicBezTo>
                  <a:pt x="3948708" y="66080"/>
                  <a:pt x="3947815" y="66973"/>
                  <a:pt x="3946029" y="66973"/>
                </a:cubicBezTo>
                <a:lnTo>
                  <a:pt x="3924598" y="66973"/>
                </a:lnTo>
                <a:cubicBezTo>
                  <a:pt x="3922812" y="66973"/>
                  <a:pt x="3921919" y="66080"/>
                  <a:pt x="3921919" y="64294"/>
                </a:cubicBezTo>
                <a:lnTo>
                  <a:pt x="3921919" y="42863"/>
                </a:lnTo>
                <a:cubicBezTo>
                  <a:pt x="3922142" y="41077"/>
                  <a:pt x="3923035" y="40184"/>
                  <a:pt x="3924598" y="40184"/>
                </a:cubicBezTo>
                <a:close/>
                <a:moveTo>
                  <a:pt x="3884414" y="40184"/>
                </a:moveTo>
                <a:lnTo>
                  <a:pt x="3905845" y="40184"/>
                </a:lnTo>
                <a:cubicBezTo>
                  <a:pt x="3907631" y="40407"/>
                  <a:pt x="3908524" y="41300"/>
                  <a:pt x="3908524" y="42863"/>
                </a:cubicBezTo>
                <a:lnTo>
                  <a:pt x="3908524" y="64294"/>
                </a:lnTo>
                <a:cubicBezTo>
                  <a:pt x="3908524" y="66080"/>
                  <a:pt x="3907631" y="66973"/>
                  <a:pt x="3905845" y="66973"/>
                </a:cubicBezTo>
                <a:lnTo>
                  <a:pt x="3884414" y="66973"/>
                </a:lnTo>
                <a:cubicBezTo>
                  <a:pt x="3882628" y="66973"/>
                  <a:pt x="3881735" y="66080"/>
                  <a:pt x="3881735" y="64294"/>
                </a:cubicBezTo>
                <a:lnTo>
                  <a:pt x="3881735" y="42863"/>
                </a:lnTo>
                <a:cubicBezTo>
                  <a:pt x="3881958" y="41077"/>
                  <a:pt x="3882851" y="40184"/>
                  <a:pt x="3884414" y="40184"/>
                </a:cubicBezTo>
                <a:close/>
                <a:moveTo>
                  <a:pt x="3844230" y="40184"/>
                </a:moveTo>
                <a:lnTo>
                  <a:pt x="3865662" y="40184"/>
                </a:lnTo>
                <a:cubicBezTo>
                  <a:pt x="3867448" y="40407"/>
                  <a:pt x="3868340" y="41300"/>
                  <a:pt x="3868340" y="42863"/>
                </a:cubicBezTo>
                <a:lnTo>
                  <a:pt x="3868340" y="64294"/>
                </a:lnTo>
                <a:cubicBezTo>
                  <a:pt x="3868340" y="66080"/>
                  <a:pt x="3867448" y="66973"/>
                  <a:pt x="3865662" y="66973"/>
                </a:cubicBezTo>
                <a:lnTo>
                  <a:pt x="3844230" y="66973"/>
                </a:lnTo>
                <a:cubicBezTo>
                  <a:pt x="3842444" y="66973"/>
                  <a:pt x="3841551" y="66080"/>
                  <a:pt x="3841551" y="64294"/>
                </a:cubicBezTo>
                <a:lnTo>
                  <a:pt x="3841551" y="42863"/>
                </a:lnTo>
                <a:cubicBezTo>
                  <a:pt x="3841775" y="41077"/>
                  <a:pt x="3842668" y="40184"/>
                  <a:pt x="3844230" y="40184"/>
                </a:cubicBezTo>
                <a:close/>
                <a:moveTo>
                  <a:pt x="3804047" y="40184"/>
                </a:moveTo>
                <a:lnTo>
                  <a:pt x="3825478" y="40184"/>
                </a:lnTo>
                <a:cubicBezTo>
                  <a:pt x="3827264" y="40407"/>
                  <a:pt x="3828157" y="41300"/>
                  <a:pt x="3828157" y="42863"/>
                </a:cubicBezTo>
                <a:lnTo>
                  <a:pt x="3828157" y="64294"/>
                </a:lnTo>
                <a:cubicBezTo>
                  <a:pt x="3828157" y="66080"/>
                  <a:pt x="3827264" y="66973"/>
                  <a:pt x="3825478" y="66973"/>
                </a:cubicBezTo>
                <a:lnTo>
                  <a:pt x="3804047" y="66973"/>
                </a:lnTo>
                <a:cubicBezTo>
                  <a:pt x="3802261" y="66973"/>
                  <a:pt x="3801368" y="66080"/>
                  <a:pt x="3801368" y="64294"/>
                </a:cubicBezTo>
                <a:lnTo>
                  <a:pt x="3801368" y="42863"/>
                </a:lnTo>
                <a:cubicBezTo>
                  <a:pt x="3801591" y="41077"/>
                  <a:pt x="3802484" y="40184"/>
                  <a:pt x="3804047" y="40184"/>
                </a:cubicBezTo>
                <a:close/>
                <a:moveTo>
                  <a:pt x="3763863" y="40184"/>
                </a:moveTo>
                <a:lnTo>
                  <a:pt x="3785294" y="40184"/>
                </a:lnTo>
                <a:cubicBezTo>
                  <a:pt x="3787080" y="40407"/>
                  <a:pt x="3787973" y="41300"/>
                  <a:pt x="3787973" y="42863"/>
                </a:cubicBezTo>
                <a:lnTo>
                  <a:pt x="3787973" y="64294"/>
                </a:lnTo>
                <a:cubicBezTo>
                  <a:pt x="3787973" y="66080"/>
                  <a:pt x="3787080" y="66973"/>
                  <a:pt x="3785294" y="66973"/>
                </a:cubicBezTo>
                <a:lnTo>
                  <a:pt x="3763863" y="66973"/>
                </a:lnTo>
                <a:cubicBezTo>
                  <a:pt x="3762077" y="66973"/>
                  <a:pt x="3761184" y="66080"/>
                  <a:pt x="3761184" y="64294"/>
                </a:cubicBezTo>
                <a:lnTo>
                  <a:pt x="3761184" y="42863"/>
                </a:lnTo>
                <a:cubicBezTo>
                  <a:pt x="3761407" y="41077"/>
                  <a:pt x="3762300" y="40184"/>
                  <a:pt x="3763863" y="40184"/>
                </a:cubicBezTo>
                <a:close/>
                <a:moveTo>
                  <a:pt x="3723679" y="40184"/>
                </a:moveTo>
                <a:lnTo>
                  <a:pt x="3745111" y="40184"/>
                </a:lnTo>
                <a:cubicBezTo>
                  <a:pt x="3746897" y="40407"/>
                  <a:pt x="3747790" y="41300"/>
                  <a:pt x="3747790" y="42863"/>
                </a:cubicBezTo>
                <a:lnTo>
                  <a:pt x="3747790" y="64294"/>
                </a:lnTo>
                <a:cubicBezTo>
                  <a:pt x="3747790" y="66080"/>
                  <a:pt x="3746897" y="66973"/>
                  <a:pt x="3745111" y="66973"/>
                </a:cubicBezTo>
                <a:lnTo>
                  <a:pt x="3723679" y="66973"/>
                </a:lnTo>
                <a:cubicBezTo>
                  <a:pt x="3721893" y="66973"/>
                  <a:pt x="3721001" y="66080"/>
                  <a:pt x="3721001" y="64294"/>
                </a:cubicBezTo>
                <a:lnTo>
                  <a:pt x="3721001" y="42863"/>
                </a:lnTo>
                <a:cubicBezTo>
                  <a:pt x="3721224" y="41077"/>
                  <a:pt x="3722117" y="40184"/>
                  <a:pt x="3723679" y="40184"/>
                </a:cubicBezTo>
                <a:close/>
                <a:moveTo>
                  <a:pt x="3683496" y="40184"/>
                </a:moveTo>
                <a:lnTo>
                  <a:pt x="3704927" y="40184"/>
                </a:lnTo>
                <a:cubicBezTo>
                  <a:pt x="3706713" y="40407"/>
                  <a:pt x="3707606" y="41300"/>
                  <a:pt x="3707606" y="42863"/>
                </a:cubicBezTo>
                <a:lnTo>
                  <a:pt x="3707606" y="64294"/>
                </a:lnTo>
                <a:cubicBezTo>
                  <a:pt x="3707606" y="66080"/>
                  <a:pt x="3706713" y="66973"/>
                  <a:pt x="3704927" y="66973"/>
                </a:cubicBezTo>
                <a:lnTo>
                  <a:pt x="3683496" y="66973"/>
                </a:lnTo>
                <a:cubicBezTo>
                  <a:pt x="3681710" y="66973"/>
                  <a:pt x="3680817" y="66080"/>
                  <a:pt x="3680817" y="64294"/>
                </a:cubicBezTo>
                <a:lnTo>
                  <a:pt x="3680817" y="42863"/>
                </a:lnTo>
                <a:cubicBezTo>
                  <a:pt x="3681040" y="41077"/>
                  <a:pt x="3681933" y="40184"/>
                  <a:pt x="3683496" y="40184"/>
                </a:cubicBezTo>
                <a:close/>
                <a:moveTo>
                  <a:pt x="3643312" y="40184"/>
                </a:moveTo>
                <a:lnTo>
                  <a:pt x="3664743" y="40184"/>
                </a:lnTo>
                <a:cubicBezTo>
                  <a:pt x="3666529" y="40407"/>
                  <a:pt x="3667422" y="41300"/>
                  <a:pt x="3667422" y="42863"/>
                </a:cubicBezTo>
                <a:lnTo>
                  <a:pt x="3667422" y="64294"/>
                </a:lnTo>
                <a:cubicBezTo>
                  <a:pt x="3667422" y="66080"/>
                  <a:pt x="3666529" y="66973"/>
                  <a:pt x="3664743" y="66973"/>
                </a:cubicBezTo>
                <a:lnTo>
                  <a:pt x="3643312" y="66973"/>
                </a:lnTo>
                <a:cubicBezTo>
                  <a:pt x="3641526" y="66973"/>
                  <a:pt x="3640633" y="66080"/>
                  <a:pt x="3640633" y="64294"/>
                </a:cubicBezTo>
                <a:lnTo>
                  <a:pt x="3640633" y="42863"/>
                </a:lnTo>
                <a:cubicBezTo>
                  <a:pt x="3640857" y="41077"/>
                  <a:pt x="3641750" y="40184"/>
                  <a:pt x="3643312" y="40184"/>
                </a:cubicBezTo>
                <a:close/>
                <a:moveTo>
                  <a:pt x="3603129" y="40184"/>
                </a:moveTo>
                <a:lnTo>
                  <a:pt x="3624560" y="40184"/>
                </a:lnTo>
                <a:cubicBezTo>
                  <a:pt x="3626346" y="40407"/>
                  <a:pt x="3627239" y="41300"/>
                  <a:pt x="3627239" y="42863"/>
                </a:cubicBezTo>
                <a:lnTo>
                  <a:pt x="3627239" y="64294"/>
                </a:lnTo>
                <a:cubicBezTo>
                  <a:pt x="3627239" y="66080"/>
                  <a:pt x="3626346" y="66973"/>
                  <a:pt x="3624560" y="66973"/>
                </a:cubicBezTo>
                <a:lnTo>
                  <a:pt x="3603129" y="66973"/>
                </a:lnTo>
                <a:cubicBezTo>
                  <a:pt x="3601343" y="66973"/>
                  <a:pt x="3600450" y="66080"/>
                  <a:pt x="3600450" y="64294"/>
                </a:cubicBezTo>
                <a:lnTo>
                  <a:pt x="3600450" y="42863"/>
                </a:lnTo>
                <a:cubicBezTo>
                  <a:pt x="3600673" y="41077"/>
                  <a:pt x="3601566" y="40184"/>
                  <a:pt x="3603129" y="40184"/>
                </a:cubicBezTo>
                <a:close/>
                <a:moveTo>
                  <a:pt x="3016448" y="40184"/>
                </a:moveTo>
                <a:lnTo>
                  <a:pt x="3037879" y="40184"/>
                </a:lnTo>
                <a:cubicBezTo>
                  <a:pt x="3039665" y="40407"/>
                  <a:pt x="3040558" y="41300"/>
                  <a:pt x="3040558" y="42863"/>
                </a:cubicBezTo>
                <a:lnTo>
                  <a:pt x="3040558" y="64294"/>
                </a:lnTo>
                <a:cubicBezTo>
                  <a:pt x="3040558" y="66080"/>
                  <a:pt x="3039665" y="66973"/>
                  <a:pt x="3037879" y="66973"/>
                </a:cubicBezTo>
                <a:lnTo>
                  <a:pt x="3016448" y="66973"/>
                </a:lnTo>
                <a:cubicBezTo>
                  <a:pt x="3014662" y="66973"/>
                  <a:pt x="3013769" y="66080"/>
                  <a:pt x="3013769" y="64294"/>
                </a:cubicBezTo>
                <a:lnTo>
                  <a:pt x="3013769" y="42863"/>
                </a:lnTo>
                <a:cubicBezTo>
                  <a:pt x="3013993" y="41077"/>
                  <a:pt x="3014885" y="40184"/>
                  <a:pt x="3016448" y="40184"/>
                </a:cubicBezTo>
                <a:close/>
                <a:moveTo>
                  <a:pt x="2976265" y="40184"/>
                </a:moveTo>
                <a:lnTo>
                  <a:pt x="2997696" y="40184"/>
                </a:lnTo>
                <a:cubicBezTo>
                  <a:pt x="2999482" y="40407"/>
                  <a:pt x="3000375" y="41300"/>
                  <a:pt x="3000375" y="42863"/>
                </a:cubicBezTo>
                <a:lnTo>
                  <a:pt x="3000375" y="64294"/>
                </a:lnTo>
                <a:cubicBezTo>
                  <a:pt x="3000375" y="66080"/>
                  <a:pt x="2999482" y="66973"/>
                  <a:pt x="2997696" y="66973"/>
                </a:cubicBezTo>
                <a:lnTo>
                  <a:pt x="2976265" y="66973"/>
                </a:lnTo>
                <a:cubicBezTo>
                  <a:pt x="2974479" y="66973"/>
                  <a:pt x="2973586" y="66080"/>
                  <a:pt x="2973586" y="64294"/>
                </a:cubicBezTo>
                <a:lnTo>
                  <a:pt x="2973586" y="42863"/>
                </a:lnTo>
                <a:cubicBezTo>
                  <a:pt x="2973809" y="41077"/>
                  <a:pt x="2974702" y="40184"/>
                  <a:pt x="2976265" y="40184"/>
                </a:cubicBezTo>
                <a:close/>
                <a:moveTo>
                  <a:pt x="2936081" y="40184"/>
                </a:moveTo>
                <a:lnTo>
                  <a:pt x="2957512" y="40184"/>
                </a:lnTo>
                <a:cubicBezTo>
                  <a:pt x="2959298" y="40407"/>
                  <a:pt x="2960191" y="41300"/>
                  <a:pt x="2960191" y="42863"/>
                </a:cubicBezTo>
                <a:lnTo>
                  <a:pt x="2960191" y="64294"/>
                </a:lnTo>
                <a:cubicBezTo>
                  <a:pt x="2960191" y="66080"/>
                  <a:pt x="2959298" y="66973"/>
                  <a:pt x="2957512" y="66973"/>
                </a:cubicBezTo>
                <a:lnTo>
                  <a:pt x="2936081" y="66973"/>
                </a:lnTo>
                <a:cubicBezTo>
                  <a:pt x="2934295" y="66973"/>
                  <a:pt x="2933402" y="66080"/>
                  <a:pt x="2933402" y="64294"/>
                </a:cubicBezTo>
                <a:lnTo>
                  <a:pt x="2933402" y="42863"/>
                </a:lnTo>
                <a:cubicBezTo>
                  <a:pt x="2933625" y="41077"/>
                  <a:pt x="2934518" y="40184"/>
                  <a:pt x="2936081" y="40184"/>
                </a:cubicBezTo>
                <a:close/>
                <a:moveTo>
                  <a:pt x="2895897" y="40184"/>
                </a:moveTo>
                <a:lnTo>
                  <a:pt x="2917329" y="40184"/>
                </a:lnTo>
                <a:cubicBezTo>
                  <a:pt x="2919115" y="40407"/>
                  <a:pt x="2920008" y="41300"/>
                  <a:pt x="2920008" y="42863"/>
                </a:cubicBezTo>
                <a:lnTo>
                  <a:pt x="2920008" y="64294"/>
                </a:lnTo>
                <a:cubicBezTo>
                  <a:pt x="2920008" y="66080"/>
                  <a:pt x="2919115" y="66973"/>
                  <a:pt x="2917329" y="66973"/>
                </a:cubicBezTo>
                <a:lnTo>
                  <a:pt x="2895897" y="66973"/>
                </a:lnTo>
                <a:cubicBezTo>
                  <a:pt x="2894111" y="66973"/>
                  <a:pt x="2893218" y="66080"/>
                  <a:pt x="2893218" y="64294"/>
                </a:cubicBezTo>
                <a:lnTo>
                  <a:pt x="2893218" y="42863"/>
                </a:lnTo>
                <a:cubicBezTo>
                  <a:pt x="2893442" y="41077"/>
                  <a:pt x="2894335" y="40184"/>
                  <a:pt x="2895897" y="40184"/>
                </a:cubicBezTo>
                <a:close/>
                <a:moveTo>
                  <a:pt x="2855714" y="40184"/>
                </a:moveTo>
                <a:lnTo>
                  <a:pt x="2877145" y="40184"/>
                </a:lnTo>
                <a:cubicBezTo>
                  <a:pt x="2878931" y="40407"/>
                  <a:pt x="2879824" y="41300"/>
                  <a:pt x="2879824" y="42863"/>
                </a:cubicBezTo>
                <a:lnTo>
                  <a:pt x="2879824" y="64294"/>
                </a:lnTo>
                <a:cubicBezTo>
                  <a:pt x="2879824" y="66080"/>
                  <a:pt x="2878931" y="66973"/>
                  <a:pt x="2877145" y="66973"/>
                </a:cubicBezTo>
                <a:lnTo>
                  <a:pt x="2855714" y="66973"/>
                </a:lnTo>
                <a:cubicBezTo>
                  <a:pt x="2853928" y="66973"/>
                  <a:pt x="2853035" y="66080"/>
                  <a:pt x="2853035" y="64294"/>
                </a:cubicBezTo>
                <a:lnTo>
                  <a:pt x="2853035" y="42863"/>
                </a:lnTo>
                <a:cubicBezTo>
                  <a:pt x="2853258" y="41077"/>
                  <a:pt x="2854151" y="40184"/>
                  <a:pt x="2855714" y="40184"/>
                </a:cubicBezTo>
                <a:close/>
                <a:moveTo>
                  <a:pt x="2815530" y="40184"/>
                </a:moveTo>
                <a:lnTo>
                  <a:pt x="2836961" y="40184"/>
                </a:lnTo>
                <a:cubicBezTo>
                  <a:pt x="2838747" y="40407"/>
                  <a:pt x="2839640" y="41300"/>
                  <a:pt x="2839640" y="42863"/>
                </a:cubicBezTo>
                <a:lnTo>
                  <a:pt x="2839640" y="64294"/>
                </a:lnTo>
                <a:cubicBezTo>
                  <a:pt x="2839640" y="66080"/>
                  <a:pt x="2838747" y="66973"/>
                  <a:pt x="2836961" y="66973"/>
                </a:cubicBezTo>
                <a:lnTo>
                  <a:pt x="2815530" y="66973"/>
                </a:lnTo>
                <a:cubicBezTo>
                  <a:pt x="2813744" y="66973"/>
                  <a:pt x="2812851" y="66080"/>
                  <a:pt x="2812851" y="64294"/>
                </a:cubicBezTo>
                <a:lnTo>
                  <a:pt x="2812851" y="42863"/>
                </a:lnTo>
                <a:cubicBezTo>
                  <a:pt x="2813075" y="41077"/>
                  <a:pt x="2813968" y="40184"/>
                  <a:pt x="2815530" y="40184"/>
                </a:cubicBezTo>
                <a:close/>
                <a:moveTo>
                  <a:pt x="2775347" y="40184"/>
                </a:moveTo>
                <a:lnTo>
                  <a:pt x="2796778" y="40184"/>
                </a:lnTo>
                <a:cubicBezTo>
                  <a:pt x="2798564" y="40407"/>
                  <a:pt x="2799457" y="41300"/>
                  <a:pt x="2799457" y="42863"/>
                </a:cubicBezTo>
                <a:lnTo>
                  <a:pt x="2799457" y="64294"/>
                </a:lnTo>
                <a:cubicBezTo>
                  <a:pt x="2799457" y="66080"/>
                  <a:pt x="2798564" y="66973"/>
                  <a:pt x="2796778" y="66973"/>
                </a:cubicBezTo>
                <a:lnTo>
                  <a:pt x="2775347" y="66973"/>
                </a:lnTo>
                <a:cubicBezTo>
                  <a:pt x="2773561" y="66973"/>
                  <a:pt x="2772668" y="66080"/>
                  <a:pt x="2772668" y="64294"/>
                </a:cubicBezTo>
                <a:lnTo>
                  <a:pt x="2772668" y="42863"/>
                </a:lnTo>
                <a:cubicBezTo>
                  <a:pt x="2772891" y="41077"/>
                  <a:pt x="2773784" y="40184"/>
                  <a:pt x="2775347" y="40184"/>
                </a:cubicBezTo>
                <a:close/>
                <a:moveTo>
                  <a:pt x="2735163" y="40184"/>
                </a:moveTo>
                <a:lnTo>
                  <a:pt x="2756594" y="40184"/>
                </a:lnTo>
                <a:cubicBezTo>
                  <a:pt x="2758380" y="40407"/>
                  <a:pt x="2759273" y="41300"/>
                  <a:pt x="2759273" y="42863"/>
                </a:cubicBezTo>
                <a:lnTo>
                  <a:pt x="2759273" y="64294"/>
                </a:lnTo>
                <a:cubicBezTo>
                  <a:pt x="2759273" y="66080"/>
                  <a:pt x="2758380" y="66973"/>
                  <a:pt x="2756594" y="66973"/>
                </a:cubicBezTo>
                <a:lnTo>
                  <a:pt x="2735163" y="66973"/>
                </a:lnTo>
                <a:cubicBezTo>
                  <a:pt x="2733377" y="66973"/>
                  <a:pt x="2732484" y="66080"/>
                  <a:pt x="2732484" y="64294"/>
                </a:cubicBezTo>
                <a:lnTo>
                  <a:pt x="2732484" y="42863"/>
                </a:lnTo>
                <a:cubicBezTo>
                  <a:pt x="2732707" y="41077"/>
                  <a:pt x="2733600" y="40184"/>
                  <a:pt x="2735163" y="40184"/>
                </a:cubicBezTo>
                <a:close/>
                <a:moveTo>
                  <a:pt x="2694979" y="40184"/>
                </a:moveTo>
                <a:lnTo>
                  <a:pt x="2716411" y="40184"/>
                </a:lnTo>
                <a:cubicBezTo>
                  <a:pt x="2718197" y="40407"/>
                  <a:pt x="2719090" y="41300"/>
                  <a:pt x="2719090" y="42863"/>
                </a:cubicBezTo>
                <a:lnTo>
                  <a:pt x="2719090" y="64294"/>
                </a:lnTo>
                <a:cubicBezTo>
                  <a:pt x="2719090" y="66080"/>
                  <a:pt x="2718197" y="66973"/>
                  <a:pt x="2716411" y="66973"/>
                </a:cubicBezTo>
                <a:lnTo>
                  <a:pt x="2694979" y="66973"/>
                </a:lnTo>
                <a:cubicBezTo>
                  <a:pt x="2693193" y="66973"/>
                  <a:pt x="2692301" y="66080"/>
                  <a:pt x="2692301" y="64294"/>
                </a:cubicBezTo>
                <a:lnTo>
                  <a:pt x="2692301" y="42863"/>
                </a:lnTo>
                <a:cubicBezTo>
                  <a:pt x="2692524" y="41077"/>
                  <a:pt x="2693417" y="40184"/>
                  <a:pt x="2694979" y="40184"/>
                </a:cubicBezTo>
                <a:close/>
                <a:moveTo>
                  <a:pt x="2654796" y="40184"/>
                </a:moveTo>
                <a:lnTo>
                  <a:pt x="2676227" y="40184"/>
                </a:lnTo>
                <a:cubicBezTo>
                  <a:pt x="2678013" y="40407"/>
                  <a:pt x="2678906" y="41300"/>
                  <a:pt x="2678906" y="42863"/>
                </a:cubicBezTo>
                <a:lnTo>
                  <a:pt x="2678906" y="64294"/>
                </a:lnTo>
                <a:cubicBezTo>
                  <a:pt x="2678906" y="66080"/>
                  <a:pt x="2678013" y="66973"/>
                  <a:pt x="2676227" y="66973"/>
                </a:cubicBezTo>
                <a:lnTo>
                  <a:pt x="2654796" y="66973"/>
                </a:lnTo>
                <a:cubicBezTo>
                  <a:pt x="2653010" y="66973"/>
                  <a:pt x="2652117" y="66080"/>
                  <a:pt x="2652117" y="64294"/>
                </a:cubicBezTo>
                <a:lnTo>
                  <a:pt x="2652117" y="42863"/>
                </a:lnTo>
                <a:cubicBezTo>
                  <a:pt x="2652340" y="41077"/>
                  <a:pt x="2653233" y="40184"/>
                  <a:pt x="2654796" y="40184"/>
                </a:cubicBezTo>
                <a:close/>
                <a:moveTo>
                  <a:pt x="2614612" y="40184"/>
                </a:moveTo>
                <a:lnTo>
                  <a:pt x="2636043" y="40184"/>
                </a:lnTo>
                <a:cubicBezTo>
                  <a:pt x="2637829" y="40407"/>
                  <a:pt x="2638722" y="41300"/>
                  <a:pt x="2638722" y="42863"/>
                </a:cubicBezTo>
                <a:lnTo>
                  <a:pt x="2638722" y="64294"/>
                </a:lnTo>
                <a:cubicBezTo>
                  <a:pt x="2638722" y="66080"/>
                  <a:pt x="2637829" y="66973"/>
                  <a:pt x="2636043" y="66973"/>
                </a:cubicBezTo>
                <a:lnTo>
                  <a:pt x="2614612" y="66973"/>
                </a:lnTo>
                <a:cubicBezTo>
                  <a:pt x="2612826" y="66973"/>
                  <a:pt x="2611933" y="66080"/>
                  <a:pt x="2611933" y="64294"/>
                </a:cubicBezTo>
                <a:lnTo>
                  <a:pt x="2611933" y="42863"/>
                </a:lnTo>
                <a:cubicBezTo>
                  <a:pt x="2612157" y="41077"/>
                  <a:pt x="2613050" y="40184"/>
                  <a:pt x="2614612" y="40184"/>
                </a:cubicBezTo>
                <a:close/>
                <a:moveTo>
                  <a:pt x="2574429" y="40184"/>
                </a:moveTo>
                <a:lnTo>
                  <a:pt x="2595860" y="40184"/>
                </a:lnTo>
                <a:cubicBezTo>
                  <a:pt x="2597646" y="40407"/>
                  <a:pt x="2598539" y="41300"/>
                  <a:pt x="2598539" y="42863"/>
                </a:cubicBezTo>
                <a:lnTo>
                  <a:pt x="2598539" y="64294"/>
                </a:lnTo>
                <a:cubicBezTo>
                  <a:pt x="2598539" y="66080"/>
                  <a:pt x="2597646" y="66973"/>
                  <a:pt x="2595860" y="66973"/>
                </a:cubicBezTo>
                <a:lnTo>
                  <a:pt x="2574429" y="66973"/>
                </a:lnTo>
                <a:cubicBezTo>
                  <a:pt x="2572643" y="66973"/>
                  <a:pt x="2571750" y="66080"/>
                  <a:pt x="2571750" y="64294"/>
                </a:cubicBezTo>
                <a:lnTo>
                  <a:pt x="2571750" y="42863"/>
                </a:lnTo>
                <a:cubicBezTo>
                  <a:pt x="2571973" y="41077"/>
                  <a:pt x="2572866" y="40184"/>
                  <a:pt x="2574429" y="40184"/>
                </a:cubicBezTo>
                <a:close/>
                <a:moveTo>
                  <a:pt x="2180629" y="40184"/>
                </a:moveTo>
                <a:lnTo>
                  <a:pt x="2202061" y="40184"/>
                </a:lnTo>
                <a:cubicBezTo>
                  <a:pt x="2203847" y="40407"/>
                  <a:pt x="2204740" y="41300"/>
                  <a:pt x="2204740" y="42863"/>
                </a:cubicBezTo>
                <a:lnTo>
                  <a:pt x="2204740" y="64294"/>
                </a:lnTo>
                <a:cubicBezTo>
                  <a:pt x="2204740" y="66080"/>
                  <a:pt x="2203847" y="66973"/>
                  <a:pt x="2202061" y="66973"/>
                </a:cubicBezTo>
                <a:lnTo>
                  <a:pt x="2180629" y="66973"/>
                </a:lnTo>
                <a:cubicBezTo>
                  <a:pt x="2178843" y="66973"/>
                  <a:pt x="2177951" y="66080"/>
                  <a:pt x="2177951" y="64294"/>
                </a:cubicBezTo>
                <a:lnTo>
                  <a:pt x="2177951" y="42863"/>
                </a:lnTo>
                <a:cubicBezTo>
                  <a:pt x="2178174" y="41077"/>
                  <a:pt x="2179067" y="40184"/>
                  <a:pt x="2180629" y="40184"/>
                </a:cubicBezTo>
                <a:close/>
                <a:moveTo>
                  <a:pt x="2140446" y="40184"/>
                </a:moveTo>
                <a:lnTo>
                  <a:pt x="2161877" y="40184"/>
                </a:lnTo>
                <a:cubicBezTo>
                  <a:pt x="2163663" y="40407"/>
                  <a:pt x="2164556" y="41300"/>
                  <a:pt x="2164556" y="42863"/>
                </a:cubicBezTo>
                <a:lnTo>
                  <a:pt x="2164556" y="64294"/>
                </a:lnTo>
                <a:cubicBezTo>
                  <a:pt x="2164556" y="66080"/>
                  <a:pt x="2163663" y="66973"/>
                  <a:pt x="2161877" y="66973"/>
                </a:cubicBezTo>
                <a:lnTo>
                  <a:pt x="2140446" y="66973"/>
                </a:lnTo>
                <a:cubicBezTo>
                  <a:pt x="2138660" y="66973"/>
                  <a:pt x="2137767" y="66080"/>
                  <a:pt x="2137767" y="64294"/>
                </a:cubicBezTo>
                <a:lnTo>
                  <a:pt x="2137767" y="42863"/>
                </a:lnTo>
                <a:cubicBezTo>
                  <a:pt x="2137990" y="41077"/>
                  <a:pt x="2138883" y="40184"/>
                  <a:pt x="2140446" y="40184"/>
                </a:cubicBezTo>
                <a:close/>
                <a:moveTo>
                  <a:pt x="2100262" y="40184"/>
                </a:moveTo>
                <a:lnTo>
                  <a:pt x="2121693" y="40184"/>
                </a:lnTo>
                <a:cubicBezTo>
                  <a:pt x="2123479" y="40407"/>
                  <a:pt x="2124372" y="41300"/>
                  <a:pt x="2124372" y="42863"/>
                </a:cubicBezTo>
                <a:lnTo>
                  <a:pt x="2124372" y="64294"/>
                </a:lnTo>
                <a:cubicBezTo>
                  <a:pt x="2124372" y="66080"/>
                  <a:pt x="2123479" y="66973"/>
                  <a:pt x="2121693" y="66973"/>
                </a:cubicBezTo>
                <a:lnTo>
                  <a:pt x="2100262" y="66973"/>
                </a:lnTo>
                <a:cubicBezTo>
                  <a:pt x="2098476" y="66973"/>
                  <a:pt x="2097583" y="66080"/>
                  <a:pt x="2097583" y="64294"/>
                </a:cubicBezTo>
                <a:lnTo>
                  <a:pt x="2097583" y="42863"/>
                </a:lnTo>
                <a:cubicBezTo>
                  <a:pt x="2097807" y="41077"/>
                  <a:pt x="2098700" y="40184"/>
                  <a:pt x="2100262" y="40184"/>
                </a:cubicBezTo>
                <a:close/>
                <a:moveTo>
                  <a:pt x="2060079" y="40184"/>
                </a:moveTo>
                <a:lnTo>
                  <a:pt x="2081510" y="40184"/>
                </a:lnTo>
                <a:cubicBezTo>
                  <a:pt x="2083296" y="40407"/>
                  <a:pt x="2084189" y="41300"/>
                  <a:pt x="2084189" y="42863"/>
                </a:cubicBezTo>
                <a:lnTo>
                  <a:pt x="2084189" y="64294"/>
                </a:lnTo>
                <a:cubicBezTo>
                  <a:pt x="2084189" y="66080"/>
                  <a:pt x="2083296" y="66973"/>
                  <a:pt x="2081510" y="66973"/>
                </a:cubicBezTo>
                <a:lnTo>
                  <a:pt x="2060079" y="66973"/>
                </a:lnTo>
                <a:cubicBezTo>
                  <a:pt x="2058293" y="66973"/>
                  <a:pt x="2057400" y="66080"/>
                  <a:pt x="2057400" y="64294"/>
                </a:cubicBezTo>
                <a:lnTo>
                  <a:pt x="2057400" y="42863"/>
                </a:lnTo>
                <a:cubicBezTo>
                  <a:pt x="2057623" y="41077"/>
                  <a:pt x="2058516" y="40184"/>
                  <a:pt x="2060079" y="40184"/>
                </a:cubicBezTo>
                <a:close/>
                <a:moveTo>
                  <a:pt x="1947564" y="40184"/>
                </a:moveTo>
                <a:lnTo>
                  <a:pt x="1968996" y="40184"/>
                </a:lnTo>
                <a:cubicBezTo>
                  <a:pt x="1970782" y="40407"/>
                  <a:pt x="1971675" y="41300"/>
                  <a:pt x="1971675" y="42863"/>
                </a:cubicBezTo>
                <a:lnTo>
                  <a:pt x="1971675" y="64294"/>
                </a:lnTo>
                <a:cubicBezTo>
                  <a:pt x="1971675" y="66080"/>
                  <a:pt x="1970782" y="66973"/>
                  <a:pt x="1968996" y="66973"/>
                </a:cubicBezTo>
                <a:lnTo>
                  <a:pt x="1947564" y="66973"/>
                </a:lnTo>
                <a:cubicBezTo>
                  <a:pt x="1945779" y="66973"/>
                  <a:pt x="1944886" y="66080"/>
                  <a:pt x="1944886" y="64294"/>
                </a:cubicBezTo>
                <a:lnTo>
                  <a:pt x="1944886" y="42863"/>
                </a:lnTo>
                <a:cubicBezTo>
                  <a:pt x="1945109" y="41077"/>
                  <a:pt x="1946002" y="40184"/>
                  <a:pt x="1947564" y="40184"/>
                </a:cubicBezTo>
                <a:close/>
                <a:moveTo>
                  <a:pt x="1907381" y="40184"/>
                </a:moveTo>
                <a:lnTo>
                  <a:pt x="1928812" y="40184"/>
                </a:lnTo>
                <a:cubicBezTo>
                  <a:pt x="1930598" y="40407"/>
                  <a:pt x="1931491" y="41300"/>
                  <a:pt x="1931491" y="42863"/>
                </a:cubicBezTo>
                <a:lnTo>
                  <a:pt x="1931491" y="64294"/>
                </a:lnTo>
                <a:cubicBezTo>
                  <a:pt x="1931491" y="66080"/>
                  <a:pt x="1930598" y="66973"/>
                  <a:pt x="1928812" y="66973"/>
                </a:cubicBezTo>
                <a:lnTo>
                  <a:pt x="1907381" y="66973"/>
                </a:lnTo>
                <a:cubicBezTo>
                  <a:pt x="1905595" y="66973"/>
                  <a:pt x="1904702" y="66080"/>
                  <a:pt x="1904702" y="64294"/>
                </a:cubicBezTo>
                <a:lnTo>
                  <a:pt x="1904702" y="42863"/>
                </a:lnTo>
                <a:cubicBezTo>
                  <a:pt x="1904925" y="41077"/>
                  <a:pt x="1905818" y="40184"/>
                  <a:pt x="1907381" y="40184"/>
                </a:cubicBezTo>
                <a:close/>
                <a:moveTo>
                  <a:pt x="1867197" y="40184"/>
                </a:moveTo>
                <a:lnTo>
                  <a:pt x="1888629" y="40184"/>
                </a:lnTo>
                <a:cubicBezTo>
                  <a:pt x="1890414" y="40407"/>
                  <a:pt x="1891307" y="41300"/>
                  <a:pt x="1891307" y="42863"/>
                </a:cubicBezTo>
                <a:lnTo>
                  <a:pt x="1891307" y="64294"/>
                </a:lnTo>
                <a:cubicBezTo>
                  <a:pt x="1891307" y="66080"/>
                  <a:pt x="1890414" y="66973"/>
                  <a:pt x="1888629" y="66973"/>
                </a:cubicBezTo>
                <a:lnTo>
                  <a:pt x="1867197" y="66973"/>
                </a:lnTo>
                <a:cubicBezTo>
                  <a:pt x="1865411" y="66973"/>
                  <a:pt x="1864518" y="66080"/>
                  <a:pt x="1864518" y="64294"/>
                </a:cubicBezTo>
                <a:lnTo>
                  <a:pt x="1864518" y="42863"/>
                </a:lnTo>
                <a:cubicBezTo>
                  <a:pt x="1864742" y="41077"/>
                  <a:pt x="1865635" y="40184"/>
                  <a:pt x="1867197" y="40184"/>
                </a:cubicBezTo>
                <a:close/>
                <a:moveTo>
                  <a:pt x="1827014" y="40184"/>
                </a:moveTo>
                <a:lnTo>
                  <a:pt x="1848445" y="40184"/>
                </a:lnTo>
                <a:cubicBezTo>
                  <a:pt x="1850231" y="40407"/>
                  <a:pt x="1851124" y="41300"/>
                  <a:pt x="1851124" y="42863"/>
                </a:cubicBezTo>
                <a:lnTo>
                  <a:pt x="1851124" y="64294"/>
                </a:lnTo>
                <a:cubicBezTo>
                  <a:pt x="1851124" y="66080"/>
                  <a:pt x="1850231" y="66973"/>
                  <a:pt x="1848445" y="66973"/>
                </a:cubicBezTo>
                <a:lnTo>
                  <a:pt x="1827014" y="66973"/>
                </a:lnTo>
                <a:cubicBezTo>
                  <a:pt x="1825228" y="66973"/>
                  <a:pt x="1824335" y="66080"/>
                  <a:pt x="1824335" y="64294"/>
                </a:cubicBezTo>
                <a:lnTo>
                  <a:pt x="1824335" y="42863"/>
                </a:lnTo>
                <a:cubicBezTo>
                  <a:pt x="1824558" y="41077"/>
                  <a:pt x="1825451" y="40184"/>
                  <a:pt x="1827014" y="40184"/>
                </a:cubicBezTo>
                <a:close/>
                <a:moveTo>
                  <a:pt x="1786830" y="40184"/>
                </a:moveTo>
                <a:lnTo>
                  <a:pt x="1808261" y="40184"/>
                </a:lnTo>
                <a:cubicBezTo>
                  <a:pt x="1810047" y="40407"/>
                  <a:pt x="1810940" y="41300"/>
                  <a:pt x="1810940" y="42863"/>
                </a:cubicBezTo>
                <a:lnTo>
                  <a:pt x="1810940" y="64294"/>
                </a:lnTo>
                <a:cubicBezTo>
                  <a:pt x="1810940" y="66080"/>
                  <a:pt x="1810047" y="66973"/>
                  <a:pt x="1808261" y="66973"/>
                </a:cubicBezTo>
                <a:lnTo>
                  <a:pt x="1786830" y="66973"/>
                </a:lnTo>
                <a:cubicBezTo>
                  <a:pt x="1785044" y="66973"/>
                  <a:pt x="1784151" y="66080"/>
                  <a:pt x="1784151" y="64294"/>
                </a:cubicBezTo>
                <a:lnTo>
                  <a:pt x="1784151" y="42863"/>
                </a:lnTo>
                <a:cubicBezTo>
                  <a:pt x="1784374" y="41077"/>
                  <a:pt x="1785267" y="40184"/>
                  <a:pt x="1786830" y="40184"/>
                </a:cubicBezTo>
                <a:close/>
                <a:moveTo>
                  <a:pt x="1746646" y="40184"/>
                </a:moveTo>
                <a:lnTo>
                  <a:pt x="1768078" y="40184"/>
                </a:lnTo>
                <a:cubicBezTo>
                  <a:pt x="1769864" y="40407"/>
                  <a:pt x="1770757" y="41300"/>
                  <a:pt x="1770757" y="42863"/>
                </a:cubicBezTo>
                <a:lnTo>
                  <a:pt x="1770757" y="64294"/>
                </a:lnTo>
                <a:cubicBezTo>
                  <a:pt x="1770757" y="66080"/>
                  <a:pt x="1769864" y="66973"/>
                  <a:pt x="1768078" y="66973"/>
                </a:cubicBezTo>
                <a:lnTo>
                  <a:pt x="1746646" y="66973"/>
                </a:lnTo>
                <a:cubicBezTo>
                  <a:pt x="1744861" y="66973"/>
                  <a:pt x="1743968" y="66080"/>
                  <a:pt x="1743968" y="64294"/>
                </a:cubicBezTo>
                <a:lnTo>
                  <a:pt x="1743968" y="42863"/>
                </a:lnTo>
                <a:cubicBezTo>
                  <a:pt x="1744191" y="41077"/>
                  <a:pt x="1745084" y="40184"/>
                  <a:pt x="1746646" y="40184"/>
                </a:cubicBezTo>
                <a:close/>
                <a:moveTo>
                  <a:pt x="1706463" y="40184"/>
                </a:moveTo>
                <a:lnTo>
                  <a:pt x="1727894" y="40184"/>
                </a:lnTo>
                <a:cubicBezTo>
                  <a:pt x="1729680" y="40407"/>
                  <a:pt x="1730573" y="41300"/>
                  <a:pt x="1730573" y="42863"/>
                </a:cubicBezTo>
                <a:lnTo>
                  <a:pt x="1730573" y="64294"/>
                </a:lnTo>
                <a:cubicBezTo>
                  <a:pt x="1730573" y="66080"/>
                  <a:pt x="1729680" y="66973"/>
                  <a:pt x="1727894" y="66973"/>
                </a:cubicBezTo>
                <a:lnTo>
                  <a:pt x="1706463" y="66973"/>
                </a:lnTo>
                <a:cubicBezTo>
                  <a:pt x="1704677" y="66973"/>
                  <a:pt x="1703784" y="66080"/>
                  <a:pt x="1703784" y="64294"/>
                </a:cubicBezTo>
                <a:lnTo>
                  <a:pt x="1703784" y="42863"/>
                </a:lnTo>
                <a:cubicBezTo>
                  <a:pt x="1704007" y="41077"/>
                  <a:pt x="1704900" y="40184"/>
                  <a:pt x="1706463" y="40184"/>
                </a:cubicBezTo>
                <a:close/>
                <a:moveTo>
                  <a:pt x="1666279" y="40184"/>
                </a:moveTo>
                <a:lnTo>
                  <a:pt x="1687711" y="40184"/>
                </a:lnTo>
                <a:cubicBezTo>
                  <a:pt x="1689497" y="40407"/>
                  <a:pt x="1690390" y="41300"/>
                  <a:pt x="1690390" y="42863"/>
                </a:cubicBezTo>
                <a:lnTo>
                  <a:pt x="1690390" y="64294"/>
                </a:lnTo>
                <a:cubicBezTo>
                  <a:pt x="1690390" y="66080"/>
                  <a:pt x="1689497" y="66973"/>
                  <a:pt x="1687711" y="66973"/>
                </a:cubicBezTo>
                <a:lnTo>
                  <a:pt x="1666279" y="66973"/>
                </a:lnTo>
                <a:cubicBezTo>
                  <a:pt x="1664493" y="66973"/>
                  <a:pt x="1663600" y="66080"/>
                  <a:pt x="1663600" y="64294"/>
                </a:cubicBezTo>
                <a:lnTo>
                  <a:pt x="1663600" y="42863"/>
                </a:lnTo>
                <a:cubicBezTo>
                  <a:pt x="1663824" y="41077"/>
                  <a:pt x="1664717" y="40184"/>
                  <a:pt x="1666279" y="40184"/>
                </a:cubicBezTo>
                <a:close/>
                <a:moveTo>
                  <a:pt x="1626096" y="40184"/>
                </a:moveTo>
                <a:lnTo>
                  <a:pt x="1647527" y="40184"/>
                </a:lnTo>
                <a:cubicBezTo>
                  <a:pt x="1649313" y="40407"/>
                  <a:pt x="1650206" y="41300"/>
                  <a:pt x="1650206" y="42863"/>
                </a:cubicBezTo>
                <a:lnTo>
                  <a:pt x="1650206" y="64294"/>
                </a:lnTo>
                <a:cubicBezTo>
                  <a:pt x="1650206" y="66080"/>
                  <a:pt x="1649313" y="66973"/>
                  <a:pt x="1647527" y="66973"/>
                </a:cubicBezTo>
                <a:lnTo>
                  <a:pt x="1626096" y="66973"/>
                </a:lnTo>
                <a:cubicBezTo>
                  <a:pt x="1624310" y="66973"/>
                  <a:pt x="1623417" y="66080"/>
                  <a:pt x="1623417" y="64294"/>
                </a:cubicBezTo>
                <a:lnTo>
                  <a:pt x="1623417" y="42863"/>
                </a:lnTo>
                <a:cubicBezTo>
                  <a:pt x="1623640" y="41077"/>
                  <a:pt x="1624533" y="40184"/>
                  <a:pt x="1626096" y="40184"/>
                </a:cubicBezTo>
                <a:close/>
                <a:moveTo>
                  <a:pt x="1585912" y="40184"/>
                </a:moveTo>
                <a:lnTo>
                  <a:pt x="1607343" y="40184"/>
                </a:lnTo>
                <a:cubicBezTo>
                  <a:pt x="1609129" y="40407"/>
                  <a:pt x="1610022" y="41300"/>
                  <a:pt x="1610022" y="42863"/>
                </a:cubicBezTo>
                <a:lnTo>
                  <a:pt x="1610022" y="64294"/>
                </a:lnTo>
                <a:cubicBezTo>
                  <a:pt x="1610022" y="66080"/>
                  <a:pt x="1609129" y="66973"/>
                  <a:pt x="1607343" y="66973"/>
                </a:cubicBezTo>
                <a:lnTo>
                  <a:pt x="1585912" y="66973"/>
                </a:lnTo>
                <a:cubicBezTo>
                  <a:pt x="1584126" y="66973"/>
                  <a:pt x="1583233" y="66080"/>
                  <a:pt x="1583233" y="64294"/>
                </a:cubicBezTo>
                <a:lnTo>
                  <a:pt x="1583233" y="42863"/>
                </a:lnTo>
                <a:cubicBezTo>
                  <a:pt x="1583456" y="41077"/>
                  <a:pt x="1584349" y="40184"/>
                  <a:pt x="1585912" y="40184"/>
                </a:cubicBezTo>
                <a:close/>
                <a:moveTo>
                  <a:pt x="1473398" y="40184"/>
                </a:moveTo>
                <a:lnTo>
                  <a:pt x="1494829" y="40184"/>
                </a:lnTo>
                <a:cubicBezTo>
                  <a:pt x="1496615" y="40407"/>
                  <a:pt x="1497508" y="41300"/>
                  <a:pt x="1497508" y="42863"/>
                </a:cubicBezTo>
                <a:lnTo>
                  <a:pt x="1497508" y="64294"/>
                </a:lnTo>
                <a:cubicBezTo>
                  <a:pt x="1497508" y="66080"/>
                  <a:pt x="1496615" y="66973"/>
                  <a:pt x="1494829" y="66973"/>
                </a:cubicBezTo>
                <a:lnTo>
                  <a:pt x="1473398" y="66973"/>
                </a:lnTo>
                <a:cubicBezTo>
                  <a:pt x="1471612" y="66973"/>
                  <a:pt x="1470719" y="66080"/>
                  <a:pt x="1470719" y="64294"/>
                </a:cubicBezTo>
                <a:lnTo>
                  <a:pt x="1470719" y="42863"/>
                </a:lnTo>
                <a:cubicBezTo>
                  <a:pt x="1470942" y="41077"/>
                  <a:pt x="1471835" y="40184"/>
                  <a:pt x="1473398" y="40184"/>
                </a:cubicBezTo>
                <a:close/>
                <a:moveTo>
                  <a:pt x="1433215" y="40184"/>
                </a:moveTo>
                <a:lnTo>
                  <a:pt x="1454646" y="40184"/>
                </a:lnTo>
                <a:cubicBezTo>
                  <a:pt x="1456432" y="40407"/>
                  <a:pt x="1457325" y="41300"/>
                  <a:pt x="1457325" y="42863"/>
                </a:cubicBezTo>
                <a:lnTo>
                  <a:pt x="1457325" y="64294"/>
                </a:lnTo>
                <a:cubicBezTo>
                  <a:pt x="1457325" y="66080"/>
                  <a:pt x="1456432" y="66973"/>
                  <a:pt x="1454646" y="66973"/>
                </a:cubicBezTo>
                <a:lnTo>
                  <a:pt x="1433215" y="66973"/>
                </a:lnTo>
                <a:cubicBezTo>
                  <a:pt x="1431429" y="66973"/>
                  <a:pt x="1430536" y="66080"/>
                  <a:pt x="1430536" y="64294"/>
                </a:cubicBezTo>
                <a:lnTo>
                  <a:pt x="1430536" y="42863"/>
                </a:lnTo>
                <a:cubicBezTo>
                  <a:pt x="1430759" y="41077"/>
                  <a:pt x="1431652" y="40184"/>
                  <a:pt x="1433215" y="40184"/>
                </a:cubicBezTo>
                <a:close/>
                <a:moveTo>
                  <a:pt x="1393031" y="40184"/>
                </a:moveTo>
                <a:lnTo>
                  <a:pt x="1414462" y="40184"/>
                </a:lnTo>
                <a:cubicBezTo>
                  <a:pt x="1416248" y="40407"/>
                  <a:pt x="1417141" y="41300"/>
                  <a:pt x="1417141" y="42863"/>
                </a:cubicBezTo>
                <a:lnTo>
                  <a:pt x="1417141" y="64294"/>
                </a:lnTo>
                <a:cubicBezTo>
                  <a:pt x="1417141" y="66080"/>
                  <a:pt x="1416248" y="66973"/>
                  <a:pt x="1414462" y="66973"/>
                </a:cubicBezTo>
                <a:lnTo>
                  <a:pt x="1393031" y="66973"/>
                </a:lnTo>
                <a:cubicBezTo>
                  <a:pt x="1391245" y="66973"/>
                  <a:pt x="1390352" y="66080"/>
                  <a:pt x="1390352" y="64294"/>
                </a:cubicBezTo>
                <a:lnTo>
                  <a:pt x="1390352" y="42863"/>
                </a:lnTo>
                <a:cubicBezTo>
                  <a:pt x="1390575" y="41077"/>
                  <a:pt x="1391468" y="40184"/>
                  <a:pt x="1393031" y="40184"/>
                </a:cubicBezTo>
                <a:close/>
                <a:moveTo>
                  <a:pt x="1352847" y="40184"/>
                </a:moveTo>
                <a:lnTo>
                  <a:pt x="1374279" y="40184"/>
                </a:lnTo>
                <a:cubicBezTo>
                  <a:pt x="1376065" y="40407"/>
                  <a:pt x="1376957" y="41300"/>
                  <a:pt x="1376957" y="42863"/>
                </a:cubicBezTo>
                <a:lnTo>
                  <a:pt x="1376957" y="64294"/>
                </a:lnTo>
                <a:cubicBezTo>
                  <a:pt x="1376957" y="66080"/>
                  <a:pt x="1376065" y="66973"/>
                  <a:pt x="1374279" y="66973"/>
                </a:cubicBezTo>
                <a:lnTo>
                  <a:pt x="1352847" y="66973"/>
                </a:lnTo>
                <a:cubicBezTo>
                  <a:pt x="1351061" y="66973"/>
                  <a:pt x="1350169" y="66080"/>
                  <a:pt x="1350169" y="64294"/>
                </a:cubicBezTo>
                <a:lnTo>
                  <a:pt x="1350169" y="42863"/>
                </a:lnTo>
                <a:cubicBezTo>
                  <a:pt x="1350392" y="41077"/>
                  <a:pt x="1351285" y="40184"/>
                  <a:pt x="1352847" y="40184"/>
                </a:cubicBezTo>
                <a:close/>
                <a:moveTo>
                  <a:pt x="1192113" y="40184"/>
                </a:moveTo>
                <a:lnTo>
                  <a:pt x="1213544" y="40184"/>
                </a:lnTo>
                <a:cubicBezTo>
                  <a:pt x="1215330" y="40407"/>
                  <a:pt x="1216223" y="41300"/>
                  <a:pt x="1216223" y="42863"/>
                </a:cubicBezTo>
                <a:lnTo>
                  <a:pt x="1216223" y="64294"/>
                </a:lnTo>
                <a:cubicBezTo>
                  <a:pt x="1216223" y="66080"/>
                  <a:pt x="1215330" y="66973"/>
                  <a:pt x="1213544" y="66973"/>
                </a:cubicBezTo>
                <a:lnTo>
                  <a:pt x="1192113" y="66973"/>
                </a:lnTo>
                <a:cubicBezTo>
                  <a:pt x="1190327" y="66973"/>
                  <a:pt x="1189434" y="66080"/>
                  <a:pt x="1189434" y="64294"/>
                </a:cubicBezTo>
                <a:lnTo>
                  <a:pt x="1189434" y="42863"/>
                </a:lnTo>
                <a:cubicBezTo>
                  <a:pt x="1189657" y="41077"/>
                  <a:pt x="1190550" y="40184"/>
                  <a:pt x="1192113" y="40184"/>
                </a:cubicBezTo>
                <a:close/>
                <a:moveTo>
                  <a:pt x="1151929" y="40184"/>
                </a:moveTo>
                <a:lnTo>
                  <a:pt x="1173361" y="40184"/>
                </a:lnTo>
                <a:cubicBezTo>
                  <a:pt x="1175147" y="40407"/>
                  <a:pt x="1176040" y="41300"/>
                  <a:pt x="1176040" y="42863"/>
                </a:cubicBezTo>
                <a:lnTo>
                  <a:pt x="1176040" y="64294"/>
                </a:lnTo>
                <a:cubicBezTo>
                  <a:pt x="1176040" y="66080"/>
                  <a:pt x="1175147" y="66973"/>
                  <a:pt x="1173361" y="66973"/>
                </a:cubicBezTo>
                <a:lnTo>
                  <a:pt x="1151929" y="66973"/>
                </a:lnTo>
                <a:cubicBezTo>
                  <a:pt x="1150144" y="66973"/>
                  <a:pt x="1149251" y="66080"/>
                  <a:pt x="1149251" y="64294"/>
                </a:cubicBezTo>
                <a:lnTo>
                  <a:pt x="1149251" y="42863"/>
                </a:lnTo>
                <a:cubicBezTo>
                  <a:pt x="1149474" y="41077"/>
                  <a:pt x="1150367" y="40184"/>
                  <a:pt x="1151929" y="40184"/>
                </a:cubicBezTo>
                <a:close/>
                <a:moveTo>
                  <a:pt x="1111746" y="40184"/>
                </a:moveTo>
                <a:lnTo>
                  <a:pt x="1133177" y="40184"/>
                </a:lnTo>
                <a:cubicBezTo>
                  <a:pt x="1134963" y="40407"/>
                  <a:pt x="1135856" y="41300"/>
                  <a:pt x="1135856" y="42863"/>
                </a:cubicBezTo>
                <a:lnTo>
                  <a:pt x="1135856" y="64294"/>
                </a:lnTo>
                <a:cubicBezTo>
                  <a:pt x="1135856" y="66080"/>
                  <a:pt x="1134963" y="66973"/>
                  <a:pt x="1133177" y="66973"/>
                </a:cubicBezTo>
                <a:lnTo>
                  <a:pt x="1111746" y="66973"/>
                </a:lnTo>
                <a:cubicBezTo>
                  <a:pt x="1109960" y="66973"/>
                  <a:pt x="1109067" y="66080"/>
                  <a:pt x="1109067" y="64294"/>
                </a:cubicBezTo>
                <a:lnTo>
                  <a:pt x="1109067" y="42863"/>
                </a:lnTo>
                <a:cubicBezTo>
                  <a:pt x="1109290" y="41077"/>
                  <a:pt x="1110183" y="40184"/>
                  <a:pt x="1111746" y="40184"/>
                </a:cubicBezTo>
                <a:close/>
                <a:moveTo>
                  <a:pt x="1071562" y="40184"/>
                </a:moveTo>
                <a:lnTo>
                  <a:pt x="1092994" y="40184"/>
                </a:lnTo>
                <a:cubicBezTo>
                  <a:pt x="1094780" y="40407"/>
                  <a:pt x="1095673" y="41300"/>
                  <a:pt x="1095673" y="42863"/>
                </a:cubicBezTo>
                <a:lnTo>
                  <a:pt x="1095673" y="64294"/>
                </a:lnTo>
                <a:cubicBezTo>
                  <a:pt x="1095673" y="66080"/>
                  <a:pt x="1094780" y="66973"/>
                  <a:pt x="1092994" y="66973"/>
                </a:cubicBezTo>
                <a:lnTo>
                  <a:pt x="1071562" y="66973"/>
                </a:lnTo>
                <a:cubicBezTo>
                  <a:pt x="1069776" y="66973"/>
                  <a:pt x="1068883" y="66080"/>
                  <a:pt x="1068883" y="64294"/>
                </a:cubicBezTo>
                <a:lnTo>
                  <a:pt x="1068883" y="42863"/>
                </a:lnTo>
                <a:cubicBezTo>
                  <a:pt x="1069106" y="41077"/>
                  <a:pt x="1070000" y="40184"/>
                  <a:pt x="1071562" y="40184"/>
                </a:cubicBezTo>
                <a:close/>
                <a:moveTo>
                  <a:pt x="1031379" y="40184"/>
                </a:moveTo>
                <a:lnTo>
                  <a:pt x="1052810" y="40184"/>
                </a:lnTo>
                <a:cubicBezTo>
                  <a:pt x="1054596" y="40407"/>
                  <a:pt x="1055489" y="41300"/>
                  <a:pt x="1055489" y="42863"/>
                </a:cubicBezTo>
                <a:lnTo>
                  <a:pt x="1055489" y="64294"/>
                </a:lnTo>
                <a:cubicBezTo>
                  <a:pt x="1055489" y="66080"/>
                  <a:pt x="1054596" y="66973"/>
                  <a:pt x="1052810" y="66973"/>
                </a:cubicBezTo>
                <a:lnTo>
                  <a:pt x="1031379" y="66973"/>
                </a:lnTo>
                <a:cubicBezTo>
                  <a:pt x="1029593" y="66973"/>
                  <a:pt x="1028700" y="66080"/>
                  <a:pt x="1028700" y="64294"/>
                </a:cubicBezTo>
                <a:lnTo>
                  <a:pt x="1028700" y="42863"/>
                </a:lnTo>
                <a:cubicBezTo>
                  <a:pt x="1028923" y="41077"/>
                  <a:pt x="1029816" y="40184"/>
                  <a:pt x="1031379" y="40184"/>
                </a:cubicBezTo>
                <a:close/>
                <a:moveTo>
                  <a:pt x="959048" y="40184"/>
                </a:moveTo>
                <a:lnTo>
                  <a:pt x="980479" y="40184"/>
                </a:lnTo>
                <a:cubicBezTo>
                  <a:pt x="982265" y="40407"/>
                  <a:pt x="983159" y="41300"/>
                  <a:pt x="983159" y="42863"/>
                </a:cubicBezTo>
                <a:lnTo>
                  <a:pt x="983159" y="64294"/>
                </a:lnTo>
                <a:cubicBezTo>
                  <a:pt x="983159" y="66080"/>
                  <a:pt x="982265" y="66973"/>
                  <a:pt x="980479" y="66973"/>
                </a:cubicBezTo>
                <a:lnTo>
                  <a:pt x="959048" y="66973"/>
                </a:lnTo>
                <a:cubicBezTo>
                  <a:pt x="957262" y="66973"/>
                  <a:pt x="956370" y="66080"/>
                  <a:pt x="956370" y="64294"/>
                </a:cubicBezTo>
                <a:lnTo>
                  <a:pt x="956370" y="42863"/>
                </a:lnTo>
                <a:cubicBezTo>
                  <a:pt x="956593" y="41077"/>
                  <a:pt x="957486" y="40184"/>
                  <a:pt x="959048" y="40184"/>
                </a:cubicBezTo>
                <a:close/>
                <a:moveTo>
                  <a:pt x="918865" y="40184"/>
                </a:moveTo>
                <a:lnTo>
                  <a:pt x="940296" y="40184"/>
                </a:lnTo>
                <a:cubicBezTo>
                  <a:pt x="942082" y="40407"/>
                  <a:pt x="942975" y="41300"/>
                  <a:pt x="942975" y="42863"/>
                </a:cubicBezTo>
                <a:lnTo>
                  <a:pt x="942975" y="64294"/>
                </a:lnTo>
                <a:cubicBezTo>
                  <a:pt x="942975" y="66080"/>
                  <a:pt x="942082" y="66973"/>
                  <a:pt x="940296" y="66973"/>
                </a:cubicBezTo>
                <a:lnTo>
                  <a:pt x="918865" y="66973"/>
                </a:lnTo>
                <a:cubicBezTo>
                  <a:pt x="917079" y="66973"/>
                  <a:pt x="916186" y="66080"/>
                  <a:pt x="916186" y="64294"/>
                </a:cubicBezTo>
                <a:lnTo>
                  <a:pt x="916186" y="42863"/>
                </a:lnTo>
                <a:cubicBezTo>
                  <a:pt x="916409" y="41077"/>
                  <a:pt x="917302" y="40184"/>
                  <a:pt x="918865" y="40184"/>
                </a:cubicBezTo>
                <a:close/>
                <a:moveTo>
                  <a:pt x="878681" y="40184"/>
                </a:moveTo>
                <a:lnTo>
                  <a:pt x="900112" y="40184"/>
                </a:lnTo>
                <a:cubicBezTo>
                  <a:pt x="901898" y="40407"/>
                  <a:pt x="902791" y="41300"/>
                  <a:pt x="902791" y="42863"/>
                </a:cubicBezTo>
                <a:lnTo>
                  <a:pt x="902791" y="64294"/>
                </a:lnTo>
                <a:cubicBezTo>
                  <a:pt x="902791" y="66080"/>
                  <a:pt x="901898" y="66973"/>
                  <a:pt x="900112" y="66973"/>
                </a:cubicBezTo>
                <a:lnTo>
                  <a:pt x="878681" y="66973"/>
                </a:lnTo>
                <a:cubicBezTo>
                  <a:pt x="876895" y="66973"/>
                  <a:pt x="876002" y="66080"/>
                  <a:pt x="876002" y="64294"/>
                </a:cubicBezTo>
                <a:lnTo>
                  <a:pt x="876002" y="42863"/>
                </a:lnTo>
                <a:cubicBezTo>
                  <a:pt x="876225" y="41077"/>
                  <a:pt x="877119" y="40184"/>
                  <a:pt x="878681" y="40184"/>
                </a:cubicBezTo>
                <a:close/>
                <a:moveTo>
                  <a:pt x="838497" y="40184"/>
                </a:moveTo>
                <a:lnTo>
                  <a:pt x="859929" y="40184"/>
                </a:lnTo>
                <a:cubicBezTo>
                  <a:pt x="861715" y="40407"/>
                  <a:pt x="862608" y="41300"/>
                  <a:pt x="862608" y="42863"/>
                </a:cubicBezTo>
                <a:lnTo>
                  <a:pt x="862608" y="64294"/>
                </a:lnTo>
                <a:cubicBezTo>
                  <a:pt x="862608" y="66080"/>
                  <a:pt x="861715" y="66973"/>
                  <a:pt x="859929" y="66973"/>
                </a:cubicBezTo>
                <a:lnTo>
                  <a:pt x="838497" y="66973"/>
                </a:lnTo>
                <a:cubicBezTo>
                  <a:pt x="836712" y="66973"/>
                  <a:pt x="835819" y="66080"/>
                  <a:pt x="835819" y="64294"/>
                </a:cubicBezTo>
                <a:lnTo>
                  <a:pt x="835819" y="42863"/>
                </a:lnTo>
                <a:cubicBezTo>
                  <a:pt x="836042" y="41077"/>
                  <a:pt x="836935" y="40184"/>
                  <a:pt x="838497" y="40184"/>
                </a:cubicBezTo>
                <a:close/>
                <a:moveTo>
                  <a:pt x="798314" y="40184"/>
                </a:moveTo>
                <a:lnTo>
                  <a:pt x="819745" y="40184"/>
                </a:lnTo>
                <a:cubicBezTo>
                  <a:pt x="821531" y="40407"/>
                  <a:pt x="822424" y="41300"/>
                  <a:pt x="822424" y="42863"/>
                </a:cubicBezTo>
                <a:lnTo>
                  <a:pt x="822424" y="64294"/>
                </a:lnTo>
                <a:cubicBezTo>
                  <a:pt x="822424" y="66080"/>
                  <a:pt x="821531" y="66973"/>
                  <a:pt x="819745" y="66973"/>
                </a:cubicBezTo>
                <a:lnTo>
                  <a:pt x="798314" y="66973"/>
                </a:lnTo>
                <a:cubicBezTo>
                  <a:pt x="796528" y="66973"/>
                  <a:pt x="795635" y="66080"/>
                  <a:pt x="795635" y="64294"/>
                </a:cubicBezTo>
                <a:lnTo>
                  <a:pt x="795635" y="42863"/>
                </a:lnTo>
                <a:cubicBezTo>
                  <a:pt x="795858" y="41077"/>
                  <a:pt x="796751" y="40184"/>
                  <a:pt x="798314" y="40184"/>
                </a:cubicBezTo>
                <a:close/>
                <a:moveTo>
                  <a:pt x="758130" y="40184"/>
                </a:moveTo>
                <a:lnTo>
                  <a:pt x="779562" y="40184"/>
                </a:lnTo>
                <a:cubicBezTo>
                  <a:pt x="781347" y="40407"/>
                  <a:pt x="782241" y="41300"/>
                  <a:pt x="782241" y="42863"/>
                </a:cubicBezTo>
                <a:lnTo>
                  <a:pt x="782241" y="64294"/>
                </a:lnTo>
                <a:cubicBezTo>
                  <a:pt x="782241" y="66080"/>
                  <a:pt x="781347" y="66973"/>
                  <a:pt x="779562" y="66973"/>
                </a:cubicBezTo>
                <a:lnTo>
                  <a:pt x="758130" y="66973"/>
                </a:lnTo>
                <a:cubicBezTo>
                  <a:pt x="756344" y="66973"/>
                  <a:pt x="755451" y="66080"/>
                  <a:pt x="755451" y="64294"/>
                </a:cubicBezTo>
                <a:lnTo>
                  <a:pt x="755451" y="42863"/>
                </a:lnTo>
                <a:cubicBezTo>
                  <a:pt x="755675" y="41077"/>
                  <a:pt x="756568" y="40184"/>
                  <a:pt x="758130" y="40184"/>
                </a:cubicBezTo>
                <a:close/>
                <a:moveTo>
                  <a:pt x="717947" y="40184"/>
                </a:moveTo>
                <a:lnTo>
                  <a:pt x="739378" y="40184"/>
                </a:lnTo>
                <a:cubicBezTo>
                  <a:pt x="741164" y="40407"/>
                  <a:pt x="742057" y="41300"/>
                  <a:pt x="742057" y="42863"/>
                </a:cubicBezTo>
                <a:lnTo>
                  <a:pt x="742057" y="64294"/>
                </a:lnTo>
                <a:cubicBezTo>
                  <a:pt x="742057" y="66080"/>
                  <a:pt x="741164" y="66973"/>
                  <a:pt x="739378" y="66973"/>
                </a:cubicBezTo>
                <a:lnTo>
                  <a:pt x="717947" y="66973"/>
                </a:lnTo>
                <a:cubicBezTo>
                  <a:pt x="716161" y="66973"/>
                  <a:pt x="715268" y="66080"/>
                  <a:pt x="715268" y="64294"/>
                </a:cubicBezTo>
                <a:lnTo>
                  <a:pt x="715268" y="42863"/>
                </a:lnTo>
                <a:cubicBezTo>
                  <a:pt x="715491" y="41077"/>
                  <a:pt x="716384" y="40184"/>
                  <a:pt x="717947" y="40184"/>
                </a:cubicBezTo>
                <a:close/>
                <a:moveTo>
                  <a:pt x="677763" y="40184"/>
                </a:moveTo>
                <a:lnTo>
                  <a:pt x="699194" y="40184"/>
                </a:lnTo>
                <a:cubicBezTo>
                  <a:pt x="700980" y="40407"/>
                  <a:pt x="701873" y="41300"/>
                  <a:pt x="701873" y="42863"/>
                </a:cubicBezTo>
                <a:lnTo>
                  <a:pt x="701873" y="64294"/>
                </a:lnTo>
                <a:cubicBezTo>
                  <a:pt x="701873" y="66080"/>
                  <a:pt x="700980" y="66973"/>
                  <a:pt x="699194" y="66973"/>
                </a:cubicBezTo>
                <a:lnTo>
                  <a:pt x="677763" y="66973"/>
                </a:lnTo>
                <a:cubicBezTo>
                  <a:pt x="675977" y="66973"/>
                  <a:pt x="675084" y="66080"/>
                  <a:pt x="675084" y="64294"/>
                </a:cubicBezTo>
                <a:lnTo>
                  <a:pt x="675084" y="42863"/>
                </a:lnTo>
                <a:cubicBezTo>
                  <a:pt x="675307" y="41077"/>
                  <a:pt x="676200" y="40184"/>
                  <a:pt x="677763" y="40184"/>
                </a:cubicBezTo>
                <a:close/>
                <a:moveTo>
                  <a:pt x="637580" y="40184"/>
                </a:moveTo>
                <a:lnTo>
                  <a:pt x="659011" y="40184"/>
                </a:lnTo>
                <a:cubicBezTo>
                  <a:pt x="660797" y="40407"/>
                  <a:pt x="661690" y="41300"/>
                  <a:pt x="661690" y="42863"/>
                </a:cubicBezTo>
                <a:lnTo>
                  <a:pt x="661690" y="64294"/>
                </a:lnTo>
                <a:cubicBezTo>
                  <a:pt x="661690" y="66080"/>
                  <a:pt x="660797" y="66973"/>
                  <a:pt x="659011" y="66973"/>
                </a:cubicBezTo>
                <a:lnTo>
                  <a:pt x="637580" y="66973"/>
                </a:lnTo>
                <a:cubicBezTo>
                  <a:pt x="635794" y="66973"/>
                  <a:pt x="634900" y="66080"/>
                  <a:pt x="634900" y="64294"/>
                </a:cubicBezTo>
                <a:lnTo>
                  <a:pt x="634900" y="42863"/>
                </a:lnTo>
                <a:cubicBezTo>
                  <a:pt x="635124" y="41077"/>
                  <a:pt x="636017" y="40184"/>
                  <a:pt x="637580" y="40184"/>
                </a:cubicBezTo>
                <a:close/>
                <a:moveTo>
                  <a:pt x="597396" y="40184"/>
                </a:moveTo>
                <a:lnTo>
                  <a:pt x="618827" y="40184"/>
                </a:lnTo>
                <a:cubicBezTo>
                  <a:pt x="620613" y="40407"/>
                  <a:pt x="621506" y="41300"/>
                  <a:pt x="621506" y="42863"/>
                </a:cubicBezTo>
                <a:lnTo>
                  <a:pt x="621506" y="64294"/>
                </a:lnTo>
                <a:cubicBezTo>
                  <a:pt x="621506" y="66080"/>
                  <a:pt x="620613" y="66973"/>
                  <a:pt x="618827" y="66973"/>
                </a:cubicBezTo>
                <a:lnTo>
                  <a:pt x="597396" y="66973"/>
                </a:lnTo>
                <a:cubicBezTo>
                  <a:pt x="595610" y="66973"/>
                  <a:pt x="594717" y="66080"/>
                  <a:pt x="594717" y="64294"/>
                </a:cubicBezTo>
                <a:lnTo>
                  <a:pt x="594717" y="42863"/>
                </a:lnTo>
                <a:cubicBezTo>
                  <a:pt x="594940" y="41077"/>
                  <a:pt x="595833" y="40184"/>
                  <a:pt x="597396" y="40184"/>
                </a:cubicBezTo>
                <a:close/>
                <a:moveTo>
                  <a:pt x="557212" y="40184"/>
                </a:moveTo>
                <a:lnTo>
                  <a:pt x="578644" y="40184"/>
                </a:lnTo>
                <a:cubicBezTo>
                  <a:pt x="580430" y="40407"/>
                  <a:pt x="581322" y="41300"/>
                  <a:pt x="581322" y="42863"/>
                </a:cubicBezTo>
                <a:lnTo>
                  <a:pt x="581322" y="64294"/>
                </a:lnTo>
                <a:cubicBezTo>
                  <a:pt x="581322" y="66080"/>
                  <a:pt x="580430" y="66973"/>
                  <a:pt x="578644" y="66973"/>
                </a:cubicBezTo>
                <a:lnTo>
                  <a:pt x="557212" y="66973"/>
                </a:lnTo>
                <a:cubicBezTo>
                  <a:pt x="555426" y="66973"/>
                  <a:pt x="554533" y="66080"/>
                  <a:pt x="554533" y="64294"/>
                </a:cubicBezTo>
                <a:lnTo>
                  <a:pt x="554533" y="42863"/>
                </a:lnTo>
                <a:cubicBezTo>
                  <a:pt x="554757" y="41077"/>
                  <a:pt x="555650" y="40184"/>
                  <a:pt x="557212" y="40184"/>
                </a:cubicBezTo>
                <a:close/>
                <a:moveTo>
                  <a:pt x="517029" y="40184"/>
                </a:moveTo>
                <a:lnTo>
                  <a:pt x="538460" y="40184"/>
                </a:lnTo>
                <a:cubicBezTo>
                  <a:pt x="540246" y="40407"/>
                  <a:pt x="541139" y="41300"/>
                  <a:pt x="541139" y="42863"/>
                </a:cubicBezTo>
                <a:lnTo>
                  <a:pt x="541139" y="64294"/>
                </a:lnTo>
                <a:cubicBezTo>
                  <a:pt x="541139" y="66080"/>
                  <a:pt x="540246" y="66973"/>
                  <a:pt x="538460" y="66973"/>
                </a:cubicBezTo>
                <a:lnTo>
                  <a:pt x="517029" y="66973"/>
                </a:lnTo>
                <a:cubicBezTo>
                  <a:pt x="515243" y="66973"/>
                  <a:pt x="514350" y="66080"/>
                  <a:pt x="514350" y="64294"/>
                </a:cubicBezTo>
                <a:lnTo>
                  <a:pt x="514350" y="42863"/>
                </a:lnTo>
                <a:cubicBezTo>
                  <a:pt x="514573" y="41077"/>
                  <a:pt x="515466" y="40184"/>
                  <a:pt x="517029" y="40184"/>
                </a:cubicBezTo>
                <a:close/>
                <a:moveTo>
                  <a:pt x="404515" y="40184"/>
                </a:moveTo>
                <a:lnTo>
                  <a:pt x="425946" y="40184"/>
                </a:lnTo>
                <a:cubicBezTo>
                  <a:pt x="427732" y="40407"/>
                  <a:pt x="428625" y="41300"/>
                  <a:pt x="428625" y="42863"/>
                </a:cubicBezTo>
                <a:lnTo>
                  <a:pt x="428625" y="64294"/>
                </a:lnTo>
                <a:cubicBezTo>
                  <a:pt x="428625" y="66080"/>
                  <a:pt x="427732" y="66973"/>
                  <a:pt x="425946" y="66973"/>
                </a:cubicBezTo>
                <a:lnTo>
                  <a:pt x="404515" y="66973"/>
                </a:lnTo>
                <a:cubicBezTo>
                  <a:pt x="402729" y="66973"/>
                  <a:pt x="401836" y="66080"/>
                  <a:pt x="401836" y="64294"/>
                </a:cubicBezTo>
                <a:lnTo>
                  <a:pt x="401836" y="42863"/>
                </a:lnTo>
                <a:cubicBezTo>
                  <a:pt x="402059" y="41077"/>
                  <a:pt x="402952" y="40184"/>
                  <a:pt x="404515" y="40184"/>
                </a:cubicBezTo>
                <a:close/>
                <a:moveTo>
                  <a:pt x="364331" y="40184"/>
                </a:moveTo>
                <a:lnTo>
                  <a:pt x="385763" y="40184"/>
                </a:lnTo>
                <a:cubicBezTo>
                  <a:pt x="387549" y="40407"/>
                  <a:pt x="388441" y="41300"/>
                  <a:pt x="388441" y="42863"/>
                </a:cubicBezTo>
                <a:lnTo>
                  <a:pt x="388441" y="64294"/>
                </a:lnTo>
                <a:cubicBezTo>
                  <a:pt x="388441" y="66080"/>
                  <a:pt x="387549" y="66973"/>
                  <a:pt x="385763" y="66973"/>
                </a:cubicBezTo>
                <a:lnTo>
                  <a:pt x="364331" y="66973"/>
                </a:lnTo>
                <a:cubicBezTo>
                  <a:pt x="362546" y="66973"/>
                  <a:pt x="361652" y="66080"/>
                  <a:pt x="361652" y="64294"/>
                </a:cubicBezTo>
                <a:lnTo>
                  <a:pt x="361652" y="42863"/>
                </a:lnTo>
                <a:cubicBezTo>
                  <a:pt x="361875" y="41077"/>
                  <a:pt x="362768" y="40184"/>
                  <a:pt x="364331" y="40184"/>
                </a:cubicBezTo>
                <a:close/>
                <a:moveTo>
                  <a:pt x="324148" y="40184"/>
                </a:moveTo>
                <a:lnTo>
                  <a:pt x="345579" y="40184"/>
                </a:lnTo>
                <a:cubicBezTo>
                  <a:pt x="347365" y="40407"/>
                  <a:pt x="348258" y="41300"/>
                  <a:pt x="348258" y="42863"/>
                </a:cubicBezTo>
                <a:lnTo>
                  <a:pt x="348258" y="64294"/>
                </a:lnTo>
                <a:cubicBezTo>
                  <a:pt x="348258" y="66080"/>
                  <a:pt x="347365" y="66973"/>
                  <a:pt x="345579" y="66973"/>
                </a:cubicBezTo>
                <a:lnTo>
                  <a:pt x="324148" y="66973"/>
                </a:lnTo>
                <a:cubicBezTo>
                  <a:pt x="322362" y="66973"/>
                  <a:pt x="321469" y="66080"/>
                  <a:pt x="321469" y="64294"/>
                </a:cubicBezTo>
                <a:lnTo>
                  <a:pt x="321469" y="42863"/>
                </a:lnTo>
                <a:cubicBezTo>
                  <a:pt x="321692" y="41077"/>
                  <a:pt x="322585" y="40184"/>
                  <a:pt x="324148" y="40184"/>
                </a:cubicBezTo>
                <a:close/>
                <a:moveTo>
                  <a:pt x="283964" y="40184"/>
                </a:moveTo>
                <a:lnTo>
                  <a:pt x="305395" y="40184"/>
                </a:lnTo>
                <a:cubicBezTo>
                  <a:pt x="307181" y="40407"/>
                  <a:pt x="308074" y="41300"/>
                  <a:pt x="308074" y="42863"/>
                </a:cubicBezTo>
                <a:lnTo>
                  <a:pt x="308074" y="64294"/>
                </a:lnTo>
                <a:cubicBezTo>
                  <a:pt x="308074" y="66080"/>
                  <a:pt x="307181" y="66973"/>
                  <a:pt x="305395" y="66973"/>
                </a:cubicBezTo>
                <a:lnTo>
                  <a:pt x="283964" y="66973"/>
                </a:lnTo>
                <a:cubicBezTo>
                  <a:pt x="282178" y="66973"/>
                  <a:pt x="281285" y="66080"/>
                  <a:pt x="281285" y="64294"/>
                </a:cubicBezTo>
                <a:lnTo>
                  <a:pt x="281285" y="42863"/>
                </a:lnTo>
                <a:cubicBezTo>
                  <a:pt x="281509" y="41077"/>
                  <a:pt x="282401" y="40184"/>
                  <a:pt x="283964" y="40184"/>
                </a:cubicBezTo>
                <a:close/>
                <a:moveTo>
                  <a:pt x="243780" y="40184"/>
                </a:moveTo>
                <a:lnTo>
                  <a:pt x="265211" y="40184"/>
                </a:lnTo>
                <a:cubicBezTo>
                  <a:pt x="266998" y="40407"/>
                  <a:pt x="267890" y="41300"/>
                  <a:pt x="267890" y="42863"/>
                </a:cubicBezTo>
                <a:lnTo>
                  <a:pt x="267890" y="64294"/>
                </a:lnTo>
                <a:cubicBezTo>
                  <a:pt x="267890" y="66080"/>
                  <a:pt x="266998" y="66973"/>
                  <a:pt x="265211" y="66973"/>
                </a:cubicBezTo>
                <a:lnTo>
                  <a:pt x="243780" y="66973"/>
                </a:lnTo>
                <a:cubicBezTo>
                  <a:pt x="241994" y="66973"/>
                  <a:pt x="241102" y="66080"/>
                  <a:pt x="241102" y="64294"/>
                </a:cubicBezTo>
                <a:lnTo>
                  <a:pt x="241102" y="42863"/>
                </a:lnTo>
                <a:cubicBezTo>
                  <a:pt x="241325" y="41077"/>
                  <a:pt x="242218" y="40184"/>
                  <a:pt x="243780" y="40184"/>
                </a:cubicBezTo>
                <a:close/>
                <a:moveTo>
                  <a:pt x="203597" y="40184"/>
                </a:moveTo>
                <a:lnTo>
                  <a:pt x="225028" y="40184"/>
                </a:lnTo>
                <a:cubicBezTo>
                  <a:pt x="226814" y="40407"/>
                  <a:pt x="227707" y="41300"/>
                  <a:pt x="227707" y="42863"/>
                </a:cubicBezTo>
                <a:lnTo>
                  <a:pt x="227707" y="64294"/>
                </a:lnTo>
                <a:cubicBezTo>
                  <a:pt x="227707" y="66080"/>
                  <a:pt x="226814" y="66973"/>
                  <a:pt x="225028" y="66973"/>
                </a:cubicBezTo>
                <a:lnTo>
                  <a:pt x="203597" y="66973"/>
                </a:lnTo>
                <a:cubicBezTo>
                  <a:pt x="201811" y="66973"/>
                  <a:pt x="200918" y="66080"/>
                  <a:pt x="200918" y="64294"/>
                </a:cubicBezTo>
                <a:lnTo>
                  <a:pt x="200918" y="42863"/>
                </a:lnTo>
                <a:cubicBezTo>
                  <a:pt x="201141" y="41077"/>
                  <a:pt x="202034" y="40184"/>
                  <a:pt x="203597" y="40184"/>
                </a:cubicBezTo>
                <a:close/>
                <a:moveTo>
                  <a:pt x="163413" y="40184"/>
                </a:moveTo>
                <a:lnTo>
                  <a:pt x="184844" y="40184"/>
                </a:lnTo>
                <a:cubicBezTo>
                  <a:pt x="186630" y="40407"/>
                  <a:pt x="187523" y="41300"/>
                  <a:pt x="187523" y="42863"/>
                </a:cubicBezTo>
                <a:lnTo>
                  <a:pt x="187523" y="64294"/>
                </a:lnTo>
                <a:cubicBezTo>
                  <a:pt x="187523" y="66080"/>
                  <a:pt x="186630" y="66973"/>
                  <a:pt x="184844" y="66973"/>
                </a:cubicBezTo>
                <a:lnTo>
                  <a:pt x="163413" y="66973"/>
                </a:lnTo>
                <a:cubicBezTo>
                  <a:pt x="161627" y="66973"/>
                  <a:pt x="160735" y="66080"/>
                  <a:pt x="160735" y="64294"/>
                </a:cubicBezTo>
                <a:lnTo>
                  <a:pt x="160735" y="42863"/>
                </a:lnTo>
                <a:cubicBezTo>
                  <a:pt x="160957" y="41077"/>
                  <a:pt x="161850" y="40184"/>
                  <a:pt x="163413" y="40184"/>
                </a:cubicBezTo>
                <a:close/>
                <a:moveTo>
                  <a:pt x="123229" y="40184"/>
                </a:moveTo>
                <a:lnTo>
                  <a:pt x="144661" y="40184"/>
                </a:lnTo>
                <a:cubicBezTo>
                  <a:pt x="146447" y="40407"/>
                  <a:pt x="147340" y="41300"/>
                  <a:pt x="147340" y="42863"/>
                </a:cubicBezTo>
                <a:lnTo>
                  <a:pt x="147340" y="64294"/>
                </a:lnTo>
                <a:cubicBezTo>
                  <a:pt x="147340" y="66080"/>
                  <a:pt x="146447" y="66973"/>
                  <a:pt x="144661" y="66973"/>
                </a:cubicBezTo>
                <a:lnTo>
                  <a:pt x="123229" y="66973"/>
                </a:lnTo>
                <a:cubicBezTo>
                  <a:pt x="121443" y="66973"/>
                  <a:pt x="120551" y="66080"/>
                  <a:pt x="120551" y="64294"/>
                </a:cubicBezTo>
                <a:lnTo>
                  <a:pt x="120551" y="42863"/>
                </a:lnTo>
                <a:cubicBezTo>
                  <a:pt x="120774" y="41077"/>
                  <a:pt x="121667" y="40184"/>
                  <a:pt x="123229" y="40184"/>
                </a:cubicBezTo>
                <a:close/>
                <a:moveTo>
                  <a:pt x="83046" y="40184"/>
                </a:moveTo>
                <a:lnTo>
                  <a:pt x="104477" y="40184"/>
                </a:lnTo>
                <a:cubicBezTo>
                  <a:pt x="106263" y="40407"/>
                  <a:pt x="107156" y="41300"/>
                  <a:pt x="107156" y="42863"/>
                </a:cubicBezTo>
                <a:lnTo>
                  <a:pt x="107156" y="64294"/>
                </a:lnTo>
                <a:cubicBezTo>
                  <a:pt x="107156" y="66080"/>
                  <a:pt x="106263" y="66973"/>
                  <a:pt x="104477" y="66973"/>
                </a:cubicBezTo>
                <a:lnTo>
                  <a:pt x="83046" y="66973"/>
                </a:lnTo>
                <a:cubicBezTo>
                  <a:pt x="81260" y="66973"/>
                  <a:pt x="80367" y="66080"/>
                  <a:pt x="80367" y="64294"/>
                </a:cubicBezTo>
                <a:lnTo>
                  <a:pt x="80367" y="42863"/>
                </a:lnTo>
                <a:cubicBezTo>
                  <a:pt x="80590" y="41077"/>
                  <a:pt x="81484" y="40184"/>
                  <a:pt x="83046" y="40184"/>
                </a:cubicBezTo>
                <a:close/>
                <a:moveTo>
                  <a:pt x="42862" y="40184"/>
                </a:moveTo>
                <a:lnTo>
                  <a:pt x="64293" y="40184"/>
                </a:lnTo>
                <a:cubicBezTo>
                  <a:pt x="66079" y="40407"/>
                  <a:pt x="66973" y="41300"/>
                  <a:pt x="66973" y="42863"/>
                </a:cubicBezTo>
                <a:lnTo>
                  <a:pt x="66973" y="64294"/>
                </a:lnTo>
                <a:cubicBezTo>
                  <a:pt x="66973" y="66080"/>
                  <a:pt x="66079" y="66973"/>
                  <a:pt x="64293" y="66973"/>
                </a:cubicBezTo>
                <a:lnTo>
                  <a:pt x="42862" y="66973"/>
                </a:lnTo>
                <a:cubicBezTo>
                  <a:pt x="41076" y="66973"/>
                  <a:pt x="40183" y="66080"/>
                  <a:pt x="40183" y="64294"/>
                </a:cubicBezTo>
                <a:lnTo>
                  <a:pt x="40183" y="42863"/>
                </a:lnTo>
                <a:cubicBezTo>
                  <a:pt x="40407" y="41077"/>
                  <a:pt x="41300" y="40184"/>
                  <a:pt x="42862" y="40184"/>
                </a:cubicBezTo>
                <a:close/>
                <a:moveTo>
                  <a:pt x="6626423" y="0"/>
                </a:moveTo>
                <a:lnTo>
                  <a:pt x="6647854" y="0"/>
                </a:lnTo>
                <a:cubicBezTo>
                  <a:pt x="6649640" y="223"/>
                  <a:pt x="6650533" y="1116"/>
                  <a:pt x="6650533" y="2679"/>
                </a:cubicBezTo>
                <a:lnTo>
                  <a:pt x="6650533" y="24110"/>
                </a:lnTo>
                <a:cubicBezTo>
                  <a:pt x="6650533" y="25896"/>
                  <a:pt x="6649640" y="26789"/>
                  <a:pt x="6647854" y="26789"/>
                </a:cubicBezTo>
                <a:lnTo>
                  <a:pt x="6626423" y="26789"/>
                </a:lnTo>
                <a:cubicBezTo>
                  <a:pt x="6624637" y="26789"/>
                  <a:pt x="6623744" y="25896"/>
                  <a:pt x="6623744" y="24110"/>
                </a:cubicBezTo>
                <a:lnTo>
                  <a:pt x="6623744" y="2679"/>
                </a:lnTo>
                <a:cubicBezTo>
                  <a:pt x="6623968" y="893"/>
                  <a:pt x="6624860" y="0"/>
                  <a:pt x="6626423" y="0"/>
                </a:cubicBezTo>
                <a:close/>
                <a:moveTo>
                  <a:pt x="6586240" y="0"/>
                </a:moveTo>
                <a:lnTo>
                  <a:pt x="6607670" y="0"/>
                </a:lnTo>
                <a:cubicBezTo>
                  <a:pt x="6609456" y="223"/>
                  <a:pt x="6610350" y="1116"/>
                  <a:pt x="6610350" y="2679"/>
                </a:cubicBezTo>
                <a:lnTo>
                  <a:pt x="6610350" y="24110"/>
                </a:lnTo>
                <a:cubicBezTo>
                  <a:pt x="6610350" y="25896"/>
                  <a:pt x="6609456" y="26789"/>
                  <a:pt x="6607670" y="26789"/>
                </a:cubicBezTo>
                <a:lnTo>
                  <a:pt x="6586240" y="26789"/>
                </a:lnTo>
                <a:cubicBezTo>
                  <a:pt x="6584454" y="26789"/>
                  <a:pt x="6583560" y="25896"/>
                  <a:pt x="6583560" y="24110"/>
                </a:cubicBezTo>
                <a:lnTo>
                  <a:pt x="6583560" y="2679"/>
                </a:lnTo>
                <a:cubicBezTo>
                  <a:pt x="6583784" y="893"/>
                  <a:pt x="6584677" y="0"/>
                  <a:pt x="6586240" y="0"/>
                </a:cubicBezTo>
                <a:close/>
                <a:moveTo>
                  <a:pt x="6546056" y="0"/>
                </a:moveTo>
                <a:lnTo>
                  <a:pt x="6567487" y="0"/>
                </a:lnTo>
                <a:cubicBezTo>
                  <a:pt x="6569273" y="223"/>
                  <a:pt x="6570166" y="1116"/>
                  <a:pt x="6570166" y="2679"/>
                </a:cubicBezTo>
                <a:lnTo>
                  <a:pt x="6570166" y="24110"/>
                </a:lnTo>
                <a:cubicBezTo>
                  <a:pt x="6570166" y="25896"/>
                  <a:pt x="6569273" y="26789"/>
                  <a:pt x="6567487" y="26789"/>
                </a:cubicBezTo>
                <a:lnTo>
                  <a:pt x="6546056" y="26789"/>
                </a:lnTo>
                <a:cubicBezTo>
                  <a:pt x="6544270" y="26789"/>
                  <a:pt x="6543377" y="25896"/>
                  <a:pt x="6543377" y="24110"/>
                </a:cubicBezTo>
                <a:lnTo>
                  <a:pt x="6543377" y="2679"/>
                </a:lnTo>
                <a:cubicBezTo>
                  <a:pt x="6543600" y="893"/>
                  <a:pt x="6544493" y="0"/>
                  <a:pt x="6546056" y="0"/>
                </a:cubicBezTo>
                <a:close/>
                <a:moveTo>
                  <a:pt x="6505872" y="0"/>
                </a:moveTo>
                <a:lnTo>
                  <a:pt x="6527304" y="0"/>
                </a:lnTo>
                <a:cubicBezTo>
                  <a:pt x="6529090" y="223"/>
                  <a:pt x="6529982" y="1116"/>
                  <a:pt x="6529982" y="2679"/>
                </a:cubicBezTo>
                <a:lnTo>
                  <a:pt x="6529982" y="24110"/>
                </a:lnTo>
                <a:cubicBezTo>
                  <a:pt x="6529982" y="25896"/>
                  <a:pt x="6529090" y="26789"/>
                  <a:pt x="6527304" y="26789"/>
                </a:cubicBezTo>
                <a:lnTo>
                  <a:pt x="6505872" y="26789"/>
                </a:lnTo>
                <a:cubicBezTo>
                  <a:pt x="6504086" y="26789"/>
                  <a:pt x="6503194" y="25896"/>
                  <a:pt x="6503194" y="24110"/>
                </a:cubicBezTo>
                <a:lnTo>
                  <a:pt x="6503194" y="2679"/>
                </a:lnTo>
                <a:cubicBezTo>
                  <a:pt x="6503416" y="893"/>
                  <a:pt x="6504310" y="0"/>
                  <a:pt x="6505872" y="0"/>
                </a:cubicBezTo>
                <a:close/>
                <a:moveTo>
                  <a:pt x="6465688" y="0"/>
                </a:moveTo>
                <a:lnTo>
                  <a:pt x="6487120" y="0"/>
                </a:lnTo>
                <a:cubicBezTo>
                  <a:pt x="6488906" y="223"/>
                  <a:pt x="6489799" y="1116"/>
                  <a:pt x="6489799" y="2679"/>
                </a:cubicBezTo>
                <a:lnTo>
                  <a:pt x="6489799" y="24110"/>
                </a:lnTo>
                <a:cubicBezTo>
                  <a:pt x="6489799" y="25896"/>
                  <a:pt x="6488906" y="26789"/>
                  <a:pt x="6487120" y="26789"/>
                </a:cubicBezTo>
                <a:lnTo>
                  <a:pt x="6465688" y="26789"/>
                </a:lnTo>
                <a:cubicBezTo>
                  <a:pt x="6463902" y="26789"/>
                  <a:pt x="6463010" y="25896"/>
                  <a:pt x="6463010" y="24110"/>
                </a:cubicBezTo>
                <a:lnTo>
                  <a:pt x="6463010" y="2679"/>
                </a:lnTo>
                <a:cubicBezTo>
                  <a:pt x="6463233" y="893"/>
                  <a:pt x="6464126" y="0"/>
                  <a:pt x="6465688" y="0"/>
                </a:cubicBezTo>
                <a:close/>
                <a:moveTo>
                  <a:pt x="6425505" y="0"/>
                </a:moveTo>
                <a:lnTo>
                  <a:pt x="6446936" y="0"/>
                </a:lnTo>
                <a:cubicBezTo>
                  <a:pt x="6448722" y="223"/>
                  <a:pt x="6449615" y="1116"/>
                  <a:pt x="6449615" y="2679"/>
                </a:cubicBezTo>
                <a:lnTo>
                  <a:pt x="6449615" y="24110"/>
                </a:lnTo>
                <a:cubicBezTo>
                  <a:pt x="6449615" y="25896"/>
                  <a:pt x="6448722" y="26789"/>
                  <a:pt x="6446936" y="26789"/>
                </a:cubicBezTo>
                <a:lnTo>
                  <a:pt x="6425505" y="26789"/>
                </a:lnTo>
                <a:cubicBezTo>
                  <a:pt x="6423719" y="26789"/>
                  <a:pt x="6422826" y="25896"/>
                  <a:pt x="6422826" y="24110"/>
                </a:cubicBezTo>
                <a:lnTo>
                  <a:pt x="6422826" y="2679"/>
                </a:lnTo>
                <a:cubicBezTo>
                  <a:pt x="6423050" y="893"/>
                  <a:pt x="6423942" y="0"/>
                  <a:pt x="6425505" y="0"/>
                </a:cubicBezTo>
                <a:close/>
                <a:moveTo>
                  <a:pt x="6385322" y="0"/>
                </a:moveTo>
                <a:lnTo>
                  <a:pt x="6406752" y="0"/>
                </a:lnTo>
                <a:cubicBezTo>
                  <a:pt x="6408538" y="223"/>
                  <a:pt x="6409432" y="1116"/>
                  <a:pt x="6409432" y="2679"/>
                </a:cubicBezTo>
                <a:lnTo>
                  <a:pt x="6409432" y="24110"/>
                </a:lnTo>
                <a:cubicBezTo>
                  <a:pt x="6409432" y="25896"/>
                  <a:pt x="6408538" y="26789"/>
                  <a:pt x="6406752" y="26789"/>
                </a:cubicBezTo>
                <a:lnTo>
                  <a:pt x="6385322" y="26789"/>
                </a:lnTo>
                <a:cubicBezTo>
                  <a:pt x="6383536" y="26789"/>
                  <a:pt x="6382642" y="25896"/>
                  <a:pt x="6382642" y="24110"/>
                </a:cubicBezTo>
                <a:lnTo>
                  <a:pt x="6382642" y="2679"/>
                </a:lnTo>
                <a:cubicBezTo>
                  <a:pt x="6382866" y="893"/>
                  <a:pt x="6383759" y="0"/>
                  <a:pt x="6385322" y="0"/>
                </a:cubicBezTo>
                <a:close/>
                <a:moveTo>
                  <a:pt x="6345138" y="0"/>
                </a:moveTo>
                <a:lnTo>
                  <a:pt x="6366569" y="0"/>
                </a:lnTo>
                <a:cubicBezTo>
                  <a:pt x="6368355" y="223"/>
                  <a:pt x="6369248" y="1116"/>
                  <a:pt x="6369248" y="2679"/>
                </a:cubicBezTo>
                <a:lnTo>
                  <a:pt x="6369248" y="24110"/>
                </a:lnTo>
                <a:cubicBezTo>
                  <a:pt x="6369248" y="25896"/>
                  <a:pt x="6368355" y="26789"/>
                  <a:pt x="6366569" y="26789"/>
                </a:cubicBezTo>
                <a:lnTo>
                  <a:pt x="6345138" y="26789"/>
                </a:lnTo>
                <a:cubicBezTo>
                  <a:pt x="6343352" y="26789"/>
                  <a:pt x="6342459" y="25896"/>
                  <a:pt x="6342459" y="24110"/>
                </a:cubicBezTo>
                <a:lnTo>
                  <a:pt x="6342459" y="2679"/>
                </a:lnTo>
                <a:cubicBezTo>
                  <a:pt x="6342682" y="893"/>
                  <a:pt x="6343575" y="0"/>
                  <a:pt x="6345138" y="0"/>
                </a:cubicBezTo>
                <a:close/>
                <a:moveTo>
                  <a:pt x="6304954" y="0"/>
                </a:moveTo>
                <a:lnTo>
                  <a:pt x="6326386" y="0"/>
                </a:lnTo>
                <a:cubicBezTo>
                  <a:pt x="6328172" y="223"/>
                  <a:pt x="6329064" y="1116"/>
                  <a:pt x="6329064" y="2679"/>
                </a:cubicBezTo>
                <a:lnTo>
                  <a:pt x="6329064" y="24110"/>
                </a:lnTo>
                <a:cubicBezTo>
                  <a:pt x="6329064" y="25896"/>
                  <a:pt x="6328172" y="26789"/>
                  <a:pt x="6326386" y="26789"/>
                </a:cubicBezTo>
                <a:lnTo>
                  <a:pt x="6304954" y="26789"/>
                </a:lnTo>
                <a:cubicBezTo>
                  <a:pt x="6303168" y="26789"/>
                  <a:pt x="6302276" y="25896"/>
                  <a:pt x="6302276" y="24110"/>
                </a:cubicBezTo>
                <a:lnTo>
                  <a:pt x="6302276" y="2679"/>
                </a:lnTo>
                <a:cubicBezTo>
                  <a:pt x="6302498" y="893"/>
                  <a:pt x="6303392" y="0"/>
                  <a:pt x="6304954" y="0"/>
                </a:cubicBezTo>
                <a:close/>
                <a:moveTo>
                  <a:pt x="6264770" y="0"/>
                </a:moveTo>
                <a:lnTo>
                  <a:pt x="6286202" y="0"/>
                </a:lnTo>
                <a:cubicBezTo>
                  <a:pt x="6287988" y="223"/>
                  <a:pt x="6288881" y="1116"/>
                  <a:pt x="6288881" y="2679"/>
                </a:cubicBezTo>
                <a:lnTo>
                  <a:pt x="6288881" y="24110"/>
                </a:lnTo>
                <a:cubicBezTo>
                  <a:pt x="6288881" y="25896"/>
                  <a:pt x="6287988" y="26789"/>
                  <a:pt x="6286202" y="26789"/>
                </a:cubicBezTo>
                <a:lnTo>
                  <a:pt x="6264770" y="26789"/>
                </a:lnTo>
                <a:cubicBezTo>
                  <a:pt x="6262985" y="26789"/>
                  <a:pt x="6262092" y="25896"/>
                  <a:pt x="6262092" y="24110"/>
                </a:cubicBezTo>
                <a:lnTo>
                  <a:pt x="6262092" y="2679"/>
                </a:lnTo>
                <a:cubicBezTo>
                  <a:pt x="6262315" y="893"/>
                  <a:pt x="6263208" y="0"/>
                  <a:pt x="6264770" y="0"/>
                </a:cubicBezTo>
                <a:close/>
                <a:moveTo>
                  <a:pt x="6224587" y="0"/>
                </a:moveTo>
                <a:lnTo>
                  <a:pt x="6246018" y="0"/>
                </a:lnTo>
                <a:cubicBezTo>
                  <a:pt x="6247804" y="223"/>
                  <a:pt x="6248698" y="1116"/>
                  <a:pt x="6248698" y="2679"/>
                </a:cubicBezTo>
                <a:lnTo>
                  <a:pt x="6248698" y="24110"/>
                </a:lnTo>
                <a:cubicBezTo>
                  <a:pt x="6248698" y="25896"/>
                  <a:pt x="6247804" y="26789"/>
                  <a:pt x="6246018" y="26789"/>
                </a:cubicBezTo>
                <a:lnTo>
                  <a:pt x="6224587" y="26789"/>
                </a:lnTo>
                <a:cubicBezTo>
                  <a:pt x="6222801" y="26789"/>
                  <a:pt x="6221908" y="25896"/>
                  <a:pt x="6221908" y="24110"/>
                </a:cubicBezTo>
                <a:lnTo>
                  <a:pt x="6221908" y="2679"/>
                </a:lnTo>
                <a:cubicBezTo>
                  <a:pt x="6222132" y="893"/>
                  <a:pt x="6223024" y="0"/>
                  <a:pt x="6224587" y="0"/>
                </a:cubicBezTo>
                <a:close/>
                <a:moveTo>
                  <a:pt x="6184404" y="0"/>
                </a:moveTo>
                <a:lnTo>
                  <a:pt x="6205835" y="0"/>
                </a:lnTo>
                <a:cubicBezTo>
                  <a:pt x="6207620" y="223"/>
                  <a:pt x="6208514" y="1116"/>
                  <a:pt x="6208514" y="2679"/>
                </a:cubicBezTo>
                <a:lnTo>
                  <a:pt x="6208514" y="24110"/>
                </a:lnTo>
                <a:cubicBezTo>
                  <a:pt x="6208514" y="25896"/>
                  <a:pt x="6207620" y="26789"/>
                  <a:pt x="6205835" y="26789"/>
                </a:cubicBezTo>
                <a:lnTo>
                  <a:pt x="6184404" y="26789"/>
                </a:lnTo>
                <a:cubicBezTo>
                  <a:pt x="6182618" y="26789"/>
                  <a:pt x="6181724" y="25896"/>
                  <a:pt x="6181724" y="24110"/>
                </a:cubicBezTo>
                <a:lnTo>
                  <a:pt x="6181724" y="2679"/>
                </a:lnTo>
                <a:cubicBezTo>
                  <a:pt x="6181948" y="893"/>
                  <a:pt x="6182841" y="0"/>
                  <a:pt x="6184404" y="0"/>
                </a:cubicBezTo>
                <a:close/>
                <a:moveTo>
                  <a:pt x="6112073" y="0"/>
                </a:moveTo>
                <a:lnTo>
                  <a:pt x="6133504" y="0"/>
                </a:lnTo>
                <a:cubicBezTo>
                  <a:pt x="6135290" y="223"/>
                  <a:pt x="6136183" y="1116"/>
                  <a:pt x="6136183" y="2679"/>
                </a:cubicBezTo>
                <a:lnTo>
                  <a:pt x="6136183" y="24110"/>
                </a:lnTo>
                <a:cubicBezTo>
                  <a:pt x="6136183" y="25896"/>
                  <a:pt x="6135290" y="26789"/>
                  <a:pt x="6133504" y="26789"/>
                </a:cubicBezTo>
                <a:lnTo>
                  <a:pt x="6112073" y="26789"/>
                </a:lnTo>
                <a:cubicBezTo>
                  <a:pt x="6110287" y="26789"/>
                  <a:pt x="6109394" y="25896"/>
                  <a:pt x="6109394" y="24110"/>
                </a:cubicBezTo>
                <a:lnTo>
                  <a:pt x="6109394" y="2679"/>
                </a:lnTo>
                <a:cubicBezTo>
                  <a:pt x="6109618" y="893"/>
                  <a:pt x="6110510" y="0"/>
                  <a:pt x="6112073" y="0"/>
                </a:cubicBezTo>
                <a:close/>
                <a:moveTo>
                  <a:pt x="6071890" y="0"/>
                </a:moveTo>
                <a:lnTo>
                  <a:pt x="6093320" y="0"/>
                </a:lnTo>
                <a:cubicBezTo>
                  <a:pt x="6095106" y="223"/>
                  <a:pt x="6096000" y="1116"/>
                  <a:pt x="6096000" y="2679"/>
                </a:cubicBezTo>
                <a:lnTo>
                  <a:pt x="6096000" y="24110"/>
                </a:lnTo>
                <a:cubicBezTo>
                  <a:pt x="6096000" y="25896"/>
                  <a:pt x="6095106" y="26789"/>
                  <a:pt x="6093320" y="26789"/>
                </a:cubicBezTo>
                <a:lnTo>
                  <a:pt x="6071890" y="26789"/>
                </a:lnTo>
                <a:cubicBezTo>
                  <a:pt x="6070104" y="26789"/>
                  <a:pt x="6069210" y="25896"/>
                  <a:pt x="6069210" y="24110"/>
                </a:cubicBezTo>
                <a:lnTo>
                  <a:pt x="6069210" y="2679"/>
                </a:lnTo>
                <a:cubicBezTo>
                  <a:pt x="6069434" y="893"/>
                  <a:pt x="6070327" y="0"/>
                  <a:pt x="6071890" y="0"/>
                </a:cubicBezTo>
                <a:close/>
                <a:moveTo>
                  <a:pt x="6031706" y="0"/>
                </a:moveTo>
                <a:lnTo>
                  <a:pt x="6053137" y="0"/>
                </a:lnTo>
                <a:cubicBezTo>
                  <a:pt x="6054923" y="223"/>
                  <a:pt x="6055816" y="1116"/>
                  <a:pt x="6055816" y="2679"/>
                </a:cubicBezTo>
                <a:lnTo>
                  <a:pt x="6055816" y="24110"/>
                </a:lnTo>
                <a:cubicBezTo>
                  <a:pt x="6055816" y="25896"/>
                  <a:pt x="6054923" y="26789"/>
                  <a:pt x="6053137" y="26789"/>
                </a:cubicBezTo>
                <a:lnTo>
                  <a:pt x="6031706" y="26789"/>
                </a:lnTo>
                <a:cubicBezTo>
                  <a:pt x="6029920" y="26789"/>
                  <a:pt x="6029027" y="25896"/>
                  <a:pt x="6029027" y="24110"/>
                </a:cubicBezTo>
                <a:lnTo>
                  <a:pt x="6029027" y="2679"/>
                </a:lnTo>
                <a:cubicBezTo>
                  <a:pt x="6029250" y="893"/>
                  <a:pt x="6030143" y="0"/>
                  <a:pt x="6031706" y="0"/>
                </a:cubicBezTo>
                <a:close/>
                <a:moveTo>
                  <a:pt x="5991522" y="0"/>
                </a:moveTo>
                <a:lnTo>
                  <a:pt x="6012954" y="0"/>
                </a:lnTo>
                <a:cubicBezTo>
                  <a:pt x="6014740" y="223"/>
                  <a:pt x="6015632" y="1116"/>
                  <a:pt x="6015632" y="2679"/>
                </a:cubicBezTo>
                <a:lnTo>
                  <a:pt x="6015632" y="24110"/>
                </a:lnTo>
                <a:cubicBezTo>
                  <a:pt x="6015632" y="25896"/>
                  <a:pt x="6014740" y="26789"/>
                  <a:pt x="6012954" y="26789"/>
                </a:cubicBezTo>
                <a:lnTo>
                  <a:pt x="5991522" y="26789"/>
                </a:lnTo>
                <a:cubicBezTo>
                  <a:pt x="5989736" y="26789"/>
                  <a:pt x="5988844" y="25896"/>
                  <a:pt x="5988844" y="24110"/>
                </a:cubicBezTo>
                <a:lnTo>
                  <a:pt x="5988844" y="2679"/>
                </a:lnTo>
                <a:cubicBezTo>
                  <a:pt x="5989066" y="893"/>
                  <a:pt x="5989960" y="0"/>
                  <a:pt x="5991522" y="0"/>
                </a:cubicBezTo>
                <a:close/>
                <a:moveTo>
                  <a:pt x="5790604" y="0"/>
                </a:moveTo>
                <a:lnTo>
                  <a:pt x="5812036" y="0"/>
                </a:lnTo>
                <a:cubicBezTo>
                  <a:pt x="5813822" y="223"/>
                  <a:pt x="5814714" y="1116"/>
                  <a:pt x="5814714" y="2679"/>
                </a:cubicBezTo>
                <a:lnTo>
                  <a:pt x="5814714" y="24110"/>
                </a:lnTo>
                <a:cubicBezTo>
                  <a:pt x="5814714" y="25896"/>
                  <a:pt x="5813822" y="26789"/>
                  <a:pt x="5812036" y="26789"/>
                </a:cubicBezTo>
                <a:lnTo>
                  <a:pt x="5790604" y="26789"/>
                </a:lnTo>
                <a:cubicBezTo>
                  <a:pt x="5788818" y="26789"/>
                  <a:pt x="5787926" y="25896"/>
                  <a:pt x="5787926" y="24110"/>
                </a:cubicBezTo>
                <a:lnTo>
                  <a:pt x="5787926" y="2679"/>
                </a:lnTo>
                <a:cubicBezTo>
                  <a:pt x="5788148" y="893"/>
                  <a:pt x="5789042" y="0"/>
                  <a:pt x="5790604" y="0"/>
                </a:cubicBezTo>
                <a:close/>
                <a:moveTo>
                  <a:pt x="5750420" y="0"/>
                </a:moveTo>
                <a:lnTo>
                  <a:pt x="5771852" y="0"/>
                </a:lnTo>
                <a:cubicBezTo>
                  <a:pt x="5773638" y="223"/>
                  <a:pt x="5774531" y="1116"/>
                  <a:pt x="5774531" y="2679"/>
                </a:cubicBezTo>
                <a:lnTo>
                  <a:pt x="5774531" y="24110"/>
                </a:lnTo>
                <a:cubicBezTo>
                  <a:pt x="5774531" y="25896"/>
                  <a:pt x="5773638" y="26789"/>
                  <a:pt x="5771852" y="26789"/>
                </a:cubicBezTo>
                <a:lnTo>
                  <a:pt x="5750420" y="26789"/>
                </a:lnTo>
                <a:cubicBezTo>
                  <a:pt x="5748635" y="26789"/>
                  <a:pt x="5747742" y="25896"/>
                  <a:pt x="5747742" y="24110"/>
                </a:cubicBezTo>
                <a:lnTo>
                  <a:pt x="5747742" y="2679"/>
                </a:lnTo>
                <a:cubicBezTo>
                  <a:pt x="5747965" y="893"/>
                  <a:pt x="5748858" y="0"/>
                  <a:pt x="5750420" y="0"/>
                </a:cubicBezTo>
                <a:close/>
                <a:moveTo>
                  <a:pt x="5710237" y="0"/>
                </a:moveTo>
                <a:lnTo>
                  <a:pt x="5731668" y="0"/>
                </a:lnTo>
                <a:cubicBezTo>
                  <a:pt x="5733454" y="223"/>
                  <a:pt x="5734348" y="1116"/>
                  <a:pt x="5734348" y="2679"/>
                </a:cubicBezTo>
                <a:lnTo>
                  <a:pt x="5734348" y="24110"/>
                </a:lnTo>
                <a:cubicBezTo>
                  <a:pt x="5734348" y="25896"/>
                  <a:pt x="5733454" y="26789"/>
                  <a:pt x="5731668" y="26789"/>
                </a:cubicBezTo>
                <a:lnTo>
                  <a:pt x="5710237" y="26789"/>
                </a:lnTo>
                <a:cubicBezTo>
                  <a:pt x="5708451" y="26789"/>
                  <a:pt x="5707558" y="25896"/>
                  <a:pt x="5707558" y="24110"/>
                </a:cubicBezTo>
                <a:lnTo>
                  <a:pt x="5707558" y="2679"/>
                </a:lnTo>
                <a:cubicBezTo>
                  <a:pt x="5707782" y="893"/>
                  <a:pt x="5708674" y="0"/>
                  <a:pt x="5710237" y="0"/>
                </a:cubicBezTo>
                <a:close/>
                <a:moveTo>
                  <a:pt x="5670054" y="0"/>
                </a:moveTo>
                <a:lnTo>
                  <a:pt x="5691485" y="0"/>
                </a:lnTo>
                <a:cubicBezTo>
                  <a:pt x="5693270" y="223"/>
                  <a:pt x="5694164" y="1116"/>
                  <a:pt x="5694164" y="2679"/>
                </a:cubicBezTo>
                <a:lnTo>
                  <a:pt x="5694164" y="24110"/>
                </a:lnTo>
                <a:cubicBezTo>
                  <a:pt x="5694164" y="25896"/>
                  <a:pt x="5693270" y="26789"/>
                  <a:pt x="5691485" y="26789"/>
                </a:cubicBezTo>
                <a:lnTo>
                  <a:pt x="5670054" y="26789"/>
                </a:lnTo>
                <a:cubicBezTo>
                  <a:pt x="5668268" y="26789"/>
                  <a:pt x="5667374" y="25896"/>
                  <a:pt x="5667374" y="24110"/>
                </a:cubicBezTo>
                <a:lnTo>
                  <a:pt x="5667374" y="2679"/>
                </a:lnTo>
                <a:cubicBezTo>
                  <a:pt x="5667598" y="893"/>
                  <a:pt x="5668491" y="0"/>
                  <a:pt x="5670054" y="0"/>
                </a:cubicBezTo>
                <a:close/>
                <a:moveTo>
                  <a:pt x="5588198" y="0"/>
                </a:moveTo>
                <a:lnTo>
                  <a:pt x="5609630" y="0"/>
                </a:lnTo>
                <a:cubicBezTo>
                  <a:pt x="5611415" y="223"/>
                  <a:pt x="5612308" y="1116"/>
                  <a:pt x="5612308" y="2679"/>
                </a:cubicBezTo>
                <a:lnTo>
                  <a:pt x="5612308" y="24110"/>
                </a:lnTo>
                <a:cubicBezTo>
                  <a:pt x="5612308" y="25896"/>
                  <a:pt x="5611415" y="26789"/>
                  <a:pt x="5609630" y="26789"/>
                </a:cubicBezTo>
                <a:lnTo>
                  <a:pt x="5588198" y="26789"/>
                </a:lnTo>
                <a:cubicBezTo>
                  <a:pt x="5586412" y="26789"/>
                  <a:pt x="5585519" y="25896"/>
                  <a:pt x="5585519" y="24110"/>
                </a:cubicBezTo>
                <a:lnTo>
                  <a:pt x="5585519" y="2679"/>
                </a:lnTo>
                <a:cubicBezTo>
                  <a:pt x="5585742" y="893"/>
                  <a:pt x="5586636" y="0"/>
                  <a:pt x="5588198" y="0"/>
                </a:cubicBezTo>
                <a:close/>
                <a:moveTo>
                  <a:pt x="5548014" y="0"/>
                </a:moveTo>
                <a:lnTo>
                  <a:pt x="5569446" y="0"/>
                </a:lnTo>
                <a:cubicBezTo>
                  <a:pt x="5571232" y="223"/>
                  <a:pt x="5572124" y="1116"/>
                  <a:pt x="5572124" y="2679"/>
                </a:cubicBezTo>
                <a:lnTo>
                  <a:pt x="5572124" y="24110"/>
                </a:lnTo>
                <a:cubicBezTo>
                  <a:pt x="5572124" y="25896"/>
                  <a:pt x="5571232" y="26789"/>
                  <a:pt x="5569446" y="26789"/>
                </a:cubicBezTo>
                <a:lnTo>
                  <a:pt x="5548014" y="26789"/>
                </a:lnTo>
                <a:cubicBezTo>
                  <a:pt x="5546228" y="26789"/>
                  <a:pt x="5545336" y="25896"/>
                  <a:pt x="5545336" y="24110"/>
                </a:cubicBezTo>
                <a:lnTo>
                  <a:pt x="5545336" y="2679"/>
                </a:lnTo>
                <a:cubicBezTo>
                  <a:pt x="5545559" y="893"/>
                  <a:pt x="5546452" y="0"/>
                  <a:pt x="5548014" y="0"/>
                </a:cubicBezTo>
                <a:close/>
                <a:moveTo>
                  <a:pt x="5507831" y="0"/>
                </a:moveTo>
                <a:lnTo>
                  <a:pt x="5529262" y="0"/>
                </a:lnTo>
                <a:cubicBezTo>
                  <a:pt x="5531048" y="223"/>
                  <a:pt x="5531941" y="1116"/>
                  <a:pt x="5531941" y="2679"/>
                </a:cubicBezTo>
                <a:lnTo>
                  <a:pt x="5531941" y="24110"/>
                </a:lnTo>
                <a:cubicBezTo>
                  <a:pt x="5531941" y="25896"/>
                  <a:pt x="5531048" y="26789"/>
                  <a:pt x="5529262" y="26789"/>
                </a:cubicBezTo>
                <a:lnTo>
                  <a:pt x="5507831" y="26789"/>
                </a:lnTo>
                <a:cubicBezTo>
                  <a:pt x="5506045" y="26789"/>
                  <a:pt x="5505152" y="25896"/>
                  <a:pt x="5505152" y="24110"/>
                </a:cubicBezTo>
                <a:lnTo>
                  <a:pt x="5505152" y="2679"/>
                </a:lnTo>
                <a:cubicBezTo>
                  <a:pt x="5505375" y="893"/>
                  <a:pt x="5506268" y="0"/>
                  <a:pt x="5507831" y="0"/>
                </a:cubicBezTo>
                <a:close/>
                <a:moveTo>
                  <a:pt x="5467648" y="0"/>
                </a:moveTo>
                <a:lnTo>
                  <a:pt x="5489079" y="0"/>
                </a:lnTo>
                <a:cubicBezTo>
                  <a:pt x="5490865" y="223"/>
                  <a:pt x="5491758" y="1116"/>
                  <a:pt x="5491758" y="2679"/>
                </a:cubicBezTo>
                <a:lnTo>
                  <a:pt x="5491758" y="24110"/>
                </a:lnTo>
                <a:cubicBezTo>
                  <a:pt x="5491758" y="25896"/>
                  <a:pt x="5490865" y="26789"/>
                  <a:pt x="5489079" y="26789"/>
                </a:cubicBezTo>
                <a:lnTo>
                  <a:pt x="5467648" y="26789"/>
                </a:lnTo>
                <a:cubicBezTo>
                  <a:pt x="5465862" y="26789"/>
                  <a:pt x="5464969" y="25896"/>
                  <a:pt x="5464969" y="24110"/>
                </a:cubicBezTo>
                <a:lnTo>
                  <a:pt x="5464969" y="2679"/>
                </a:lnTo>
                <a:cubicBezTo>
                  <a:pt x="5465192" y="893"/>
                  <a:pt x="5466085" y="0"/>
                  <a:pt x="5467648" y="0"/>
                </a:cubicBezTo>
                <a:close/>
                <a:moveTo>
                  <a:pt x="5427464" y="0"/>
                </a:moveTo>
                <a:lnTo>
                  <a:pt x="5448895" y="0"/>
                </a:lnTo>
                <a:cubicBezTo>
                  <a:pt x="5450681" y="223"/>
                  <a:pt x="5451574" y="1116"/>
                  <a:pt x="5451574" y="2679"/>
                </a:cubicBezTo>
                <a:lnTo>
                  <a:pt x="5451574" y="24110"/>
                </a:lnTo>
                <a:cubicBezTo>
                  <a:pt x="5451574" y="25896"/>
                  <a:pt x="5450681" y="26789"/>
                  <a:pt x="5448895" y="26789"/>
                </a:cubicBezTo>
                <a:lnTo>
                  <a:pt x="5427464" y="26789"/>
                </a:lnTo>
                <a:cubicBezTo>
                  <a:pt x="5425678" y="26789"/>
                  <a:pt x="5424785" y="25896"/>
                  <a:pt x="5424785" y="24110"/>
                </a:cubicBezTo>
                <a:lnTo>
                  <a:pt x="5424785" y="2679"/>
                </a:lnTo>
                <a:cubicBezTo>
                  <a:pt x="5425008" y="893"/>
                  <a:pt x="5425901" y="0"/>
                  <a:pt x="5427464" y="0"/>
                </a:cubicBezTo>
                <a:close/>
                <a:moveTo>
                  <a:pt x="5387280" y="0"/>
                </a:moveTo>
                <a:lnTo>
                  <a:pt x="5408712" y="0"/>
                </a:lnTo>
                <a:cubicBezTo>
                  <a:pt x="5410498" y="223"/>
                  <a:pt x="5411390" y="1116"/>
                  <a:pt x="5411390" y="2679"/>
                </a:cubicBezTo>
                <a:lnTo>
                  <a:pt x="5411390" y="24110"/>
                </a:lnTo>
                <a:cubicBezTo>
                  <a:pt x="5411390" y="25896"/>
                  <a:pt x="5410498" y="26789"/>
                  <a:pt x="5408712" y="26789"/>
                </a:cubicBezTo>
                <a:lnTo>
                  <a:pt x="5387280" y="26789"/>
                </a:lnTo>
                <a:cubicBezTo>
                  <a:pt x="5385494" y="26789"/>
                  <a:pt x="5384601" y="25896"/>
                  <a:pt x="5384601" y="24110"/>
                </a:cubicBezTo>
                <a:lnTo>
                  <a:pt x="5384601" y="2679"/>
                </a:lnTo>
                <a:cubicBezTo>
                  <a:pt x="5384825" y="893"/>
                  <a:pt x="5385718" y="0"/>
                  <a:pt x="5387280" y="0"/>
                </a:cubicBezTo>
                <a:close/>
                <a:moveTo>
                  <a:pt x="5347097" y="0"/>
                </a:moveTo>
                <a:lnTo>
                  <a:pt x="5368528" y="0"/>
                </a:lnTo>
                <a:cubicBezTo>
                  <a:pt x="5370314" y="223"/>
                  <a:pt x="5371207" y="1116"/>
                  <a:pt x="5371207" y="2679"/>
                </a:cubicBezTo>
                <a:lnTo>
                  <a:pt x="5371207" y="24110"/>
                </a:lnTo>
                <a:cubicBezTo>
                  <a:pt x="5371207" y="25896"/>
                  <a:pt x="5370314" y="26789"/>
                  <a:pt x="5368528" y="26789"/>
                </a:cubicBezTo>
                <a:lnTo>
                  <a:pt x="5347097" y="26789"/>
                </a:lnTo>
                <a:cubicBezTo>
                  <a:pt x="5345311" y="26789"/>
                  <a:pt x="5344418" y="25896"/>
                  <a:pt x="5344418" y="24110"/>
                </a:cubicBezTo>
                <a:lnTo>
                  <a:pt x="5344418" y="2679"/>
                </a:lnTo>
                <a:cubicBezTo>
                  <a:pt x="5344641" y="893"/>
                  <a:pt x="5345534" y="0"/>
                  <a:pt x="5347097" y="0"/>
                </a:cubicBezTo>
                <a:close/>
                <a:moveTo>
                  <a:pt x="5306913" y="0"/>
                </a:moveTo>
                <a:lnTo>
                  <a:pt x="5328344" y="0"/>
                </a:lnTo>
                <a:cubicBezTo>
                  <a:pt x="5330130" y="223"/>
                  <a:pt x="5331023" y="1116"/>
                  <a:pt x="5331023" y="2679"/>
                </a:cubicBezTo>
                <a:lnTo>
                  <a:pt x="5331023" y="24110"/>
                </a:lnTo>
                <a:cubicBezTo>
                  <a:pt x="5331023" y="25896"/>
                  <a:pt x="5330130" y="26789"/>
                  <a:pt x="5328344" y="26789"/>
                </a:cubicBezTo>
                <a:lnTo>
                  <a:pt x="5306913" y="26789"/>
                </a:lnTo>
                <a:cubicBezTo>
                  <a:pt x="5305127" y="26789"/>
                  <a:pt x="5304234" y="25896"/>
                  <a:pt x="5304234" y="24110"/>
                </a:cubicBezTo>
                <a:lnTo>
                  <a:pt x="5304234" y="2679"/>
                </a:lnTo>
                <a:cubicBezTo>
                  <a:pt x="5304457" y="893"/>
                  <a:pt x="5305350" y="0"/>
                  <a:pt x="5306913" y="0"/>
                </a:cubicBezTo>
                <a:close/>
                <a:moveTo>
                  <a:pt x="5266730" y="0"/>
                </a:moveTo>
                <a:lnTo>
                  <a:pt x="5288161" y="0"/>
                </a:lnTo>
                <a:cubicBezTo>
                  <a:pt x="5289947" y="223"/>
                  <a:pt x="5290840" y="1116"/>
                  <a:pt x="5290840" y="2679"/>
                </a:cubicBezTo>
                <a:lnTo>
                  <a:pt x="5290840" y="24110"/>
                </a:lnTo>
                <a:cubicBezTo>
                  <a:pt x="5290840" y="25896"/>
                  <a:pt x="5289947" y="26789"/>
                  <a:pt x="5288161" y="26789"/>
                </a:cubicBezTo>
                <a:lnTo>
                  <a:pt x="5266730" y="26789"/>
                </a:lnTo>
                <a:cubicBezTo>
                  <a:pt x="5264944" y="26789"/>
                  <a:pt x="5264051" y="25896"/>
                  <a:pt x="5264051" y="24110"/>
                </a:cubicBezTo>
                <a:lnTo>
                  <a:pt x="5264051" y="2679"/>
                </a:lnTo>
                <a:cubicBezTo>
                  <a:pt x="5264274" y="893"/>
                  <a:pt x="5265167" y="0"/>
                  <a:pt x="5266730" y="0"/>
                </a:cubicBezTo>
                <a:close/>
                <a:moveTo>
                  <a:pt x="5226546" y="0"/>
                </a:moveTo>
                <a:lnTo>
                  <a:pt x="5247977" y="0"/>
                </a:lnTo>
                <a:cubicBezTo>
                  <a:pt x="5249763" y="223"/>
                  <a:pt x="5250656" y="1116"/>
                  <a:pt x="5250656" y="2679"/>
                </a:cubicBezTo>
                <a:lnTo>
                  <a:pt x="5250656" y="24110"/>
                </a:lnTo>
                <a:cubicBezTo>
                  <a:pt x="5250656" y="25896"/>
                  <a:pt x="5249763" y="26789"/>
                  <a:pt x="5247977" y="26789"/>
                </a:cubicBezTo>
                <a:lnTo>
                  <a:pt x="5226546" y="26789"/>
                </a:lnTo>
                <a:cubicBezTo>
                  <a:pt x="5224760" y="26789"/>
                  <a:pt x="5223867" y="25896"/>
                  <a:pt x="5223867" y="24110"/>
                </a:cubicBezTo>
                <a:lnTo>
                  <a:pt x="5223867" y="2679"/>
                </a:lnTo>
                <a:cubicBezTo>
                  <a:pt x="5224090" y="893"/>
                  <a:pt x="5224983" y="0"/>
                  <a:pt x="5226546" y="0"/>
                </a:cubicBezTo>
                <a:close/>
                <a:moveTo>
                  <a:pt x="5186362" y="0"/>
                </a:moveTo>
                <a:lnTo>
                  <a:pt x="5207794" y="0"/>
                </a:lnTo>
                <a:cubicBezTo>
                  <a:pt x="5209580" y="223"/>
                  <a:pt x="5210473" y="1116"/>
                  <a:pt x="5210473" y="2679"/>
                </a:cubicBezTo>
                <a:lnTo>
                  <a:pt x="5210473" y="24110"/>
                </a:lnTo>
                <a:cubicBezTo>
                  <a:pt x="5210473" y="25896"/>
                  <a:pt x="5209580" y="26789"/>
                  <a:pt x="5207794" y="26789"/>
                </a:cubicBezTo>
                <a:lnTo>
                  <a:pt x="5186362" y="26789"/>
                </a:lnTo>
                <a:cubicBezTo>
                  <a:pt x="5184576" y="26789"/>
                  <a:pt x="5183683" y="25896"/>
                  <a:pt x="5183683" y="24110"/>
                </a:cubicBezTo>
                <a:lnTo>
                  <a:pt x="5183683" y="2679"/>
                </a:lnTo>
                <a:cubicBezTo>
                  <a:pt x="5183907" y="893"/>
                  <a:pt x="5184800" y="0"/>
                  <a:pt x="5186362" y="0"/>
                </a:cubicBezTo>
                <a:close/>
                <a:moveTo>
                  <a:pt x="5146179" y="0"/>
                </a:moveTo>
                <a:lnTo>
                  <a:pt x="5167610" y="0"/>
                </a:lnTo>
                <a:cubicBezTo>
                  <a:pt x="5169396" y="223"/>
                  <a:pt x="5170289" y="1116"/>
                  <a:pt x="5170289" y="2679"/>
                </a:cubicBezTo>
                <a:lnTo>
                  <a:pt x="5170289" y="24110"/>
                </a:lnTo>
                <a:cubicBezTo>
                  <a:pt x="5170289" y="25896"/>
                  <a:pt x="5169396" y="26789"/>
                  <a:pt x="5167610" y="26789"/>
                </a:cubicBezTo>
                <a:lnTo>
                  <a:pt x="5146179" y="26789"/>
                </a:lnTo>
                <a:cubicBezTo>
                  <a:pt x="5144393" y="26789"/>
                  <a:pt x="5143500" y="25896"/>
                  <a:pt x="5143500" y="24110"/>
                </a:cubicBezTo>
                <a:lnTo>
                  <a:pt x="5143500" y="2679"/>
                </a:lnTo>
                <a:cubicBezTo>
                  <a:pt x="5143723" y="893"/>
                  <a:pt x="5144616" y="0"/>
                  <a:pt x="5146179" y="0"/>
                </a:cubicBezTo>
                <a:close/>
                <a:moveTo>
                  <a:pt x="4993481" y="0"/>
                </a:moveTo>
                <a:lnTo>
                  <a:pt x="5014912" y="0"/>
                </a:lnTo>
                <a:cubicBezTo>
                  <a:pt x="5016698" y="223"/>
                  <a:pt x="5017591" y="1116"/>
                  <a:pt x="5017591" y="2679"/>
                </a:cubicBezTo>
                <a:lnTo>
                  <a:pt x="5017591" y="24110"/>
                </a:lnTo>
                <a:cubicBezTo>
                  <a:pt x="5017591" y="25896"/>
                  <a:pt x="5016698" y="26789"/>
                  <a:pt x="5014912" y="26789"/>
                </a:cubicBezTo>
                <a:lnTo>
                  <a:pt x="4993481" y="26789"/>
                </a:lnTo>
                <a:cubicBezTo>
                  <a:pt x="4991695" y="26789"/>
                  <a:pt x="4990802" y="25896"/>
                  <a:pt x="4990802" y="24110"/>
                </a:cubicBezTo>
                <a:lnTo>
                  <a:pt x="4990802" y="2679"/>
                </a:lnTo>
                <a:cubicBezTo>
                  <a:pt x="4991025" y="893"/>
                  <a:pt x="4991918" y="0"/>
                  <a:pt x="4993481" y="0"/>
                </a:cubicBezTo>
                <a:close/>
                <a:moveTo>
                  <a:pt x="4953298" y="0"/>
                </a:moveTo>
                <a:lnTo>
                  <a:pt x="4974729" y="0"/>
                </a:lnTo>
                <a:cubicBezTo>
                  <a:pt x="4976515" y="223"/>
                  <a:pt x="4977408" y="1116"/>
                  <a:pt x="4977408" y="2679"/>
                </a:cubicBezTo>
                <a:lnTo>
                  <a:pt x="4977408" y="24110"/>
                </a:lnTo>
                <a:cubicBezTo>
                  <a:pt x="4977408" y="25896"/>
                  <a:pt x="4976515" y="26789"/>
                  <a:pt x="4974729" y="26789"/>
                </a:cubicBezTo>
                <a:lnTo>
                  <a:pt x="4953298" y="26789"/>
                </a:lnTo>
                <a:cubicBezTo>
                  <a:pt x="4951512" y="26789"/>
                  <a:pt x="4950619" y="25896"/>
                  <a:pt x="4950619" y="24110"/>
                </a:cubicBezTo>
                <a:lnTo>
                  <a:pt x="4950619" y="2679"/>
                </a:lnTo>
                <a:cubicBezTo>
                  <a:pt x="4950842" y="893"/>
                  <a:pt x="4951735" y="0"/>
                  <a:pt x="4953298" y="0"/>
                </a:cubicBezTo>
                <a:close/>
                <a:moveTo>
                  <a:pt x="4913114" y="0"/>
                </a:moveTo>
                <a:lnTo>
                  <a:pt x="4934545" y="0"/>
                </a:lnTo>
                <a:cubicBezTo>
                  <a:pt x="4936331" y="223"/>
                  <a:pt x="4937224" y="1116"/>
                  <a:pt x="4937224" y="2679"/>
                </a:cubicBezTo>
                <a:lnTo>
                  <a:pt x="4937224" y="24110"/>
                </a:lnTo>
                <a:cubicBezTo>
                  <a:pt x="4937224" y="25896"/>
                  <a:pt x="4936331" y="26789"/>
                  <a:pt x="4934545" y="26789"/>
                </a:cubicBezTo>
                <a:lnTo>
                  <a:pt x="4913114" y="26789"/>
                </a:lnTo>
                <a:cubicBezTo>
                  <a:pt x="4911328" y="26789"/>
                  <a:pt x="4910435" y="25896"/>
                  <a:pt x="4910435" y="24110"/>
                </a:cubicBezTo>
                <a:lnTo>
                  <a:pt x="4910435" y="2679"/>
                </a:lnTo>
                <a:cubicBezTo>
                  <a:pt x="4910658" y="893"/>
                  <a:pt x="4911551" y="0"/>
                  <a:pt x="4913114" y="0"/>
                </a:cubicBezTo>
                <a:close/>
                <a:moveTo>
                  <a:pt x="4872930" y="0"/>
                </a:moveTo>
                <a:lnTo>
                  <a:pt x="4894362" y="0"/>
                </a:lnTo>
                <a:cubicBezTo>
                  <a:pt x="4896148" y="223"/>
                  <a:pt x="4897040" y="1116"/>
                  <a:pt x="4897040" y="2679"/>
                </a:cubicBezTo>
                <a:lnTo>
                  <a:pt x="4897040" y="24110"/>
                </a:lnTo>
                <a:cubicBezTo>
                  <a:pt x="4897040" y="25896"/>
                  <a:pt x="4896148" y="26789"/>
                  <a:pt x="4894362" y="26789"/>
                </a:cubicBezTo>
                <a:lnTo>
                  <a:pt x="4872930" y="26789"/>
                </a:lnTo>
                <a:cubicBezTo>
                  <a:pt x="4871144" y="26789"/>
                  <a:pt x="4870251" y="25896"/>
                  <a:pt x="4870251" y="24110"/>
                </a:cubicBezTo>
                <a:lnTo>
                  <a:pt x="4870251" y="2679"/>
                </a:lnTo>
                <a:cubicBezTo>
                  <a:pt x="4870475" y="893"/>
                  <a:pt x="4871368" y="0"/>
                  <a:pt x="4872930" y="0"/>
                </a:cubicBezTo>
                <a:close/>
                <a:moveTo>
                  <a:pt x="4832747" y="0"/>
                </a:moveTo>
                <a:lnTo>
                  <a:pt x="4854178" y="0"/>
                </a:lnTo>
                <a:cubicBezTo>
                  <a:pt x="4855964" y="223"/>
                  <a:pt x="4856857" y="1116"/>
                  <a:pt x="4856857" y="2679"/>
                </a:cubicBezTo>
                <a:lnTo>
                  <a:pt x="4856857" y="24110"/>
                </a:lnTo>
                <a:cubicBezTo>
                  <a:pt x="4856857" y="25896"/>
                  <a:pt x="4855964" y="26789"/>
                  <a:pt x="4854178" y="26789"/>
                </a:cubicBezTo>
                <a:lnTo>
                  <a:pt x="4832747" y="26789"/>
                </a:lnTo>
                <a:cubicBezTo>
                  <a:pt x="4830961" y="26789"/>
                  <a:pt x="4830068" y="25896"/>
                  <a:pt x="4830068" y="24110"/>
                </a:cubicBezTo>
                <a:lnTo>
                  <a:pt x="4830068" y="2679"/>
                </a:lnTo>
                <a:cubicBezTo>
                  <a:pt x="4830291" y="893"/>
                  <a:pt x="4831184" y="0"/>
                  <a:pt x="4832747" y="0"/>
                </a:cubicBezTo>
                <a:close/>
                <a:moveTo>
                  <a:pt x="4792563" y="0"/>
                </a:moveTo>
                <a:lnTo>
                  <a:pt x="4813994" y="0"/>
                </a:lnTo>
                <a:cubicBezTo>
                  <a:pt x="4815780" y="223"/>
                  <a:pt x="4816673" y="1116"/>
                  <a:pt x="4816673" y="2679"/>
                </a:cubicBezTo>
                <a:lnTo>
                  <a:pt x="4816673" y="24110"/>
                </a:lnTo>
                <a:cubicBezTo>
                  <a:pt x="4816673" y="25896"/>
                  <a:pt x="4815780" y="26789"/>
                  <a:pt x="4813994" y="26789"/>
                </a:cubicBezTo>
                <a:lnTo>
                  <a:pt x="4792563" y="26789"/>
                </a:lnTo>
                <a:cubicBezTo>
                  <a:pt x="4790777" y="26789"/>
                  <a:pt x="4789884" y="25896"/>
                  <a:pt x="4789884" y="24110"/>
                </a:cubicBezTo>
                <a:lnTo>
                  <a:pt x="4789884" y="2679"/>
                </a:lnTo>
                <a:cubicBezTo>
                  <a:pt x="4790107" y="893"/>
                  <a:pt x="4791000" y="0"/>
                  <a:pt x="4792563" y="0"/>
                </a:cubicBezTo>
                <a:close/>
                <a:moveTo>
                  <a:pt x="4752380" y="0"/>
                </a:moveTo>
                <a:lnTo>
                  <a:pt x="4773811" y="0"/>
                </a:lnTo>
                <a:cubicBezTo>
                  <a:pt x="4775597" y="223"/>
                  <a:pt x="4776490" y="1116"/>
                  <a:pt x="4776490" y="2679"/>
                </a:cubicBezTo>
                <a:lnTo>
                  <a:pt x="4776490" y="24110"/>
                </a:lnTo>
                <a:cubicBezTo>
                  <a:pt x="4776490" y="25896"/>
                  <a:pt x="4775597" y="26789"/>
                  <a:pt x="4773811" y="26789"/>
                </a:cubicBezTo>
                <a:lnTo>
                  <a:pt x="4752380" y="26789"/>
                </a:lnTo>
                <a:cubicBezTo>
                  <a:pt x="4750594" y="26789"/>
                  <a:pt x="4749701" y="25896"/>
                  <a:pt x="4749701" y="24110"/>
                </a:cubicBezTo>
                <a:lnTo>
                  <a:pt x="4749701" y="2679"/>
                </a:lnTo>
                <a:cubicBezTo>
                  <a:pt x="4749924" y="893"/>
                  <a:pt x="4750817" y="0"/>
                  <a:pt x="4752380" y="0"/>
                </a:cubicBezTo>
                <a:close/>
                <a:moveTo>
                  <a:pt x="4712196" y="0"/>
                </a:moveTo>
                <a:lnTo>
                  <a:pt x="4733627" y="0"/>
                </a:lnTo>
                <a:cubicBezTo>
                  <a:pt x="4735413" y="223"/>
                  <a:pt x="4736306" y="1116"/>
                  <a:pt x="4736306" y="2679"/>
                </a:cubicBezTo>
                <a:lnTo>
                  <a:pt x="4736306" y="24110"/>
                </a:lnTo>
                <a:cubicBezTo>
                  <a:pt x="4736306" y="25896"/>
                  <a:pt x="4735413" y="26789"/>
                  <a:pt x="4733627" y="26789"/>
                </a:cubicBezTo>
                <a:lnTo>
                  <a:pt x="4712196" y="26789"/>
                </a:lnTo>
                <a:cubicBezTo>
                  <a:pt x="4710410" y="26789"/>
                  <a:pt x="4709517" y="25896"/>
                  <a:pt x="4709517" y="24110"/>
                </a:cubicBezTo>
                <a:lnTo>
                  <a:pt x="4709517" y="2679"/>
                </a:lnTo>
                <a:cubicBezTo>
                  <a:pt x="4709740" y="893"/>
                  <a:pt x="4710633" y="0"/>
                  <a:pt x="4712196" y="0"/>
                </a:cubicBezTo>
                <a:close/>
                <a:moveTo>
                  <a:pt x="4559498" y="0"/>
                </a:moveTo>
                <a:lnTo>
                  <a:pt x="4580930" y="0"/>
                </a:lnTo>
                <a:cubicBezTo>
                  <a:pt x="4582715" y="223"/>
                  <a:pt x="4583608" y="1116"/>
                  <a:pt x="4583608" y="2679"/>
                </a:cubicBezTo>
                <a:lnTo>
                  <a:pt x="4583608" y="24110"/>
                </a:lnTo>
                <a:cubicBezTo>
                  <a:pt x="4583608" y="25896"/>
                  <a:pt x="4582715" y="26789"/>
                  <a:pt x="4580930" y="26789"/>
                </a:cubicBezTo>
                <a:lnTo>
                  <a:pt x="4559498" y="26789"/>
                </a:lnTo>
                <a:cubicBezTo>
                  <a:pt x="4557712" y="26789"/>
                  <a:pt x="4556819" y="25896"/>
                  <a:pt x="4556819" y="24110"/>
                </a:cubicBezTo>
                <a:lnTo>
                  <a:pt x="4556819" y="2679"/>
                </a:lnTo>
                <a:cubicBezTo>
                  <a:pt x="4557043" y="893"/>
                  <a:pt x="4557936" y="0"/>
                  <a:pt x="4559498" y="0"/>
                </a:cubicBezTo>
                <a:close/>
                <a:moveTo>
                  <a:pt x="4519315" y="0"/>
                </a:moveTo>
                <a:lnTo>
                  <a:pt x="4540746" y="0"/>
                </a:lnTo>
                <a:cubicBezTo>
                  <a:pt x="4542532" y="223"/>
                  <a:pt x="4543425" y="1116"/>
                  <a:pt x="4543425" y="2679"/>
                </a:cubicBezTo>
                <a:lnTo>
                  <a:pt x="4543425" y="24110"/>
                </a:lnTo>
                <a:cubicBezTo>
                  <a:pt x="4543425" y="25896"/>
                  <a:pt x="4542532" y="26789"/>
                  <a:pt x="4540746" y="26789"/>
                </a:cubicBezTo>
                <a:lnTo>
                  <a:pt x="4519315" y="26789"/>
                </a:lnTo>
                <a:cubicBezTo>
                  <a:pt x="4517529" y="26789"/>
                  <a:pt x="4516636" y="25896"/>
                  <a:pt x="4516636" y="24110"/>
                </a:cubicBezTo>
                <a:lnTo>
                  <a:pt x="4516636" y="2679"/>
                </a:lnTo>
                <a:cubicBezTo>
                  <a:pt x="4516859" y="893"/>
                  <a:pt x="4517752" y="0"/>
                  <a:pt x="4519315" y="0"/>
                </a:cubicBezTo>
                <a:close/>
                <a:moveTo>
                  <a:pt x="4479131" y="0"/>
                </a:moveTo>
                <a:lnTo>
                  <a:pt x="4500562" y="0"/>
                </a:lnTo>
                <a:cubicBezTo>
                  <a:pt x="4502348" y="223"/>
                  <a:pt x="4503241" y="1116"/>
                  <a:pt x="4503241" y="2679"/>
                </a:cubicBezTo>
                <a:lnTo>
                  <a:pt x="4503241" y="24110"/>
                </a:lnTo>
                <a:cubicBezTo>
                  <a:pt x="4503241" y="25896"/>
                  <a:pt x="4502348" y="26789"/>
                  <a:pt x="4500562" y="26789"/>
                </a:cubicBezTo>
                <a:lnTo>
                  <a:pt x="4479131" y="26789"/>
                </a:lnTo>
                <a:cubicBezTo>
                  <a:pt x="4477345" y="26789"/>
                  <a:pt x="4476452" y="25896"/>
                  <a:pt x="4476452" y="24110"/>
                </a:cubicBezTo>
                <a:lnTo>
                  <a:pt x="4476452" y="2679"/>
                </a:lnTo>
                <a:cubicBezTo>
                  <a:pt x="4476675" y="893"/>
                  <a:pt x="4477568" y="0"/>
                  <a:pt x="4479131" y="0"/>
                </a:cubicBezTo>
                <a:close/>
                <a:moveTo>
                  <a:pt x="4438948" y="0"/>
                </a:moveTo>
                <a:lnTo>
                  <a:pt x="4460379" y="0"/>
                </a:lnTo>
                <a:cubicBezTo>
                  <a:pt x="4462165" y="223"/>
                  <a:pt x="4463058" y="1116"/>
                  <a:pt x="4463058" y="2679"/>
                </a:cubicBezTo>
                <a:lnTo>
                  <a:pt x="4463058" y="24110"/>
                </a:lnTo>
                <a:cubicBezTo>
                  <a:pt x="4463058" y="25896"/>
                  <a:pt x="4462165" y="26789"/>
                  <a:pt x="4460379" y="26789"/>
                </a:cubicBezTo>
                <a:lnTo>
                  <a:pt x="4438948" y="26789"/>
                </a:lnTo>
                <a:cubicBezTo>
                  <a:pt x="4437162" y="26789"/>
                  <a:pt x="4436269" y="25896"/>
                  <a:pt x="4436269" y="24110"/>
                </a:cubicBezTo>
                <a:lnTo>
                  <a:pt x="4436269" y="2679"/>
                </a:lnTo>
                <a:cubicBezTo>
                  <a:pt x="4436492" y="893"/>
                  <a:pt x="4437385" y="0"/>
                  <a:pt x="4438948" y="0"/>
                </a:cubicBezTo>
                <a:close/>
                <a:moveTo>
                  <a:pt x="4238030" y="0"/>
                </a:moveTo>
                <a:lnTo>
                  <a:pt x="4259461" y="0"/>
                </a:lnTo>
                <a:cubicBezTo>
                  <a:pt x="4261247" y="223"/>
                  <a:pt x="4262140" y="1116"/>
                  <a:pt x="4262140" y="2679"/>
                </a:cubicBezTo>
                <a:lnTo>
                  <a:pt x="4262140" y="24110"/>
                </a:lnTo>
                <a:cubicBezTo>
                  <a:pt x="4262140" y="25896"/>
                  <a:pt x="4261247" y="26789"/>
                  <a:pt x="4259461" y="26789"/>
                </a:cubicBezTo>
                <a:lnTo>
                  <a:pt x="4238030" y="26789"/>
                </a:lnTo>
                <a:cubicBezTo>
                  <a:pt x="4236244" y="26789"/>
                  <a:pt x="4235351" y="25896"/>
                  <a:pt x="4235351" y="24110"/>
                </a:cubicBezTo>
                <a:lnTo>
                  <a:pt x="4235351" y="2679"/>
                </a:lnTo>
                <a:cubicBezTo>
                  <a:pt x="4235574" y="893"/>
                  <a:pt x="4236467" y="0"/>
                  <a:pt x="4238030" y="0"/>
                </a:cubicBezTo>
                <a:close/>
                <a:moveTo>
                  <a:pt x="4197846" y="0"/>
                </a:moveTo>
                <a:lnTo>
                  <a:pt x="4219277" y="0"/>
                </a:lnTo>
                <a:cubicBezTo>
                  <a:pt x="4221063" y="223"/>
                  <a:pt x="4221956" y="1116"/>
                  <a:pt x="4221956" y="2679"/>
                </a:cubicBezTo>
                <a:lnTo>
                  <a:pt x="4221956" y="24110"/>
                </a:lnTo>
                <a:cubicBezTo>
                  <a:pt x="4221956" y="25896"/>
                  <a:pt x="4221063" y="26789"/>
                  <a:pt x="4219277" y="26789"/>
                </a:cubicBezTo>
                <a:lnTo>
                  <a:pt x="4197846" y="26789"/>
                </a:lnTo>
                <a:cubicBezTo>
                  <a:pt x="4196060" y="26789"/>
                  <a:pt x="4195167" y="25896"/>
                  <a:pt x="4195167" y="24110"/>
                </a:cubicBezTo>
                <a:lnTo>
                  <a:pt x="4195167" y="2679"/>
                </a:lnTo>
                <a:cubicBezTo>
                  <a:pt x="4195390" y="893"/>
                  <a:pt x="4196283" y="0"/>
                  <a:pt x="4197846" y="0"/>
                </a:cubicBezTo>
                <a:close/>
                <a:moveTo>
                  <a:pt x="4157662" y="0"/>
                </a:moveTo>
                <a:lnTo>
                  <a:pt x="4179094" y="0"/>
                </a:lnTo>
                <a:cubicBezTo>
                  <a:pt x="4180880" y="223"/>
                  <a:pt x="4181773" y="1116"/>
                  <a:pt x="4181773" y="2679"/>
                </a:cubicBezTo>
                <a:lnTo>
                  <a:pt x="4181773" y="24110"/>
                </a:lnTo>
                <a:cubicBezTo>
                  <a:pt x="4181773" y="25896"/>
                  <a:pt x="4180880" y="26789"/>
                  <a:pt x="4179094" y="26789"/>
                </a:cubicBezTo>
                <a:lnTo>
                  <a:pt x="4157662" y="26789"/>
                </a:lnTo>
                <a:cubicBezTo>
                  <a:pt x="4155876" y="26789"/>
                  <a:pt x="4154983" y="25896"/>
                  <a:pt x="4154983" y="24110"/>
                </a:cubicBezTo>
                <a:lnTo>
                  <a:pt x="4154983" y="2679"/>
                </a:lnTo>
                <a:cubicBezTo>
                  <a:pt x="4155207" y="893"/>
                  <a:pt x="4156100" y="0"/>
                  <a:pt x="4157662" y="0"/>
                </a:cubicBezTo>
                <a:close/>
                <a:moveTo>
                  <a:pt x="4117479" y="0"/>
                </a:moveTo>
                <a:lnTo>
                  <a:pt x="4138910" y="0"/>
                </a:lnTo>
                <a:cubicBezTo>
                  <a:pt x="4140696" y="223"/>
                  <a:pt x="4141589" y="1116"/>
                  <a:pt x="4141589" y="2679"/>
                </a:cubicBezTo>
                <a:lnTo>
                  <a:pt x="4141589" y="24110"/>
                </a:lnTo>
                <a:cubicBezTo>
                  <a:pt x="4141589" y="25896"/>
                  <a:pt x="4140696" y="26789"/>
                  <a:pt x="4138910" y="26789"/>
                </a:cubicBezTo>
                <a:lnTo>
                  <a:pt x="4117479" y="26789"/>
                </a:lnTo>
                <a:cubicBezTo>
                  <a:pt x="4115693" y="26789"/>
                  <a:pt x="4114800" y="25896"/>
                  <a:pt x="4114800" y="24110"/>
                </a:cubicBezTo>
                <a:lnTo>
                  <a:pt x="4114800" y="2679"/>
                </a:lnTo>
                <a:cubicBezTo>
                  <a:pt x="4115023" y="893"/>
                  <a:pt x="4115916" y="0"/>
                  <a:pt x="4117479" y="0"/>
                </a:cubicBezTo>
                <a:close/>
                <a:moveTo>
                  <a:pt x="4045148" y="0"/>
                </a:moveTo>
                <a:lnTo>
                  <a:pt x="4066580" y="0"/>
                </a:lnTo>
                <a:cubicBezTo>
                  <a:pt x="4068365" y="223"/>
                  <a:pt x="4069258" y="1116"/>
                  <a:pt x="4069258" y="2679"/>
                </a:cubicBezTo>
                <a:lnTo>
                  <a:pt x="4069258" y="24110"/>
                </a:lnTo>
                <a:cubicBezTo>
                  <a:pt x="4069258" y="25896"/>
                  <a:pt x="4068365" y="26789"/>
                  <a:pt x="4066580" y="26789"/>
                </a:cubicBezTo>
                <a:lnTo>
                  <a:pt x="4045148" y="26789"/>
                </a:lnTo>
                <a:cubicBezTo>
                  <a:pt x="4043362" y="26789"/>
                  <a:pt x="4042469" y="25896"/>
                  <a:pt x="4042469" y="24110"/>
                </a:cubicBezTo>
                <a:lnTo>
                  <a:pt x="4042469" y="2679"/>
                </a:lnTo>
                <a:cubicBezTo>
                  <a:pt x="4042693" y="893"/>
                  <a:pt x="4043586" y="0"/>
                  <a:pt x="4045148" y="0"/>
                </a:cubicBezTo>
                <a:close/>
                <a:moveTo>
                  <a:pt x="4004965" y="0"/>
                </a:moveTo>
                <a:lnTo>
                  <a:pt x="4026396" y="0"/>
                </a:lnTo>
                <a:cubicBezTo>
                  <a:pt x="4028182" y="223"/>
                  <a:pt x="4029075" y="1116"/>
                  <a:pt x="4029075" y="2679"/>
                </a:cubicBezTo>
                <a:lnTo>
                  <a:pt x="4029075" y="24110"/>
                </a:lnTo>
                <a:cubicBezTo>
                  <a:pt x="4029075" y="25896"/>
                  <a:pt x="4028182" y="26789"/>
                  <a:pt x="4026396" y="26789"/>
                </a:cubicBezTo>
                <a:lnTo>
                  <a:pt x="4004965" y="26789"/>
                </a:lnTo>
                <a:cubicBezTo>
                  <a:pt x="4003179" y="26789"/>
                  <a:pt x="4002286" y="25896"/>
                  <a:pt x="4002286" y="24110"/>
                </a:cubicBezTo>
                <a:lnTo>
                  <a:pt x="4002286" y="2679"/>
                </a:lnTo>
                <a:cubicBezTo>
                  <a:pt x="4002509" y="893"/>
                  <a:pt x="4003402" y="0"/>
                  <a:pt x="4004965" y="0"/>
                </a:cubicBezTo>
                <a:close/>
                <a:moveTo>
                  <a:pt x="3964781" y="0"/>
                </a:moveTo>
                <a:lnTo>
                  <a:pt x="3986212" y="0"/>
                </a:lnTo>
                <a:cubicBezTo>
                  <a:pt x="3987998" y="223"/>
                  <a:pt x="3988891" y="1116"/>
                  <a:pt x="3988891" y="2679"/>
                </a:cubicBezTo>
                <a:lnTo>
                  <a:pt x="3988891" y="24110"/>
                </a:lnTo>
                <a:cubicBezTo>
                  <a:pt x="3988891" y="25896"/>
                  <a:pt x="3987998" y="26789"/>
                  <a:pt x="3986212" y="26789"/>
                </a:cubicBezTo>
                <a:lnTo>
                  <a:pt x="3964781" y="26789"/>
                </a:lnTo>
                <a:cubicBezTo>
                  <a:pt x="3962995" y="26789"/>
                  <a:pt x="3962102" y="25896"/>
                  <a:pt x="3962102" y="24110"/>
                </a:cubicBezTo>
                <a:lnTo>
                  <a:pt x="3962102" y="2679"/>
                </a:lnTo>
                <a:cubicBezTo>
                  <a:pt x="3962325" y="893"/>
                  <a:pt x="3963218" y="0"/>
                  <a:pt x="3964781" y="0"/>
                </a:cubicBezTo>
                <a:close/>
                <a:moveTo>
                  <a:pt x="3924598" y="0"/>
                </a:moveTo>
                <a:lnTo>
                  <a:pt x="3946029" y="0"/>
                </a:lnTo>
                <a:cubicBezTo>
                  <a:pt x="3947815" y="223"/>
                  <a:pt x="3948708" y="1116"/>
                  <a:pt x="3948708" y="2679"/>
                </a:cubicBezTo>
                <a:lnTo>
                  <a:pt x="3948708" y="24110"/>
                </a:lnTo>
                <a:cubicBezTo>
                  <a:pt x="3948708" y="25896"/>
                  <a:pt x="3947815" y="26789"/>
                  <a:pt x="3946029" y="26789"/>
                </a:cubicBezTo>
                <a:lnTo>
                  <a:pt x="3924598" y="26789"/>
                </a:lnTo>
                <a:cubicBezTo>
                  <a:pt x="3922812" y="26789"/>
                  <a:pt x="3921919" y="25896"/>
                  <a:pt x="3921919" y="24110"/>
                </a:cubicBezTo>
                <a:lnTo>
                  <a:pt x="3921919" y="2679"/>
                </a:lnTo>
                <a:cubicBezTo>
                  <a:pt x="3922142" y="893"/>
                  <a:pt x="3923035" y="0"/>
                  <a:pt x="3924598" y="0"/>
                </a:cubicBezTo>
                <a:close/>
                <a:moveTo>
                  <a:pt x="3884414" y="0"/>
                </a:moveTo>
                <a:lnTo>
                  <a:pt x="3905845" y="0"/>
                </a:lnTo>
                <a:cubicBezTo>
                  <a:pt x="3907631" y="223"/>
                  <a:pt x="3908524" y="1116"/>
                  <a:pt x="3908524" y="2679"/>
                </a:cubicBezTo>
                <a:lnTo>
                  <a:pt x="3908524" y="24110"/>
                </a:lnTo>
                <a:cubicBezTo>
                  <a:pt x="3908524" y="25896"/>
                  <a:pt x="3907631" y="26789"/>
                  <a:pt x="3905845" y="26789"/>
                </a:cubicBezTo>
                <a:lnTo>
                  <a:pt x="3884414" y="26789"/>
                </a:lnTo>
                <a:cubicBezTo>
                  <a:pt x="3882628" y="26789"/>
                  <a:pt x="3881735" y="25896"/>
                  <a:pt x="3881735" y="24110"/>
                </a:cubicBezTo>
                <a:lnTo>
                  <a:pt x="3881735" y="2679"/>
                </a:lnTo>
                <a:cubicBezTo>
                  <a:pt x="3881958" y="893"/>
                  <a:pt x="3882851" y="0"/>
                  <a:pt x="3884414" y="0"/>
                </a:cubicBezTo>
                <a:close/>
                <a:moveTo>
                  <a:pt x="3844230" y="0"/>
                </a:moveTo>
                <a:lnTo>
                  <a:pt x="3865662" y="0"/>
                </a:lnTo>
                <a:cubicBezTo>
                  <a:pt x="3867448" y="223"/>
                  <a:pt x="3868340" y="1116"/>
                  <a:pt x="3868340" y="2679"/>
                </a:cubicBezTo>
                <a:lnTo>
                  <a:pt x="3868340" y="24110"/>
                </a:lnTo>
                <a:cubicBezTo>
                  <a:pt x="3868340" y="25896"/>
                  <a:pt x="3867448" y="26789"/>
                  <a:pt x="3865662" y="26789"/>
                </a:cubicBezTo>
                <a:lnTo>
                  <a:pt x="3844230" y="26789"/>
                </a:lnTo>
                <a:cubicBezTo>
                  <a:pt x="3842444" y="26789"/>
                  <a:pt x="3841551" y="25896"/>
                  <a:pt x="3841551" y="24110"/>
                </a:cubicBezTo>
                <a:lnTo>
                  <a:pt x="3841551" y="2679"/>
                </a:lnTo>
                <a:cubicBezTo>
                  <a:pt x="3841775" y="893"/>
                  <a:pt x="3842668" y="0"/>
                  <a:pt x="3844230" y="0"/>
                </a:cubicBezTo>
                <a:close/>
                <a:moveTo>
                  <a:pt x="3804047" y="0"/>
                </a:moveTo>
                <a:lnTo>
                  <a:pt x="3825478" y="0"/>
                </a:lnTo>
                <a:cubicBezTo>
                  <a:pt x="3827264" y="223"/>
                  <a:pt x="3828157" y="1116"/>
                  <a:pt x="3828157" y="2679"/>
                </a:cubicBezTo>
                <a:lnTo>
                  <a:pt x="3828157" y="24110"/>
                </a:lnTo>
                <a:cubicBezTo>
                  <a:pt x="3828157" y="25896"/>
                  <a:pt x="3827264" y="26789"/>
                  <a:pt x="3825478" y="26789"/>
                </a:cubicBezTo>
                <a:lnTo>
                  <a:pt x="3804047" y="26789"/>
                </a:lnTo>
                <a:cubicBezTo>
                  <a:pt x="3802261" y="26789"/>
                  <a:pt x="3801368" y="25896"/>
                  <a:pt x="3801368" y="24110"/>
                </a:cubicBezTo>
                <a:lnTo>
                  <a:pt x="3801368" y="2679"/>
                </a:lnTo>
                <a:cubicBezTo>
                  <a:pt x="3801591" y="893"/>
                  <a:pt x="3802484" y="0"/>
                  <a:pt x="3804047" y="0"/>
                </a:cubicBezTo>
                <a:close/>
                <a:moveTo>
                  <a:pt x="3763863" y="0"/>
                </a:moveTo>
                <a:lnTo>
                  <a:pt x="3785294" y="0"/>
                </a:lnTo>
                <a:cubicBezTo>
                  <a:pt x="3787080" y="223"/>
                  <a:pt x="3787973" y="1116"/>
                  <a:pt x="3787973" y="2679"/>
                </a:cubicBezTo>
                <a:lnTo>
                  <a:pt x="3787973" y="24110"/>
                </a:lnTo>
                <a:cubicBezTo>
                  <a:pt x="3787973" y="25896"/>
                  <a:pt x="3787080" y="26789"/>
                  <a:pt x="3785294" y="26789"/>
                </a:cubicBezTo>
                <a:lnTo>
                  <a:pt x="3763863" y="26789"/>
                </a:lnTo>
                <a:cubicBezTo>
                  <a:pt x="3762077" y="26789"/>
                  <a:pt x="3761184" y="25896"/>
                  <a:pt x="3761184" y="24110"/>
                </a:cubicBezTo>
                <a:lnTo>
                  <a:pt x="3761184" y="2679"/>
                </a:lnTo>
                <a:cubicBezTo>
                  <a:pt x="3761407" y="893"/>
                  <a:pt x="3762300" y="0"/>
                  <a:pt x="3763863" y="0"/>
                </a:cubicBezTo>
                <a:close/>
                <a:moveTo>
                  <a:pt x="3723679" y="0"/>
                </a:moveTo>
                <a:lnTo>
                  <a:pt x="3745111" y="0"/>
                </a:lnTo>
                <a:cubicBezTo>
                  <a:pt x="3746897" y="223"/>
                  <a:pt x="3747790" y="1116"/>
                  <a:pt x="3747790" y="2679"/>
                </a:cubicBezTo>
                <a:lnTo>
                  <a:pt x="3747790" y="24110"/>
                </a:lnTo>
                <a:cubicBezTo>
                  <a:pt x="3747790" y="25896"/>
                  <a:pt x="3746897" y="26789"/>
                  <a:pt x="3745111" y="26789"/>
                </a:cubicBezTo>
                <a:lnTo>
                  <a:pt x="3723679" y="26789"/>
                </a:lnTo>
                <a:cubicBezTo>
                  <a:pt x="3721893" y="26789"/>
                  <a:pt x="3721001" y="25896"/>
                  <a:pt x="3721001" y="24110"/>
                </a:cubicBezTo>
                <a:lnTo>
                  <a:pt x="3721001" y="2679"/>
                </a:lnTo>
                <a:cubicBezTo>
                  <a:pt x="3721224" y="893"/>
                  <a:pt x="3722117" y="0"/>
                  <a:pt x="3723679" y="0"/>
                </a:cubicBezTo>
                <a:close/>
                <a:moveTo>
                  <a:pt x="3683496" y="0"/>
                </a:moveTo>
                <a:lnTo>
                  <a:pt x="3704927" y="0"/>
                </a:lnTo>
                <a:cubicBezTo>
                  <a:pt x="3706713" y="223"/>
                  <a:pt x="3707606" y="1116"/>
                  <a:pt x="3707606" y="2679"/>
                </a:cubicBezTo>
                <a:lnTo>
                  <a:pt x="3707606" y="24110"/>
                </a:lnTo>
                <a:cubicBezTo>
                  <a:pt x="3707606" y="25896"/>
                  <a:pt x="3706713" y="26789"/>
                  <a:pt x="3704927" y="26789"/>
                </a:cubicBezTo>
                <a:lnTo>
                  <a:pt x="3683496" y="26789"/>
                </a:lnTo>
                <a:cubicBezTo>
                  <a:pt x="3681710" y="26789"/>
                  <a:pt x="3680817" y="25896"/>
                  <a:pt x="3680817" y="24110"/>
                </a:cubicBezTo>
                <a:lnTo>
                  <a:pt x="3680817" y="2679"/>
                </a:lnTo>
                <a:cubicBezTo>
                  <a:pt x="3681040" y="893"/>
                  <a:pt x="3681933" y="0"/>
                  <a:pt x="3683496" y="0"/>
                </a:cubicBezTo>
                <a:close/>
                <a:moveTo>
                  <a:pt x="3643312" y="0"/>
                </a:moveTo>
                <a:lnTo>
                  <a:pt x="3664743" y="0"/>
                </a:lnTo>
                <a:cubicBezTo>
                  <a:pt x="3666529" y="223"/>
                  <a:pt x="3667422" y="1116"/>
                  <a:pt x="3667422" y="2679"/>
                </a:cubicBezTo>
                <a:lnTo>
                  <a:pt x="3667422" y="24110"/>
                </a:lnTo>
                <a:cubicBezTo>
                  <a:pt x="3667422" y="25896"/>
                  <a:pt x="3666529" y="26789"/>
                  <a:pt x="3664743" y="26789"/>
                </a:cubicBezTo>
                <a:lnTo>
                  <a:pt x="3643312" y="26789"/>
                </a:lnTo>
                <a:cubicBezTo>
                  <a:pt x="3641526" y="26789"/>
                  <a:pt x="3640633" y="25896"/>
                  <a:pt x="3640633" y="24110"/>
                </a:cubicBezTo>
                <a:lnTo>
                  <a:pt x="3640633" y="2679"/>
                </a:lnTo>
                <a:cubicBezTo>
                  <a:pt x="3640857" y="893"/>
                  <a:pt x="3641750" y="0"/>
                  <a:pt x="3643312" y="0"/>
                </a:cubicBezTo>
                <a:close/>
                <a:moveTo>
                  <a:pt x="3603129" y="0"/>
                </a:moveTo>
                <a:lnTo>
                  <a:pt x="3624560" y="0"/>
                </a:lnTo>
                <a:cubicBezTo>
                  <a:pt x="3626346" y="223"/>
                  <a:pt x="3627239" y="1116"/>
                  <a:pt x="3627239" y="2679"/>
                </a:cubicBezTo>
                <a:lnTo>
                  <a:pt x="3627239" y="24110"/>
                </a:lnTo>
                <a:cubicBezTo>
                  <a:pt x="3627239" y="25896"/>
                  <a:pt x="3626346" y="26789"/>
                  <a:pt x="3624560" y="26789"/>
                </a:cubicBezTo>
                <a:lnTo>
                  <a:pt x="3603129" y="26789"/>
                </a:lnTo>
                <a:cubicBezTo>
                  <a:pt x="3601343" y="26789"/>
                  <a:pt x="3600450" y="25896"/>
                  <a:pt x="3600450" y="24110"/>
                </a:cubicBezTo>
                <a:lnTo>
                  <a:pt x="3600450" y="2679"/>
                </a:lnTo>
                <a:cubicBezTo>
                  <a:pt x="3600673" y="893"/>
                  <a:pt x="3601566" y="0"/>
                  <a:pt x="3603129" y="0"/>
                </a:cubicBezTo>
                <a:close/>
                <a:moveTo>
                  <a:pt x="3016448" y="0"/>
                </a:moveTo>
                <a:lnTo>
                  <a:pt x="3037879" y="0"/>
                </a:lnTo>
                <a:cubicBezTo>
                  <a:pt x="3039665" y="223"/>
                  <a:pt x="3040558" y="1116"/>
                  <a:pt x="3040558" y="2679"/>
                </a:cubicBezTo>
                <a:lnTo>
                  <a:pt x="3040558" y="24110"/>
                </a:lnTo>
                <a:cubicBezTo>
                  <a:pt x="3040558" y="25896"/>
                  <a:pt x="3039665" y="26789"/>
                  <a:pt x="3037879" y="26789"/>
                </a:cubicBezTo>
                <a:lnTo>
                  <a:pt x="3016448" y="26789"/>
                </a:lnTo>
                <a:cubicBezTo>
                  <a:pt x="3014662" y="26789"/>
                  <a:pt x="3013769" y="25896"/>
                  <a:pt x="3013769" y="24110"/>
                </a:cubicBezTo>
                <a:lnTo>
                  <a:pt x="3013769" y="2679"/>
                </a:lnTo>
                <a:cubicBezTo>
                  <a:pt x="3013993" y="893"/>
                  <a:pt x="3014885" y="0"/>
                  <a:pt x="3016448" y="0"/>
                </a:cubicBezTo>
                <a:close/>
                <a:moveTo>
                  <a:pt x="2976265" y="0"/>
                </a:moveTo>
                <a:lnTo>
                  <a:pt x="2997696" y="0"/>
                </a:lnTo>
                <a:cubicBezTo>
                  <a:pt x="2999482" y="223"/>
                  <a:pt x="3000375" y="1116"/>
                  <a:pt x="3000375" y="2679"/>
                </a:cubicBezTo>
                <a:lnTo>
                  <a:pt x="3000375" y="24110"/>
                </a:lnTo>
                <a:cubicBezTo>
                  <a:pt x="3000375" y="25896"/>
                  <a:pt x="2999482" y="26789"/>
                  <a:pt x="2997696" y="26789"/>
                </a:cubicBezTo>
                <a:lnTo>
                  <a:pt x="2976265" y="26789"/>
                </a:lnTo>
                <a:cubicBezTo>
                  <a:pt x="2974479" y="26789"/>
                  <a:pt x="2973586" y="25896"/>
                  <a:pt x="2973586" y="24110"/>
                </a:cubicBezTo>
                <a:lnTo>
                  <a:pt x="2973586" y="2679"/>
                </a:lnTo>
                <a:cubicBezTo>
                  <a:pt x="2973809" y="893"/>
                  <a:pt x="2974702" y="0"/>
                  <a:pt x="2976265" y="0"/>
                </a:cubicBezTo>
                <a:close/>
                <a:moveTo>
                  <a:pt x="2936081" y="0"/>
                </a:moveTo>
                <a:lnTo>
                  <a:pt x="2957512" y="0"/>
                </a:lnTo>
                <a:cubicBezTo>
                  <a:pt x="2959298" y="223"/>
                  <a:pt x="2960191" y="1116"/>
                  <a:pt x="2960191" y="2679"/>
                </a:cubicBezTo>
                <a:lnTo>
                  <a:pt x="2960191" y="24110"/>
                </a:lnTo>
                <a:cubicBezTo>
                  <a:pt x="2960191" y="25896"/>
                  <a:pt x="2959298" y="26789"/>
                  <a:pt x="2957512" y="26789"/>
                </a:cubicBezTo>
                <a:lnTo>
                  <a:pt x="2936081" y="26789"/>
                </a:lnTo>
                <a:cubicBezTo>
                  <a:pt x="2934295" y="26789"/>
                  <a:pt x="2933402" y="25896"/>
                  <a:pt x="2933402" y="24110"/>
                </a:cubicBezTo>
                <a:lnTo>
                  <a:pt x="2933402" y="2679"/>
                </a:lnTo>
                <a:cubicBezTo>
                  <a:pt x="2933625" y="893"/>
                  <a:pt x="2934518" y="0"/>
                  <a:pt x="2936081" y="0"/>
                </a:cubicBezTo>
                <a:close/>
                <a:moveTo>
                  <a:pt x="2895897" y="0"/>
                </a:moveTo>
                <a:lnTo>
                  <a:pt x="2917329" y="0"/>
                </a:lnTo>
                <a:cubicBezTo>
                  <a:pt x="2919115" y="223"/>
                  <a:pt x="2920008" y="1116"/>
                  <a:pt x="2920008" y="2679"/>
                </a:cubicBezTo>
                <a:lnTo>
                  <a:pt x="2920008" y="24110"/>
                </a:lnTo>
                <a:cubicBezTo>
                  <a:pt x="2920008" y="25896"/>
                  <a:pt x="2919115" y="26789"/>
                  <a:pt x="2917329" y="26789"/>
                </a:cubicBezTo>
                <a:lnTo>
                  <a:pt x="2895897" y="26789"/>
                </a:lnTo>
                <a:cubicBezTo>
                  <a:pt x="2894111" y="26789"/>
                  <a:pt x="2893218" y="25896"/>
                  <a:pt x="2893218" y="24110"/>
                </a:cubicBezTo>
                <a:lnTo>
                  <a:pt x="2893218" y="2679"/>
                </a:lnTo>
                <a:cubicBezTo>
                  <a:pt x="2893442" y="893"/>
                  <a:pt x="2894335" y="0"/>
                  <a:pt x="2895897" y="0"/>
                </a:cubicBezTo>
                <a:close/>
                <a:moveTo>
                  <a:pt x="2855714" y="0"/>
                </a:moveTo>
                <a:lnTo>
                  <a:pt x="2877145" y="0"/>
                </a:lnTo>
                <a:cubicBezTo>
                  <a:pt x="2878931" y="223"/>
                  <a:pt x="2879824" y="1116"/>
                  <a:pt x="2879824" y="2679"/>
                </a:cubicBezTo>
                <a:lnTo>
                  <a:pt x="2879824" y="24110"/>
                </a:lnTo>
                <a:cubicBezTo>
                  <a:pt x="2879824" y="25896"/>
                  <a:pt x="2878931" y="26789"/>
                  <a:pt x="2877145" y="26789"/>
                </a:cubicBezTo>
                <a:lnTo>
                  <a:pt x="2855714" y="26789"/>
                </a:lnTo>
                <a:cubicBezTo>
                  <a:pt x="2853928" y="26789"/>
                  <a:pt x="2853035" y="25896"/>
                  <a:pt x="2853035" y="24110"/>
                </a:cubicBezTo>
                <a:lnTo>
                  <a:pt x="2853035" y="2679"/>
                </a:lnTo>
                <a:cubicBezTo>
                  <a:pt x="2853258" y="893"/>
                  <a:pt x="2854151" y="0"/>
                  <a:pt x="2855714" y="0"/>
                </a:cubicBezTo>
                <a:close/>
                <a:moveTo>
                  <a:pt x="2815530" y="0"/>
                </a:moveTo>
                <a:lnTo>
                  <a:pt x="2836961" y="0"/>
                </a:lnTo>
                <a:cubicBezTo>
                  <a:pt x="2838747" y="223"/>
                  <a:pt x="2839640" y="1116"/>
                  <a:pt x="2839640" y="2679"/>
                </a:cubicBezTo>
                <a:lnTo>
                  <a:pt x="2839640" y="24110"/>
                </a:lnTo>
                <a:cubicBezTo>
                  <a:pt x="2839640" y="25896"/>
                  <a:pt x="2838747" y="26789"/>
                  <a:pt x="2836961" y="26789"/>
                </a:cubicBezTo>
                <a:lnTo>
                  <a:pt x="2815530" y="26789"/>
                </a:lnTo>
                <a:cubicBezTo>
                  <a:pt x="2813744" y="26789"/>
                  <a:pt x="2812851" y="25896"/>
                  <a:pt x="2812851" y="24110"/>
                </a:cubicBezTo>
                <a:lnTo>
                  <a:pt x="2812851" y="2679"/>
                </a:lnTo>
                <a:cubicBezTo>
                  <a:pt x="2813075" y="893"/>
                  <a:pt x="2813968" y="0"/>
                  <a:pt x="2815530" y="0"/>
                </a:cubicBezTo>
                <a:close/>
                <a:moveTo>
                  <a:pt x="2775347" y="0"/>
                </a:moveTo>
                <a:lnTo>
                  <a:pt x="2796778" y="0"/>
                </a:lnTo>
                <a:cubicBezTo>
                  <a:pt x="2798564" y="223"/>
                  <a:pt x="2799457" y="1116"/>
                  <a:pt x="2799457" y="2679"/>
                </a:cubicBezTo>
                <a:lnTo>
                  <a:pt x="2799457" y="24110"/>
                </a:lnTo>
                <a:cubicBezTo>
                  <a:pt x="2799457" y="25896"/>
                  <a:pt x="2798564" y="26789"/>
                  <a:pt x="2796778" y="26789"/>
                </a:cubicBezTo>
                <a:lnTo>
                  <a:pt x="2775347" y="26789"/>
                </a:lnTo>
                <a:cubicBezTo>
                  <a:pt x="2773561" y="26789"/>
                  <a:pt x="2772668" y="25896"/>
                  <a:pt x="2772668" y="24110"/>
                </a:cubicBezTo>
                <a:lnTo>
                  <a:pt x="2772668" y="2679"/>
                </a:lnTo>
                <a:cubicBezTo>
                  <a:pt x="2772891" y="893"/>
                  <a:pt x="2773784" y="0"/>
                  <a:pt x="2775347" y="0"/>
                </a:cubicBezTo>
                <a:close/>
                <a:moveTo>
                  <a:pt x="2735163" y="0"/>
                </a:moveTo>
                <a:lnTo>
                  <a:pt x="2756594" y="0"/>
                </a:lnTo>
                <a:cubicBezTo>
                  <a:pt x="2758380" y="223"/>
                  <a:pt x="2759273" y="1116"/>
                  <a:pt x="2759273" y="2679"/>
                </a:cubicBezTo>
                <a:lnTo>
                  <a:pt x="2759273" y="24110"/>
                </a:lnTo>
                <a:cubicBezTo>
                  <a:pt x="2759273" y="25896"/>
                  <a:pt x="2758380" y="26789"/>
                  <a:pt x="2756594" y="26789"/>
                </a:cubicBezTo>
                <a:lnTo>
                  <a:pt x="2735163" y="26789"/>
                </a:lnTo>
                <a:cubicBezTo>
                  <a:pt x="2733377" y="26789"/>
                  <a:pt x="2732484" y="25896"/>
                  <a:pt x="2732484" y="24110"/>
                </a:cubicBezTo>
                <a:lnTo>
                  <a:pt x="2732484" y="2679"/>
                </a:lnTo>
                <a:cubicBezTo>
                  <a:pt x="2732707" y="893"/>
                  <a:pt x="2733600" y="0"/>
                  <a:pt x="2735163" y="0"/>
                </a:cubicBezTo>
                <a:close/>
                <a:moveTo>
                  <a:pt x="2694979" y="0"/>
                </a:moveTo>
                <a:lnTo>
                  <a:pt x="2716411" y="0"/>
                </a:lnTo>
                <a:cubicBezTo>
                  <a:pt x="2718197" y="223"/>
                  <a:pt x="2719090" y="1116"/>
                  <a:pt x="2719090" y="2679"/>
                </a:cubicBezTo>
                <a:lnTo>
                  <a:pt x="2719090" y="24110"/>
                </a:lnTo>
                <a:cubicBezTo>
                  <a:pt x="2719090" y="25896"/>
                  <a:pt x="2718197" y="26789"/>
                  <a:pt x="2716411" y="26789"/>
                </a:cubicBezTo>
                <a:lnTo>
                  <a:pt x="2694979" y="26789"/>
                </a:lnTo>
                <a:cubicBezTo>
                  <a:pt x="2693193" y="26789"/>
                  <a:pt x="2692301" y="25896"/>
                  <a:pt x="2692301" y="24110"/>
                </a:cubicBezTo>
                <a:lnTo>
                  <a:pt x="2692301" y="2679"/>
                </a:lnTo>
                <a:cubicBezTo>
                  <a:pt x="2692524" y="893"/>
                  <a:pt x="2693417" y="0"/>
                  <a:pt x="2694979" y="0"/>
                </a:cubicBezTo>
                <a:close/>
                <a:moveTo>
                  <a:pt x="2654796" y="0"/>
                </a:moveTo>
                <a:lnTo>
                  <a:pt x="2676227" y="0"/>
                </a:lnTo>
                <a:cubicBezTo>
                  <a:pt x="2678013" y="223"/>
                  <a:pt x="2678906" y="1116"/>
                  <a:pt x="2678906" y="2679"/>
                </a:cubicBezTo>
                <a:lnTo>
                  <a:pt x="2678906" y="24110"/>
                </a:lnTo>
                <a:cubicBezTo>
                  <a:pt x="2678906" y="25896"/>
                  <a:pt x="2678013" y="26789"/>
                  <a:pt x="2676227" y="26789"/>
                </a:cubicBezTo>
                <a:lnTo>
                  <a:pt x="2654796" y="26789"/>
                </a:lnTo>
                <a:cubicBezTo>
                  <a:pt x="2653010" y="26789"/>
                  <a:pt x="2652117" y="25896"/>
                  <a:pt x="2652117" y="24110"/>
                </a:cubicBezTo>
                <a:lnTo>
                  <a:pt x="2652117" y="2679"/>
                </a:lnTo>
                <a:cubicBezTo>
                  <a:pt x="2652340" y="893"/>
                  <a:pt x="2653233" y="0"/>
                  <a:pt x="2654796" y="0"/>
                </a:cubicBezTo>
                <a:close/>
                <a:moveTo>
                  <a:pt x="2614612" y="0"/>
                </a:moveTo>
                <a:lnTo>
                  <a:pt x="2636043" y="0"/>
                </a:lnTo>
                <a:cubicBezTo>
                  <a:pt x="2637829" y="223"/>
                  <a:pt x="2638722" y="1116"/>
                  <a:pt x="2638722" y="2679"/>
                </a:cubicBezTo>
                <a:lnTo>
                  <a:pt x="2638722" y="24110"/>
                </a:lnTo>
                <a:cubicBezTo>
                  <a:pt x="2638722" y="25896"/>
                  <a:pt x="2637829" y="26789"/>
                  <a:pt x="2636043" y="26789"/>
                </a:cubicBezTo>
                <a:lnTo>
                  <a:pt x="2614612" y="26789"/>
                </a:lnTo>
                <a:cubicBezTo>
                  <a:pt x="2612826" y="26789"/>
                  <a:pt x="2611933" y="25896"/>
                  <a:pt x="2611933" y="24110"/>
                </a:cubicBezTo>
                <a:lnTo>
                  <a:pt x="2611933" y="2679"/>
                </a:lnTo>
                <a:cubicBezTo>
                  <a:pt x="2612157" y="893"/>
                  <a:pt x="2613050" y="0"/>
                  <a:pt x="2614612" y="0"/>
                </a:cubicBezTo>
                <a:close/>
                <a:moveTo>
                  <a:pt x="2574429" y="0"/>
                </a:moveTo>
                <a:lnTo>
                  <a:pt x="2595860" y="0"/>
                </a:lnTo>
                <a:cubicBezTo>
                  <a:pt x="2597646" y="223"/>
                  <a:pt x="2598539" y="1116"/>
                  <a:pt x="2598539" y="2679"/>
                </a:cubicBezTo>
                <a:lnTo>
                  <a:pt x="2598539" y="24110"/>
                </a:lnTo>
                <a:cubicBezTo>
                  <a:pt x="2598539" y="25896"/>
                  <a:pt x="2597646" y="26789"/>
                  <a:pt x="2595860" y="26789"/>
                </a:cubicBezTo>
                <a:lnTo>
                  <a:pt x="2574429" y="26789"/>
                </a:lnTo>
                <a:cubicBezTo>
                  <a:pt x="2572643" y="26789"/>
                  <a:pt x="2571750" y="25896"/>
                  <a:pt x="2571750" y="24110"/>
                </a:cubicBezTo>
                <a:lnTo>
                  <a:pt x="2571750" y="2679"/>
                </a:lnTo>
                <a:cubicBezTo>
                  <a:pt x="2571973" y="893"/>
                  <a:pt x="2572866" y="0"/>
                  <a:pt x="2574429" y="0"/>
                </a:cubicBezTo>
                <a:close/>
                <a:moveTo>
                  <a:pt x="2180629" y="0"/>
                </a:moveTo>
                <a:lnTo>
                  <a:pt x="2202061" y="0"/>
                </a:lnTo>
                <a:cubicBezTo>
                  <a:pt x="2203847" y="223"/>
                  <a:pt x="2204740" y="1116"/>
                  <a:pt x="2204740" y="2679"/>
                </a:cubicBezTo>
                <a:lnTo>
                  <a:pt x="2204740" y="24110"/>
                </a:lnTo>
                <a:cubicBezTo>
                  <a:pt x="2204740" y="25896"/>
                  <a:pt x="2203847" y="26789"/>
                  <a:pt x="2202061" y="26789"/>
                </a:cubicBezTo>
                <a:lnTo>
                  <a:pt x="2180629" y="26789"/>
                </a:lnTo>
                <a:cubicBezTo>
                  <a:pt x="2178843" y="26789"/>
                  <a:pt x="2177951" y="25896"/>
                  <a:pt x="2177951" y="24110"/>
                </a:cubicBezTo>
                <a:lnTo>
                  <a:pt x="2177951" y="2679"/>
                </a:lnTo>
                <a:cubicBezTo>
                  <a:pt x="2178174" y="893"/>
                  <a:pt x="2179067" y="0"/>
                  <a:pt x="2180629" y="0"/>
                </a:cubicBezTo>
                <a:close/>
                <a:moveTo>
                  <a:pt x="2140446" y="0"/>
                </a:moveTo>
                <a:lnTo>
                  <a:pt x="2161877" y="0"/>
                </a:lnTo>
                <a:cubicBezTo>
                  <a:pt x="2163663" y="223"/>
                  <a:pt x="2164556" y="1116"/>
                  <a:pt x="2164556" y="2679"/>
                </a:cubicBezTo>
                <a:lnTo>
                  <a:pt x="2164556" y="24110"/>
                </a:lnTo>
                <a:cubicBezTo>
                  <a:pt x="2164556" y="25896"/>
                  <a:pt x="2163663" y="26789"/>
                  <a:pt x="2161877" y="26789"/>
                </a:cubicBezTo>
                <a:lnTo>
                  <a:pt x="2140446" y="26789"/>
                </a:lnTo>
                <a:cubicBezTo>
                  <a:pt x="2138660" y="26789"/>
                  <a:pt x="2137767" y="25896"/>
                  <a:pt x="2137767" y="24110"/>
                </a:cubicBezTo>
                <a:lnTo>
                  <a:pt x="2137767" y="2679"/>
                </a:lnTo>
                <a:cubicBezTo>
                  <a:pt x="2137990" y="893"/>
                  <a:pt x="2138883" y="0"/>
                  <a:pt x="2140446" y="0"/>
                </a:cubicBezTo>
                <a:close/>
                <a:moveTo>
                  <a:pt x="2100262" y="0"/>
                </a:moveTo>
                <a:lnTo>
                  <a:pt x="2121693" y="0"/>
                </a:lnTo>
                <a:cubicBezTo>
                  <a:pt x="2123479" y="223"/>
                  <a:pt x="2124372" y="1116"/>
                  <a:pt x="2124372" y="2679"/>
                </a:cubicBezTo>
                <a:lnTo>
                  <a:pt x="2124372" y="24110"/>
                </a:lnTo>
                <a:cubicBezTo>
                  <a:pt x="2124372" y="25896"/>
                  <a:pt x="2123479" y="26789"/>
                  <a:pt x="2121693" y="26789"/>
                </a:cubicBezTo>
                <a:lnTo>
                  <a:pt x="2100262" y="26789"/>
                </a:lnTo>
                <a:cubicBezTo>
                  <a:pt x="2098476" y="26789"/>
                  <a:pt x="2097583" y="25896"/>
                  <a:pt x="2097583" y="24110"/>
                </a:cubicBezTo>
                <a:lnTo>
                  <a:pt x="2097583" y="2679"/>
                </a:lnTo>
                <a:cubicBezTo>
                  <a:pt x="2097807" y="893"/>
                  <a:pt x="2098700" y="0"/>
                  <a:pt x="2100262" y="0"/>
                </a:cubicBezTo>
                <a:close/>
                <a:moveTo>
                  <a:pt x="2060079" y="0"/>
                </a:moveTo>
                <a:lnTo>
                  <a:pt x="2081510" y="0"/>
                </a:lnTo>
                <a:cubicBezTo>
                  <a:pt x="2083296" y="223"/>
                  <a:pt x="2084189" y="1116"/>
                  <a:pt x="2084189" y="2679"/>
                </a:cubicBezTo>
                <a:lnTo>
                  <a:pt x="2084189" y="24110"/>
                </a:lnTo>
                <a:cubicBezTo>
                  <a:pt x="2084189" y="25896"/>
                  <a:pt x="2083296" y="26789"/>
                  <a:pt x="2081510" y="26789"/>
                </a:cubicBezTo>
                <a:lnTo>
                  <a:pt x="2060079" y="26789"/>
                </a:lnTo>
                <a:cubicBezTo>
                  <a:pt x="2058293" y="26789"/>
                  <a:pt x="2057400" y="25896"/>
                  <a:pt x="2057400" y="24110"/>
                </a:cubicBezTo>
                <a:lnTo>
                  <a:pt x="2057400" y="2679"/>
                </a:lnTo>
                <a:cubicBezTo>
                  <a:pt x="2057623" y="893"/>
                  <a:pt x="2058516" y="0"/>
                  <a:pt x="2060079" y="0"/>
                </a:cubicBezTo>
                <a:close/>
                <a:moveTo>
                  <a:pt x="1907381" y="0"/>
                </a:moveTo>
                <a:lnTo>
                  <a:pt x="1928812" y="0"/>
                </a:lnTo>
                <a:cubicBezTo>
                  <a:pt x="1930598" y="223"/>
                  <a:pt x="1931491" y="1116"/>
                  <a:pt x="1931491" y="2679"/>
                </a:cubicBezTo>
                <a:lnTo>
                  <a:pt x="1931491" y="24110"/>
                </a:lnTo>
                <a:cubicBezTo>
                  <a:pt x="1931491" y="25896"/>
                  <a:pt x="1930598" y="26789"/>
                  <a:pt x="1928812" y="26789"/>
                </a:cubicBezTo>
                <a:lnTo>
                  <a:pt x="1907381" y="26789"/>
                </a:lnTo>
                <a:cubicBezTo>
                  <a:pt x="1905595" y="26789"/>
                  <a:pt x="1904702" y="25896"/>
                  <a:pt x="1904702" y="24110"/>
                </a:cubicBezTo>
                <a:lnTo>
                  <a:pt x="1904702" y="2679"/>
                </a:lnTo>
                <a:cubicBezTo>
                  <a:pt x="1904925" y="893"/>
                  <a:pt x="1905818" y="0"/>
                  <a:pt x="1907381" y="0"/>
                </a:cubicBezTo>
                <a:close/>
                <a:moveTo>
                  <a:pt x="1867197" y="0"/>
                </a:moveTo>
                <a:lnTo>
                  <a:pt x="1888629" y="0"/>
                </a:lnTo>
                <a:cubicBezTo>
                  <a:pt x="1890414" y="223"/>
                  <a:pt x="1891307" y="1116"/>
                  <a:pt x="1891307" y="2679"/>
                </a:cubicBezTo>
                <a:lnTo>
                  <a:pt x="1891307" y="24110"/>
                </a:lnTo>
                <a:cubicBezTo>
                  <a:pt x="1891307" y="25896"/>
                  <a:pt x="1890414" y="26789"/>
                  <a:pt x="1888629" y="26789"/>
                </a:cubicBezTo>
                <a:lnTo>
                  <a:pt x="1867197" y="26789"/>
                </a:lnTo>
                <a:cubicBezTo>
                  <a:pt x="1865411" y="26789"/>
                  <a:pt x="1864518" y="25896"/>
                  <a:pt x="1864518" y="24110"/>
                </a:cubicBezTo>
                <a:lnTo>
                  <a:pt x="1864518" y="2679"/>
                </a:lnTo>
                <a:cubicBezTo>
                  <a:pt x="1864742" y="893"/>
                  <a:pt x="1865635" y="0"/>
                  <a:pt x="1867197" y="0"/>
                </a:cubicBezTo>
                <a:close/>
                <a:moveTo>
                  <a:pt x="1827014" y="0"/>
                </a:moveTo>
                <a:lnTo>
                  <a:pt x="1848445" y="0"/>
                </a:lnTo>
                <a:cubicBezTo>
                  <a:pt x="1850231" y="223"/>
                  <a:pt x="1851124" y="1116"/>
                  <a:pt x="1851124" y="2679"/>
                </a:cubicBezTo>
                <a:lnTo>
                  <a:pt x="1851124" y="24110"/>
                </a:lnTo>
                <a:cubicBezTo>
                  <a:pt x="1851124" y="25896"/>
                  <a:pt x="1850231" y="26789"/>
                  <a:pt x="1848445" y="26789"/>
                </a:cubicBezTo>
                <a:lnTo>
                  <a:pt x="1827014" y="26789"/>
                </a:lnTo>
                <a:cubicBezTo>
                  <a:pt x="1825228" y="26789"/>
                  <a:pt x="1824335" y="25896"/>
                  <a:pt x="1824335" y="24110"/>
                </a:cubicBezTo>
                <a:lnTo>
                  <a:pt x="1824335" y="2679"/>
                </a:lnTo>
                <a:cubicBezTo>
                  <a:pt x="1824558" y="893"/>
                  <a:pt x="1825451" y="0"/>
                  <a:pt x="1827014" y="0"/>
                </a:cubicBezTo>
                <a:close/>
                <a:moveTo>
                  <a:pt x="1786830" y="0"/>
                </a:moveTo>
                <a:lnTo>
                  <a:pt x="1808261" y="0"/>
                </a:lnTo>
                <a:cubicBezTo>
                  <a:pt x="1810047" y="223"/>
                  <a:pt x="1810940" y="1116"/>
                  <a:pt x="1810940" y="2679"/>
                </a:cubicBezTo>
                <a:lnTo>
                  <a:pt x="1810940" y="24110"/>
                </a:lnTo>
                <a:cubicBezTo>
                  <a:pt x="1810940" y="25896"/>
                  <a:pt x="1810047" y="26789"/>
                  <a:pt x="1808261" y="26789"/>
                </a:cubicBezTo>
                <a:lnTo>
                  <a:pt x="1786830" y="26789"/>
                </a:lnTo>
                <a:cubicBezTo>
                  <a:pt x="1785044" y="26789"/>
                  <a:pt x="1784151" y="25896"/>
                  <a:pt x="1784151" y="24110"/>
                </a:cubicBezTo>
                <a:lnTo>
                  <a:pt x="1784151" y="2679"/>
                </a:lnTo>
                <a:cubicBezTo>
                  <a:pt x="1784374" y="893"/>
                  <a:pt x="1785267" y="0"/>
                  <a:pt x="1786830" y="0"/>
                </a:cubicBezTo>
                <a:close/>
                <a:moveTo>
                  <a:pt x="1746646" y="0"/>
                </a:moveTo>
                <a:lnTo>
                  <a:pt x="1768078" y="0"/>
                </a:lnTo>
                <a:cubicBezTo>
                  <a:pt x="1769864" y="223"/>
                  <a:pt x="1770757" y="1116"/>
                  <a:pt x="1770757" y="2679"/>
                </a:cubicBezTo>
                <a:lnTo>
                  <a:pt x="1770757" y="24110"/>
                </a:lnTo>
                <a:cubicBezTo>
                  <a:pt x="1770757" y="25896"/>
                  <a:pt x="1769864" y="26789"/>
                  <a:pt x="1768078" y="26789"/>
                </a:cubicBezTo>
                <a:lnTo>
                  <a:pt x="1746646" y="26789"/>
                </a:lnTo>
                <a:cubicBezTo>
                  <a:pt x="1744861" y="26789"/>
                  <a:pt x="1743968" y="25896"/>
                  <a:pt x="1743968" y="24110"/>
                </a:cubicBezTo>
                <a:lnTo>
                  <a:pt x="1743968" y="2679"/>
                </a:lnTo>
                <a:cubicBezTo>
                  <a:pt x="1744191" y="893"/>
                  <a:pt x="1745084" y="0"/>
                  <a:pt x="1746646" y="0"/>
                </a:cubicBezTo>
                <a:close/>
                <a:moveTo>
                  <a:pt x="1706463" y="0"/>
                </a:moveTo>
                <a:lnTo>
                  <a:pt x="1727894" y="0"/>
                </a:lnTo>
                <a:cubicBezTo>
                  <a:pt x="1729680" y="223"/>
                  <a:pt x="1730573" y="1116"/>
                  <a:pt x="1730573" y="2679"/>
                </a:cubicBezTo>
                <a:lnTo>
                  <a:pt x="1730573" y="24110"/>
                </a:lnTo>
                <a:cubicBezTo>
                  <a:pt x="1730573" y="25896"/>
                  <a:pt x="1729680" y="26789"/>
                  <a:pt x="1727894" y="26789"/>
                </a:cubicBezTo>
                <a:lnTo>
                  <a:pt x="1706463" y="26789"/>
                </a:lnTo>
                <a:cubicBezTo>
                  <a:pt x="1704677" y="26789"/>
                  <a:pt x="1703784" y="25896"/>
                  <a:pt x="1703784" y="24110"/>
                </a:cubicBezTo>
                <a:lnTo>
                  <a:pt x="1703784" y="2679"/>
                </a:lnTo>
                <a:cubicBezTo>
                  <a:pt x="1704007" y="893"/>
                  <a:pt x="1704900" y="0"/>
                  <a:pt x="1706463" y="0"/>
                </a:cubicBezTo>
                <a:close/>
                <a:moveTo>
                  <a:pt x="1666279" y="0"/>
                </a:moveTo>
                <a:lnTo>
                  <a:pt x="1687711" y="0"/>
                </a:lnTo>
                <a:cubicBezTo>
                  <a:pt x="1689497" y="223"/>
                  <a:pt x="1690390" y="1116"/>
                  <a:pt x="1690390" y="2679"/>
                </a:cubicBezTo>
                <a:lnTo>
                  <a:pt x="1690390" y="24110"/>
                </a:lnTo>
                <a:cubicBezTo>
                  <a:pt x="1690390" y="25896"/>
                  <a:pt x="1689497" y="26789"/>
                  <a:pt x="1687711" y="26789"/>
                </a:cubicBezTo>
                <a:lnTo>
                  <a:pt x="1666279" y="26789"/>
                </a:lnTo>
                <a:cubicBezTo>
                  <a:pt x="1664493" y="26789"/>
                  <a:pt x="1663600" y="25896"/>
                  <a:pt x="1663600" y="24110"/>
                </a:cubicBezTo>
                <a:lnTo>
                  <a:pt x="1663600" y="2679"/>
                </a:lnTo>
                <a:cubicBezTo>
                  <a:pt x="1663824" y="893"/>
                  <a:pt x="1664717" y="0"/>
                  <a:pt x="1666279" y="0"/>
                </a:cubicBezTo>
                <a:close/>
                <a:moveTo>
                  <a:pt x="1626096" y="0"/>
                </a:moveTo>
                <a:lnTo>
                  <a:pt x="1647527" y="0"/>
                </a:lnTo>
                <a:cubicBezTo>
                  <a:pt x="1649313" y="223"/>
                  <a:pt x="1650206" y="1116"/>
                  <a:pt x="1650206" y="2679"/>
                </a:cubicBezTo>
                <a:lnTo>
                  <a:pt x="1650206" y="24110"/>
                </a:lnTo>
                <a:cubicBezTo>
                  <a:pt x="1650206" y="25896"/>
                  <a:pt x="1649313" y="26789"/>
                  <a:pt x="1647527" y="26789"/>
                </a:cubicBezTo>
                <a:lnTo>
                  <a:pt x="1626096" y="26789"/>
                </a:lnTo>
                <a:cubicBezTo>
                  <a:pt x="1624310" y="26789"/>
                  <a:pt x="1623417" y="25896"/>
                  <a:pt x="1623417" y="24110"/>
                </a:cubicBezTo>
                <a:lnTo>
                  <a:pt x="1623417" y="2679"/>
                </a:lnTo>
                <a:cubicBezTo>
                  <a:pt x="1623640" y="893"/>
                  <a:pt x="1624533" y="0"/>
                  <a:pt x="1626096" y="0"/>
                </a:cubicBezTo>
                <a:close/>
                <a:moveTo>
                  <a:pt x="1473398" y="0"/>
                </a:moveTo>
                <a:lnTo>
                  <a:pt x="1494829" y="0"/>
                </a:lnTo>
                <a:cubicBezTo>
                  <a:pt x="1496615" y="223"/>
                  <a:pt x="1497508" y="1116"/>
                  <a:pt x="1497508" y="2679"/>
                </a:cubicBezTo>
                <a:lnTo>
                  <a:pt x="1497508" y="24110"/>
                </a:lnTo>
                <a:cubicBezTo>
                  <a:pt x="1497508" y="25896"/>
                  <a:pt x="1496615" y="26789"/>
                  <a:pt x="1494829" y="26789"/>
                </a:cubicBezTo>
                <a:lnTo>
                  <a:pt x="1473398" y="26789"/>
                </a:lnTo>
                <a:cubicBezTo>
                  <a:pt x="1471612" y="26789"/>
                  <a:pt x="1470719" y="25896"/>
                  <a:pt x="1470719" y="24110"/>
                </a:cubicBezTo>
                <a:lnTo>
                  <a:pt x="1470719" y="2679"/>
                </a:lnTo>
                <a:cubicBezTo>
                  <a:pt x="1470942" y="893"/>
                  <a:pt x="1471835" y="0"/>
                  <a:pt x="1473398" y="0"/>
                </a:cubicBezTo>
                <a:close/>
                <a:moveTo>
                  <a:pt x="1433215" y="0"/>
                </a:moveTo>
                <a:lnTo>
                  <a:pt x="1454646" y="0"/>
                </a:lnTo>
                <a:cubicBezTo>
                  <a:pt x="1456432" y="223"/>
                  <a:pt x="1457325" y="1116"/>
                  <a:pt x="1457325" y="2679"/>
                </a:cubicBezTo>
                <a:lnTo>
                  <a:pt x="1457325" y="24110"/>
                </a:lnTo>
                <a:cubicBezTo>
                  <a:pt x="1457325" y="25896"/>
                  <a:pt x="1456432" y="26789"/>
                  <a:pt x="1454646" y="26789"/>
                </a:cubicBezTo>
                <a:lnTo>
                  <a:pt x="1433215" y="26789"/>
                </a:lnTo>
                <a:cubicBezTo>
                  <a:pt x="1431429" y="26789"/>
                  <a:pt x="1430536" y="25896"/>
                  <a:pt x="1430536" y="24110"/>
                </a:cubicBezTo>
                <a:lnTo>
                  <a:pt x="1430536" y="2679"/>
                </a:lnTo>
                <a:cubicBezTo>
                  <a:pt x="1430759" y="893"/>
                  <a:pt x="1431652" y="0"/>
                  <a:pt x="1433215" y="0"/>
                </a:cubicBezTo>
                <a:close/>
                <a:moveTo>
                  <a:pt x="1393031" y="0"/>
                </a:moveTo>
                <a:lnTo>
                  <a:pt x="1414462" y="0"/>
                </a:lnTo>
                <a:cubicBezTo>
                  <a:pt x="1416248" y="223"/>
                  <a:pt x="1417141" y="1116"/>
                  <a:pt x="1417141" y="2679"/>
                </a:cubicBezTo>
                <a:lnTo>
                  <a:pt x="1417141" y="24110"/>
                </a:lnTo>
                <a:cubicBezTo>
                  <a:pt x="1417141" y="25896"/>
                  <a:pt x="1416248" y="26789"/>
                  <a:pt x="1414462" y="26789"/>
                </a:cubicBezTo>
                <a:lnTo>
                  <a:pt x="1393031" y="26789"/>
                </a:lnTo>
                <a:cubicBezTo>
                  <a:pt x="1391245" y="26789"/>
                  <a:pt x="1390352" y="25896"/>
                  <a:pt x="1390352" y="24110"/>
                </a:cubicBezTo>
                <a:lnTo>
                  <a:pt x="1390352" y="2679"/>
                </a:lnTo>
                <a:cubicBezTo>
                  <a:pt x="1390575" y="893"/>
                  <a:pt x="1391468" y="0"/>
                  <a:pt x="1393031" y="0"/>
                </a:cubicBezTo>
                <a:close/>
                <a:moveTo>
                  <a:pt x="1352847" y="0"/>
                </a:moveTo>
                <a:lnTo>
                  <a:pt x="1374279" y="0"/>
                </a:lnTo>
                <a:cubicBezTo>
                  <a:pt x="1376065" y="223"/>
                  <a:pt x="1376957" y="1116"/>
                  <a:pt x="1376957" y="2679"/>
                </a:cubicBezTo>
                <a:lnTo>
                  <a:pt x="1376957" y="24110"/>
                </a:lnTo>
                <a:cubicBezTo>
                  <a:pt x="1376957" y="25896"/>
                  <a:pt x="1376065" y="26789"/>
                  <a:pt x="1374279" y="26789"/>
                </a:cubicBezTo>
                <a:lnTo>
                  <a:pt x="1352847" y="26789"/>
                </a:lnTo>
                <a:cubicBezTo>
                  <a:pt x="1351061" y="26789"/>
                  <a:pt x="1350169" y="25896"/>
                  <a:pt x="1350169" y="24110"/>
                </a:cubicBezTo>
                <a:lnTo>
                  <a:pt x="1350169" y="2679"/>
                </a:lnTo>
                <a:cubicBezTo>
                  <a:pt x="1350392" y="893"/>
                  <a:pt x="1351285" y="0"/>
                  <a:pt x="1352847" y="0"/>
                </a:cubicBezTo>
                <a:close/>
                <a:moveTo>
                  <a:pt x="1151929" y="0"/>
                </a:moveTo>
                <a:lnTo>
                  <a:pt x="1173361" y="0"/>
                </a:lnTo>
                <a:cubicBezTo>
                  <a:pt x="1175147" y="223"/>
                  <a:pt x="1176040" y="1116"/>
                  <a:pt x="1176040" y="2679"/>
                </a:cubicBezTo>
                <a:lnTo>
                  <a:pt x="1176040" y="24110"/>
                </a:lnTo>
                <a:cubicBezTo>
                  <a:pt x="1176040" y="25896"/>
                  <a:pt x="1175147" y="26789"/>
                  <a:pt x="1173361" y="26789"/>
                </a:cubicBezTo>
                <a:lnTo>
                  <a:pt x="1151929" y="26789"/>
                </a:lnTo>
                <a:cubicBezTo>
                  <a:pt x="1150144" y="26789"/>
                  <a:pt x="1149251" y="25896"/>
                  <a:pt x="1149251" y="24110"/>
                </a:cubicBezTo>
                <a:lnTo>
                  <a:pt x="1149251" y="2679"/>
                </a:lnTo>
                <a:cubicBezTo>
                  <a:pt x="1149474" y="893"/>
                  <a:pt x="1150367" y="0"/>
                  <a:pt x="1151929" y="0"/>
                </a:cubicBezTo>
                <a:close/>
                <a:moveTo>
                  <a:pt x="1111746" y="0"/>
                </a:moveTo>
                <a:lnTo>
                  <a:pt x="1133177" y="0"/>
                </a:lnTo>
                <a:cubicBezTo>
                  <a:pt x="1134963" y="223"/>
                  <a:pt x="1135856" y="1116"/>
                  <a:pt x="1135856" y="2679"/>
                </a:cubicBezTo>
                <a:lnTo>
                  <a:pt x="1135856" y="24110"/>
                </a:lnTo>
                <a:cubicBezTo>
                  <a:pt x="1135856" y="25896"/>
                  <a:pt x="1134963" y="26789"/>
                  <a:pt x="1133177" y="26789"/>
                </a:cubicBezTo>
                <a:lnTo>
                  <a:pt x="1111746" y="26789"/>
                </a:lnTo>
                <a:cubicBezTo>
                  <a:pt x="1109960" y="26789"/>
                  <a:pt x="1109067" y="25896"/>
                  <a:pt x="1109067" y="24110"/>
                </a:cubicBezTo>
                <a:lnTo>
                  <a:pt x="1109067" y="2679"/>
                </a:lnTo>
                <a:cubicBezTo>
                  <a:pt x="1109290" y="893"/>
                  <a:pt x="1110183" y="0"/>
                  <a:pt x="1111746" y="0"/>
                </a:cubicBezTo>
                <a:close/>
                <a:moveTo>
                  <a:pt x="1071562" y="0"/>
                </a:moveTo>
                <a:lnTo>
                  <a:pt x="1092994" y="0"/>
                </a:lnTo>
                <a:cubicBezTo>
                  <a:pt x="1094780" y="223"/>
                  <a:pt x="1095673" y="1116"/>
                  <a:pt x="1095673" y="2679"/>
                </a:cubicBezTo>
                <a:lnTo>
                  <a:pt x="1095673" y="24110"/>
                </a:lnTo>
                <a:cubicBezTo>
                  <a:pt x="1095673" y="25896"/>
                  <a:pt x="1094780" y="26789"/>
                  <a:pt x="1092994" y="26789"/>
                </a:cubicBezTo>
                <a:lnTo>
                  <a:pt x="1071562" y="26789"/>
                </a:lnTo>
                <a:cubicBezTo>
                  <a:pt x="1069776" y="26789"/>
                  <a:pt x="1068883" y="25896"/>
                  <a:pt x="1068883" y="24110"/>
                </a:cubicBezTo>
                <a:lnTo>
                  <a:pt x="1068883" y="2679"/>
                </a:lnTo>
                <a:cubicBezTo>
                  <a:pt x="1069106" y="893"/>
                  <a:pt x="1070000" y="0"/>
                  <a:pt x="1071562" y="0"/>
                </a:cubicBezTo>
                <a:close/>
                <a:moveTo>
                  <a:pt x="1031379" y="0"/>
                </a:moveTo>
                <a:lnTo>
                  <a:pt x="1052810" y="0"/>
                </a:lnTo>
                <a:cubicBezTo>
                  <a:pt x="1054596" y="223"/>
                  <a:pt x="1055489" y="1116"/>
                  <a:pt x="1055489" y="2679"/>
                </a:cubicBezTo>
                <a:lnTo>
                  <a:pt x="1055489" y="24110"/>
                </a:lnTo>
                <a:cubicBezTo>
                  <a:pt x="1055489" y="25896"/>
                  <a:pt x="1054596" y="26789"/>
                  <a:pt x="1052810" y="26789"/>
                </a:cubicBezTo>
                <a:lnTo>
                  <a:pt x="1031379" y="26789"/>
                </a:lnTo>
                <a:cubicBezTo>
                  <a:pt x="1029593" y="26789"/>
                  <a:pt x="1028700" y="25896"/>
                  <a:pt x="1028700" y="24110"/>
                </a:cubicBezTo>
                <a:lnTo>
                  <a:pt x="1028700" y="2679"/>
                </a:lnTo>
                <a:cubicBezTo>
                  <a:pt x="1028923" y="893"/>
                  <a:pt x="1029816" y="0"/>
                  <a:pt x="1031379" y="0"/>
                </a:cubicBezTo>
                <a:close/>
                <a:moveTo>
                  <a:pt x="959048" y="0"/>
                </a:moveTo>
                <a:lnTo>
                  <a:pt x="980479" y="0"/>
                </a:lnTo>
                <a:cubicBezTo>
                  <a:pt x="982265" y="223"/>
                  <a:pt x="983159" y="1116"/>
                  <a:pt x="983159" y="2679"/>
                </a:cubicBezTo>
                <a:lnTo>
                  <a:pt x="983159" y="24110"/>
                </a:lnTo>
                <a:cubicBezTo>
                  <a:pt x="983159" y="25896"/>
                  <a:pt x="982265" y="26789"/>
                  <a:pt x="980479" y="26789"/>
                </a:cubicBezTo>
                <a:lnTo>
                  <a:pt x="959048" y="26789"/>
                </a:lnTo>
                <a:cubicBezTo>
                  <a:pt x="957262" y="26789"/>
                  <a:pt x="956370" y="25896"/>
                  <a:pt x="956370" y="24110"/>
                </a:cubicBezTo>
                <a:lnTo>
                  <a:pt x="956370" y="2679"/>
                </a:lnTo>
                <a:cubicBezTo>
                  <a:pt x="956593" y="893"/>
                  <a:pt x="957486" y="0"/>
                  <a:pt x="959048" y="0"/>
                </a:cubicBezTo>
                <a:close/>
                <a:moveTo>
                  <a:pt x="918865" y="0"/>
                </a:moveTo>
                <a:lnTo>
                  <a:pt x="940296" y="0"/>
                </a:lnTo>
                <a:cubicBezTo>
                  <a:pt x="942082" y="223"/>
                  <a:pt x="942975" y="1116"/>
                  <a:pt x="942975" y="2679"/>
                </a:cubicBezTo>
                <a:lnTo>
                  <a:pt x="942975" y="24110"/>
                </a:lnTo>
                <a:cubicBezTo>
                  <a:pt x="942975" y="25896"/>
                  <a:pt x="942082" y="26789"/>
                  <a:pt x="940296" y="26789"/>
                </a:cubicBezTo>
                <a:lnTo>
                  <a:pt x="918865" y="26789"/>
                </a:lnTo>
                <a:cubicBezTo>
                  <a:pt x="917079" y="26789"/>
                  <a:pt x="916186" y="25896"/>
                  <a:pt x="916186" y="24110"/>
                </a:cubicBezTo>
                <a:lnTo>
                  <a:pt x="916186" y="2679"/>
                </a:lnTo>
                <a:cubicBezTo>
                  <a:pt x="916409" y="893"/>
                  <a:pt x="917302" y="0"/>
                  <a:pt x="918865" y="0"/>
                </a:cubicBezTo>
                <a:close/>
                <a:moveTo>
                  <a:pt x="878681" y="0"/>
                </a:moveTo>
                <a:lnTo>
                  <a:pt x="900112" y="0"/>
                </a:lnTo>
                <a:cubicBezTo>
                  <a:pt x="901898" y="223"/>
                  <a:pt x="902791" y="1116"/>
                  <a:pt x="902791" y="2679"/>
                </a:cubicBezTo>
                <a:lnTo>
                  <a:pt x="902791" y="24110"/>
                </a:lnTo>
                <a:cubicBezTo>
                  <a:pt x="902791" y="25896"/>
                  <a:pt x="901898" y="26789"/>
                  <a:pt x="900112" y="26789"/>
                </a:cubicBezTo>
                <a:lnTo>
                  <a:pt x="878681" y="26789"/>
                </a:lnTo>
                <a:cubicBezTo>
                  <a:pt x="876895" y="26789"/>
                  <a:pt x="876002" y="25896"/>
                  <a:pt x="876002" y="24110"/>
                </a:cubicBezTo>
                <a:lnTo>
                  <a:pt x="876002" y="2679"/>
                </a:lnTo>
                <a:cubicBezTo>
                  <a:pt x="876225" y="893"/>
                  <a:pt x="877119" y="0"/>
                  <a:pt x="878681" y="0"/>
                </a:cubicBezTo>
                <a:close/>
                <a:moveTo>
                  <a:pt x="838497" y="0"/>
                </a:moveTo>
                <a:lnTo>
                  <a:pt x="859929" y="0"/>
                </a:lnTo>
                <a:cubicBezTo>
                  <a:pt x="861715" y="223"/>
                  <a:pt x="862608" y="1116"/>
                  <a:pt x="862608" y="2679"/>
                </a:cubicBezTo>
                <a:lnTo>
                  <a:pt x="862608" y="24110"/>
                </a:lnTo>
                <a:cubicBezTo>
                  <a:pt x="862608" y="25896"/>
                  <a:pt x="861715" y="26789"/>
                  <a:pt x="859929" y="26789"/>
                </a:cubicBezTo>
                <a:lnTo>
                  <a:pt x="838497" y="26789"/>
                </a:lnTo>
                <a:cubicBezTo>
                  <a:pt x="836712" y="26789"/>
                  <a:pt x="835819" y="25896"/>
                  <a:pt x="835819" y="24110"/>
                </a:cubicBezTo>
                <a:lnTo>
                  <a:pt x="835819" y="2679"/>
                </a:lnTo>
                <a:cubicBezTo>
                  <a:pt x="836042" y="893"/>
                  <a:pt x="836935" y="0"/>
                  <a:pt x="838497" y="0"/>
                </a:cubicBezTo>
                <a:close/>
                <a:moveTo>
                  <a:pt x="798314" y="0"/>
                </a:moveTo>
                <a:lnTo>
                  <a:pt x="819745" y="0"/>
                </a:lnTo>
                <a:cubicBezTo>
                  <a:pt x="821531" y="223"/>
                  <a:pt x="822424" y="1116"/>
                  <a:pt x="822424" y="2679"/>
                </a:cubicBezTo>
                <a:lnTo>
                  <a:pt x="822424" y="24110"/>
                </a:lnTo>
                <a:cubicBezTo>
                  <a:pt x="822424" y="25896"/>
                  <a:pt x="821531" y="26789"/>
                  <a:pt x="819745" y="26789"/>
                </a:cubicBezTo>
                <a:lnTo>
                  <a:pt x="798314" y="26789"/>
                </a:lnTo>
                <a:cubicBezTo>
                  <a:pt x="796528" y="26789"/>
                  <a:pt x="795635" y="25896"/>
                  <a:pt x="795635" y="24110"/>
                </a:cubicBezTo>
                <a:lnTo>
                  <a:pt x="795635" y="2679"/>
                </a:lnTo>
                <a:cubicBezTo>
                  <a:pt x="795858" y="893"/>
                  <a:pt x="796751" y="0"/>
                  <a:pt x="798314" y="0"/>
                </a:cubicBezTo>
                <a:close/>
                <a:moveTo>
                  <a:pt x="758130" y="0"/>
                </a:moveTo>
                <a:lnTo>
                  <a:pt x="779562" y="0"/>
                </a:lnTo>
                <a:cubicBezTo>
                  <a:pt x="781347" y="223"/>
                  <a:pt x="782241" y="1116"/>
                  <a:pt x="782241" y="2679"/>
                </a:cubicBezTo>
                <a:lnTo>
                  <a:pt x="782241" y="24110"/>
                </a:lnTo>
                <a:cubicBezTo>
                  <a:pt x="782241" y="25896"/>
                  <a:pt x="781347" y="26789"/>
                  <a:pt x="779562" y="26789"/>
                </a:cubicBezTo>
                <a:lnTo>
                  <a:pt x="758130" y="26789"/>
                </a:lnTo>
                <a:cubicBezTo>
                  <a:pt x="756344" y="26789"/>
                  <a:pt x="755451" y="25896"/>
                  <a:pt x="755451" y="24110"/>
                </a:cubicBezTo>
                <a:lnTo>
                  <a:pt x="755451" y="2679"/>
                </a:lnTo>
                <a:cubicBezTo>
                  <a:pt x="755675" y="893"/>
                  <a:pt x="756568" y="0"/>
                  <a:pt x="758130" y="0"/>
                </a:cubicBezTo>
                <a:close/>
                <a:moveTo>
                  <a:pt x="717947" y="0"/>
                </a:moveTo>
                <a:lnTo>
                  <a:pt x="739378" y="0"/>
                </a:lnTo>
                <a:cubicBezTo>
                  <a:pt x="741164" y="223"/>
                  <a:pt x="742057" y="1116"/>
                  <a:pt x="742057" y="2679"/>
                </a:cubicBezTo>
                <a:lnTo>
                  <a:pt x="742057" y="24110"/>
                </a:lnTo>
                <a:cubicBezTo>
                  <a:pt x="742057" y="25896"/>
                  <a:pt x="741164" y="26789"/>
                  <a:pt x="739378" y="26789"/>
                </a:cubicBezTo>
                <a:lnTo>
                  <a:pt x="717947" y="26789"/>
                </a:lnTo>
                <a:cubicBezTo>
                  <a:pt x="716161" y="26789"/>
                  <a:pt x="715268" y="25896"/>
                  <a:pt x="715268" y="24110"/>
                </a:cubicBezTo>
                <a:lnTo>
                  <a:pt x="715268" y="2679"/>
                </a:lnTo>
                <a:cubicBezTo>
                  <a:pt x="715491" y="893"/>
                  <a:pt x="716384" y="0"/>
                  <a:pt x="717947" y="0"/>
                </a:cubicBezTo>
                <a:close/>
                <a:moveTo>
                  <a:pt x="677763" y="0"/>
                </a:moveTo>
                <a:lnTo>
                  <a:pt x="699194" y="0"/>
                </a:lnTo>
                <a:cubicBezTo>
                  <a:pt x="700980" y="223"/>
                  <a:pt x="701873" y="1116"/>
                  <a:pt x="701873" y="2679"/>
                </a:cubicBezTo>
                <a:lnTo>
                  <a:pt x="701873" y="24110"/>
                </a:lnTo>
                <a:cubicBezTo>
                  <a:pt x="701873" y="25896"/>
                  <a:pt x="700980" y="26789"/>
                  <a:pt x="699194" y="26789"/>
                </a:cubicBezTo>
                <a:lnTo>
                  <a:pt x="677763" y="26789"/>
                </a:lnTo>
                <a:cubicBezTo>
                  <a:pt x="675977" y="26789"/>
                  <a:pt x="675084" y="25896"/>
                  <a:pt x="675084" y="24110"/>
                </a:cubicBezTo>
                <a:lnTo>
                  <a:pt x="675084" y="2679"/>
                </a:lnTo>
                <a:cubicBezTo>
                  <a:pt x="675307" y="893"/>
                  <a:pt x="676200" y="0"/>
                  <a:pt x="677763" y="0"/>
                </a:cubicBezTo>
                <a:close/>
                <a:moveTo>
                  <a:pt x="637580" y="0"/>
                </a:moveTo>
                <a:lnTo>
                  <a:pt x="659011" y="0"/>
                </a:lnTo>
                <a:cubicBezTo>
                  <a:pt x="660797" y="223"/>
                  <a:pt x="661690" y="1116"/>
                  <a:pt x="661690" y="2679"/>
                </a:cubicBezTo>
                <a:lnTo>
                  <a:pt x="661690" y="24110"/>
                </a:lnTo>
                <a:cubicBezTo>
                  <a:pt x="661690" y="25896"/>
                  <a:pt x="660797" y="26789"/>
                  <a:pt x="659011" y="26789"/>
                </a:cubicBezTo>
                <a:lnTo>
                  <a:pt x="637580" y="26789"/>
                </a:lnTo>
                <a:cubicBezTo>
                  <a:pt x="635794" y="26789"/>
                  <a:pt x="634900" y="25896"/>
                  <a:pt x="634900" y="24110"/>
                </a:cubicBezTo>
                <a:lnTo>
                  <a:pt x="634900" y="2679"/>
                </a:lnTo>
                <a:cubicBezTo>
                  <a:pt x="635124" y="893"/>
                  <a:pt x="636017" y="0"/>
                  <a:pt x="637580" y="0"/>
                </a:cubicBezTo>
                <a:close/>
                <a:moveTo>
                  <a:pt x="597396" y="0"/>
                </a:moveTo>
                <a:lnTo>
                  <a:pt x="618827" y="0"/>
                </a:lnTo>
                <a:cubicBezTo>
                  <a:pt x="620613" y="223"/>
                  <a:pt x="621506" y="1116"/>
                  <a:pt x="621506" y="2679"/>
                </a:cubicBezTo>
                <a:lnTo>
                  <a:pt x="621506" y="24110"/>
                </a:lnTo>
                <a:cubicBezTo>
                  <a:pt x="621506" y="25896"/>
                  <a:pt x="620613" y="26789"/>
                  <a:pt x="618827" y="26789"/>
                </a:cubicBezTo>
                <a:lnTo>
                  <a:pt x="597396" y="26789"/>
                </a:lnTo>
                <a:cubicBezTo>
                  <a:pt x="595610" y="26789"/>
                  <a:pt x="594717" y="25896"/>
                  <a:pt x="594717" y="24110"/>
                </a:cubicBezTo>
                <a:lnTo>
                  <a:pt x="594717" y="2679"/>
                </a:lnTo>
                <a:cubicBezTo>
                  <a:pt x="594940" y="893"/>
                  <a:pt x="595833" y="0"/>
                  <a:pt x="597396" y="0"/>
                </a:cubicBezTo>
                <a:close/>
                <a:moveTo>
                  <a:pt x="557212" y="0"/>
                </a:moveTo>
                <a:lnTo>
                  <a:pt x="578644" y="0"/>
                </a:lnTo>
                <a:cubicBezTo>
                  <a:pt x="580430" y="223"/>
                  <a:pt x="581322" y="1116"/>
                  <a:pt x="581322" y="2679"/>
                </a:cubicBezTo>
                <a:lnTo>
                  <a:pt x="581322" y="24110"/>
                </a:lnTo>
                <a:cubicBezTo>
                  <a:pt x="581322" y="25896"/>
                  <a:pt x="580430" y="26789"/>
                  <a:pt x="578644" y="26789"/>
                </a:cubicBezTo>
                <a:lnTo>
                  <a:pt x="557212" y="26789"/>
                </a:lnTo>
                <a:cubicBezTo>
                  <a:pt x="555426" y="26789"/>
                  <a:pt x="554533" y="25896"/>
                  <a:pt x="554533" y="24110"/>
                </a:cubicBezTo>
                <a:lnTo>
                  <a:pt x="554533" y="2679"/>
                </a:lnTo>
                <a:cubicBezTo>
                  <a:pt x="554757" y="893"/>
                  <a:pt x="555650" y="0"/>
                  <a:pt x="557212" y="0"/>
                </a:cubicBezTo>
                <a:close/>
                <a:moveTo>
                  <a:pt x="517029" y="0"/>
                </a:moveTo>
                <a:lnTo>
                  <a:pt x="538460" y="0"/>
                </a:lnTo>
                <a:cubicBezTo>
                  <a:pt x="540246" y="223"/>
                  <a:pt x="541139" y="1116"/>
                  <a:pt x="541139" y="2679"/>
                </a:cubicBezTo>
                <a:lnTo>
                  <a:pt x="541139" y="24110"/>
                </a:lnTo>
                <a:cubicBezTo>
                  <a:pt x="541139" y="25896"/>
                  <a:pt x="540246" y="26789"/>
                  <a:pt x="538460" y="26789"/>
                </a:cubicBezTo>
                <a:lnTo>
                  <a:pt x="517029" y="26789"/>
                </a:lnTo>
                <a:cubicBezTo>
                  <a:pt x="515243" y="26789"/>
                  <a:pt x="514350" y="25896"/>
                  <a:pt x="514350" y="24110"/>
                </a:cubicBezTo>
                <a:lnTo>
                  <a:pt x="514350" y="2679"/>
                </a:lnTo>
                <a:cubicBezTo>
                  <a:pt x="514573" y="893"/>
                  <a:pt x="515466" y="0"/>
                  <a:pt x="517029" y="0"/>
                </a:cubicBezTo>
                <a:close/>
                <a:moveTo>
                  <a:pt x="364331" y="0"/>
                </a:moveTo>
                <a:lnTo>
                  <a:pt x="385763" y="0"/>
                </a:lnTo>
                <a:cubicBezTo>
                  <a:pt x="387549" y="223"/>
                  <a:pt x="388441" y="1116"/>
                  <a:pt x="388441" y="2679"/>
                </a:cubicBezTo>
                <a:lnTo>
                  <a:pt x="388441" y="24110"/>
                </a:lnTo>
                <a:cubicBezTo>
                  <a:pt x="388441" y="25896"/>
                  <a:pt x="387549" y="26789"/>
                  <a:pt x="385763" y="26789"/>
                </a:cubicBezTo>
                <a:lnTo>
                  <a:pt x="364331" y="26789"/>
                </a:lnTo>
                <a:cubicBezTo>
                  <a:pt x="362546" y="26789"/>
                  <a:pt x="361652" y="25896"/>
                  <a:pt x="361652" y="24110"/>
                </a:cubicBezTo>
                <a:lnTo>
                  <a:pt x="361652" y="2679"/>
                </a:lnTo>
                <a:cubicBezTo>
                  <a:pt x="361875" y="893"/>
                  <a:pt x="362768" y="0"/>
                  <a:pt x="364331" y="0"/>
                </a:cubicBezTo>
                <a:close/>
                <a:moveTo>
                  <a:pt x="324148" y="0"/>
                </a:moveTo>
                <a:lnTo>
                  <a:pt x="345579" y="0"/>
                </a:lnTo>
                <a:cubicBezTo>
                  <a:pt x="347365" y="223"/>
                  <a:pt x="348258" y="1116"/>
                  <a:pt x="348258" y="2679"/>
                </a:cubicBezTo>
                <a:lnTo>
                  <a:pt x="348258" y="24110"/>
                </a:lnTo>
                <a:cubicBezTo>
                  <a:pt x="348258" y="25896"/>
                  <a:pt x="347365" y="26789"/>
                  <a:pt x="345579" y="26789"/>
                </a:cubicBezTo>
                <a:lnTo>
                  <a:pt x="324148" y="26789"/>
                </a:lnTo>
                <a:cubicBezTo>
                  <a:pt x="322362" y="26789"/>
                  <a:pt x="321469" y="25896"/>
                  <a:pt x="321469" y="24110"/>
                </a:cubicBezTo>
                <a:lnTo>
                  <a:pt x="321469" y="2679"/>
                </a:lnTo>
                <a:cubicBezTo>
                  <a:pt x="321692" y="893"/>
                  <a:pt x="322585" y="0"/>
                  <a:pt x="324148" y="0"/>
                </a:cubicBezTo>
                <a:close/>
                <a:moveTo>
                  <a:pt x="283964" y="0"/>
                </a:moveTo>
                <a:lnTo>
                  <a:pt x="305395" y="0"/>
                </a:lnTo>
                <a:cubicBezTo>
                  <a:pt x="307181" y="223"/>
                  <a:pt x="308074" y="1116"/>
                  <a:pt x="308074" y="2679"/>
                </a:cubicBezTo>
                <a:lnTo>
                  <a:pt x="308074" y="24110"/>
                </a:lnTo>
                <a:cubicBezTo>
                  <a:pt x="308074" y="25896"/>
                  <a:pt x="307181" y="26789"/>
                  <a:pt x="305395" y="26789"/>
                </a:cubicBezTo>
                <a:lnTo>
                  <a:pt x="283964" y="26789"/>
                </a:lnTo>
                <a:cubicBezTo>
                  <a:pt x="282178" y="26789"/>
                  <a:pt x="281285" y="25896"/>
                  <a:pt x="281285" y="24110"/>
                </a:cubicBezTo>
                <a:lnTo>
                  <a:pt x="281285" y="2679"/>
                </a:lnTo>
                <a:cubicBezTo>
                  <a:pt x="281509" y="893"/>
                  <a:pt x="282401" y="0"/>
                  <a:pt x="283964" y="0"/>
                </a:cubicBezTo>
                <a:close/>
                <a:moveTo>
                  <a:pt x="243780" y="0"/>
                </a:moveTo>
                <a:lnTo>
                  <a:pt x="265211" y="0"/>
                </a:lnTo>
                <a:cubicBezTo>
                  <a:pt x="266998" y="223"/>
                  <a:pt x="267890" y="1116"/>
                  <a:pt x="267890" y="2679"/>
                </a:cubicBezTo>
                <a:lnTo>
                  <a:pt x="267890" y="24110"/>
                </a:lnTo>
                <a:cubicBezTo>
                  <a:pt x="267890" y="25896"/>
                  <a:pt x="266998" y="26789"/>
                  <a:pt x="265211" y="26789"/>
                </a:cubicBezTo>
                <a:lnTo>
                  <a:pt x="243780" y="26789"/>
                </a:lnTo>
                <a:cubicBezTo>
                  <a:pt x="241994" y="26789"/>
                  <a:pt x="241102" y="25896"/>
                  <a:pt x="241102" y="24110"/>
                </a:cubicBezTo>
                <a:lnTo>
                  <a:pt x="241102" y="2679"/>
                </a:lnTo>
                <a:cubicBezTo>
                  <a:pt x="241325" y="893"/>
                  <a:pt x="242218" y="0"/>
                  <a:pt x="243780" y="0"/>
                </a:cubicBezTo>
                <a:close/>
                <a:moveTo>
                  <a:pt x="203597" y="0"/>
                </a:moveTo>
                <a:lnTo>
                  <a:pt x="225028" y="0"/>
                </a:lnTo>
                <a:cubicBezTo>
                  <a:pt x="226814" y="223"/>
                  <a:pt x="227707" y="1116"/>
                  <a:pt x="227707" y="2679"/>
                </a:cubicBezTo>
                <a:lnTo>
                  <a:pt x="227707" y="24110"/>
                </a:lnTo>
                <a:cubicBezTo>
                  <a:pt x="227707" y="25896"/>
                  <a:pt x="226814" y="26789"/>
                  <a:pt x="225028" y="26789"/>
                </a:cubicBezTo>
                <a:lnTo>
                  <a:pt x="203597" y="26789"/>
                </a:lnTo>
                <a:cubicBezTo>
                  <a:pt x="201811" y="26789"/>
                  <a:pt x="200918" y="25896"/>
                  <a:pt x="200918" y="24110"/>
                </a:cubicBezTo>
                <a:lnTo>
                  <a:pt x="200918" y="2679"/>
                </a:lnTo>
                <a:cubicBezTo>
                  <a:pt x="201141" y="893"/>
                  <a:pt x="202034" y="0"/>
                  <a:pt x="203597" y="0"/>
                </a:cubicBezTo>
                <a:close/>
                <a:moveTo>
                  <a:pt x="163413" y="0"/>
                </a:moveTo>
                <a:lnTo>
                  <a:pt x="184844" y="0"/>
                </a:lnTo>
                <a:cubicBezTo>
                  <a:pt x="186630" y="223"/>
                  <a:pt x="187523" y="1116"/>
                  <a:pt x="187523" y="2679"/>
                </a:cubicBezTo>
                <a:lnTo>
                  <a:pt x="187523" y="24110"/>
                </a:lnTo>
                <a:cubicBezTo>
                  <a:pt x="187523" y="25896"/>
                  <a:pt x="186630" y="26789"/>
                  <a:pt x="184844" y="26789"/>
                </a:cubicBezTo>
                <a:lnTo>
                  <a:pt x="163413" y="26789"/>
                </a:lnTo>
                <a:cubicBezTo>
                  <a:pt x="161627" y="26789"/>
                  <a:pt x="160735" y="25896"/>
                  <a:pt x="160735" y="24110"/>
                </a:cubicBezTo>
                <a:lnTo>
                  <a:pt x="160735" y="2679"/>
                </a:lnTo>
                <a:cubicBezTo>
                  <a:pt x="160957" y="893"/>
                  <a:pt x="161850" y="0"/>
                  <a:pt x="163413" y="0"/>
                </a:cubicBezTo>
                <a:close/>
                <a:moveTo>
                  <a:pt x="123229" y="0"/>
                </a:moveTo>
                <a:lnTo>
                  <a:pt x="144661" y="0"/>
                </a:lnTo>
                <a:cubicBezTo>
                  <a:pt x="146447" y="223"/>
                  <a:pt x="147340" y="1116"/>
                  <a:pt x="147340" y="2679"/>
                </a:cubicBezTo>
                <a:lnTo>
                  <a:pt x="147340" y="24110"/>
                </a:lnTo>
                <a:cubicBezTo>
                  <a:pt x="147340" y="25896"/>
                  <a:pt x="146447" y="26789"/>
                  <a:pt x="144661" y="26789"/>
                </a:cubicBezTo>
                <a:lnTo>
                  <a:pt x="123229" y="26789"/>
                </a:lnTo>
                <a:cubicBezTo>
                  <a:pt x="121443" y="26789"/>
                  <a:pt x="120551" y="25896"/>
                  <a:pt x="120551" y="24110"/>
                </a:cubicBezTo>
                <a:lnTo>
                  <a:pt x="120551" y="2679"/>
                </a:lnTo>
                <a:cubicBezTo>
                  <a:pt x="120774" y="893"/>
                  <a:pt x="121667" y="0"/>
                  <a:pt x="123229" y="0"/>
                </a:cubicBezTo>
                <a:close/>
                <a:moveTo>
                  <a:pt x="83046" y="0"/>
                </a:moveTo>
                <a:lnTo>
                  <a:pt x="104477" y="0"/>
                </a:lnTo>
                <a:cubicBezTo>
                  <a:pt x="106263" y="223"/>
                  <a:pt x="107156" y="1116"/>
                  <a:pt x="107156" y="2679"/>
                </a:cubicBezTo>
                <a:lnTo>
                  <a:pt x="107156" y="24110"/>
                </a:lnTo>
                <a:cubicBezTo>
                  <a:pt x="107156" y="25896"/>
                  <a:pt x="106263" y="26789"/>
                  <a:pt x="104477" y="26789"/>
                </a:cubicBezTo>
                <a:lnTo>
                  <a:pt x="83046" y="26789"/>
                </a:lnTo>
                <a:cubicBezTo>
                  <a:pt x="81260" y="26789"/>
                  <a:pt x="80367" y="25896"/>
                  <a:pt x="80367" y="24110"/>
                </a:cubicBezTo>
                <a:lnTo>
                  <a:pt x="80367" y="2679"/>
                </a:lnTo>
                <a:cubicBezTo>
                  <a:pt x="80590" y="893"/>
                  <a:pt x="81484" y="0"/>
                  <a:pt x="83046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alpha val="25000"/>
                </a:schemeClr>
              </a:gs>
              <a:gs pos="98601">
                <a:schemeClr val="accent4">
                  <a:lumMod val="20000"/>
                  <a:lumOff val="80000"/>
                </a:schemeClr>
              </a:gs>
              <a:gs pos="72000">
                <a:schemeClr val="accent3">
                  <a:alpha val="43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12381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450238" y="0"/>
            <a:ext cx="4741762" cy="6858000"/>
          </a:xfrm>
          <a:prstGeom prst="rect">
            <a:avLst/>
          </a:prstGeom>
          <a:solidFill>
            <a:srgbClr val="00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316375" cy="6858000"/>
          </a:xfrm>
          <a:prstGeom prst="rect">
            <a:avLst/>
          </a:prstGeom>
          <a:solidFill>
            <a:srgbClr val="00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461009" y="1730470"/>
            <a:ext cx="4813187" cy="700067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001F2A"/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461010" y="3280894"/>
            <a:ext cx="4813187" cy="1354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3244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defRPr>
            </a:lvl1pPr>
            <a:lvl2pPr>
              <a:defRPr sz="1200">
                <a:solidFill>
                  <a:srgbClr val="003244"/>
                </a:solidFill>
              </a:defRPr>
            </a:lvl2pPr>
            <a:lvl3pPr>
              <a:defRPr sz="1200">
                <a:solidFill>
                  <a:srgbClr val="003244"/>
                </a:solidFill>
              </a:defRPr>
            </a:lvl3pPr>
            <a:lvl4pPr>
              <a:defRPr sz="1200">
                <a:solidFill>
                  <a:srgbClr val="003244"/>
                </a:solidFill>
              </a:defRPr>
            </a:lvl4pPr>
            <a:lvl5pPr>
              <a:defRPr sz="1200">
                <a:solidFill>
                  <a:srgbClr val="003244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461009" y="2538849"/>
            <a:ext cx="4813187" cy="300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5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505427" y="312200"/>
            <a:ext cx="4813187" cy="300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D65"/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87" y="3152884"/>
            <a:ext cx="4496313" cy="370511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55700" y="1270394"/>
            <a:ext cx="7894600" cy="206941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  <a:latin typeface="Helvetica CE 55 Roman" panose="02000803050000020004" pitchFamily="2" charset="0"/>
                <a:ea typeface="Noto Sans S Chinese Bold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60" y="2707393"/>
            <a:ext cx="8343640" cy="4150607"/>
          </a:xfrm>
          <a:prstGeom prst="rect">
            <a:avLst/>
          </a:prstGeom>
        </p:spPr>
      </p:pic>
      <p:grpSp>
        <p:nvGrpSpPr>
          <p:cNvPr id="14" name="组合 13"/>
          <p:cNvGrpSpPr/>
          <p:nvPr userDrawn="1"/>
        </p:nvGrpSpPr>
        <p:grpSpPr>
          <a:xfrm>
            <a:off x="1000058" y="6494689"/>
            <a:ext cx="2640113" cy="363311"/>
            <a:chOff x="10347035" y="375742"/>
            <a:chExt cx="1380062" cy="189913"/>
          </a:xfrm>
        </p:grpSpPr>
        <p:sp>
          <p:nvSpPr>
            <p:cNvPr id="15" name="文本框 14"/>
            <p:cNvSpPr txBox="1"/>
            <p:nvPr userDrawn="1"/>
          </p:nvSpPr>
          <p:spPr>
            <a:xfrm>
              <a:off x="10368183" y="375743"/>
              <a:ext cx="1358914" cy="189912"/>
            </a:xfrm>
            <a:custGeom>
              <a:avLst/>
              <a:gdLst/>
              <a:ahLst/>
              <a:cxnLst/>
              <a:rect l="l" t="t" r="r" b="b"/>
              <a:pathLst>
                <a:path w="2428057" h="339328">
                  <a:moveTo>
                    <a:pt x="1305298" y="81930"/>
                  </a:moveTo>
                  <a:lnTo>
                    <a:pt x="1305298" y="257398"/>
                  </a:lnTo>
                  <a:lnTo>
                    <a:pt x="1333649" y="257398"/>
                  </a:lnTo>
                  <a:cubicBezTo>
                    <a:pt x="1358950" y="257398"/>
                    <a:pt x="1377405" y="249250"/>
                    <a:pt x="1389013" y="232953"/>
                  </a:cubicBezTo>
                  <a:cubicBezTo>
                    <a:pt x="1400622" y="216657"/>
                    <a:pt x="1406426" y="194444"/>
                    <a:pt x="1406426" y="166316"/>
                  </a:cubicBezTo>
                  <a:cubicBezTo>
                    <a:pt x="1406426" y="138931"/>
                    <a:pt x="1400771" y="118021"/>
                    <a:pt x="1389460" y="103585"/>
                  </a:cubicBezTo>
                  <a:cubicBezTo>
                    <a:pt x="1378149" y="89148"/>
                    <a:pt x="1360662" y="81930"/>
                    <a:pt x="1336998" y="81930"/>
                  </a:cubicBezTo>
                  <a:close/>
                  <a:moveTo>
                    <a:pt x="2273127" y="78581"/>
                  </a:moveTo>
                  <a:lnTo>
                    <a:pt x="2246115" y="190203"/>
                  </a:lnTo>
                  <a:lnTo>
                    <a:pt x="2300586" y="190203"/>
                  </a:lnTo>
                  <a:lnTo>
                    <a:pt x="2274020" y="78581"/>
                  </a:lnTo>
                  <a:close/>
                  <a:moveTo>
                    <a:pt x="1701627" y="78581"/>
                  </a:moveTo>
                  <a:lnTo>
                    <a:pt x="1674615" y="190203"/>
                  </a:lnTo>
                  <a:lnTo>
                    <a:pt x="1729086" y="190203"/>
                  </a:lnTo>
                  <a:lnTo>
                    <a:pt x="1702520" y="78581"/>
                  </a:lnTo>
                  <a:close/>
                  <a:moveTo>
                    <a:pt x="2216423" y="5581"/>
                  </a:moveTo>
                  <a:lnTo>
                    <a:pt x="2333849" y="5581"/>
                  </a:lnTo>
                  <a:lnTo>
                    <a:pt x="2428057" y="333747"/>
                  </a:lnTo>
                  <a:lnTo>
                    <a:pt x="2335188" y="333747"/>
                  </a:lnTo>
                  <a:lnTo>
                    <a:pt x="2317999" y="262533"/>
                  </a:lnTo>
                  <a:lnTo>
                    <a:pt x="2229148" y="262533"/>
                  </a:lnTo>
                  <a:lnTo>
                    <a:pt x="2212405" y="333747"/>
                  </a:lnTo>
                  <a:lnTo>
                    <a:pt x="2122215" y="333747"/>
                  </a:lnTo>
                  <a:close/>
                  <a:moveTo>
                    <a:pt x="1861096" y="5581"/>
                  </a:moveTo>
                  <a:lnTo>
                    <a:pt x="2114699" y="5581"/>
                  </a:lnTo>
                  <a:lnTo>
                    <a:pt x="2114699" y="78135"/>
                  </a:lnTo>
                  <a:lnTo>
                    <a:pt x="2032546" y="78135"/>
                  </a:lnTo>
                  <a:lnTo>
                    <a:pt x="2032546" y="333747"/>
                  </a:lnTo>
                  <a:lnTo>
                    <a:pt x="1943249" y="333747"/>
                  </a:lnTo>
                  <a:lnTo>
                    <a:pt x="1943249" y="78135"/>
                  </a:lnTo>
                  <a:lnTo>
                    <a:pt x="1861096" y="78135"/>
                  </a:lnTo>
                  <a:close/>
                  <a:moveTo>
                    <a:pt x="1644923" y="5581"/>
                  </a:moveTo>
                  <a:lnTo>
                    <a:pt x="1762349" y="5581"/>
                  </a:lnTo>
                  <a:lnTo>
                    <a:pt x="1856557" y="333747"/>
                  </a:lnTo>
                  <a:lnTo>
                    <a:pt x="1763688" y="333747"/>
                  </a:lnTo>
                  <a:lnTo>
                    <a:pt x="1746499" y="262533"/>
                  </a:lnTo>
                  <a:lnTo>
                    <a:pt x="1657648" y="262533"/>
                  </a:lnTo>
                  <a:lnTo>
                    <a:pt x="1640905" y="333747"/>
                  </a:lnTo>
                  <a:lnTo>
                    <a:pt x="1550715" y="333747"/>
                  </a:lnTo>
                  <a:close/>
                  <a:moveTo>
                    <a:pt x="1216224" y="5581"/>
                  </a:moveTo>
                  <a:lnTo>
                    <a:pt x="1333203" y="5581"/>
                  </a:lnTo>
                  <a:cubicBezTo>
                    <a:pt x="1385739" y="5581"/>
                    <a:pt x="1425923" y="18604"/>
                    <a:pt x="1453754" y="44649"/>
                  </a:cubicBezTo>
                  <a:cubicBezTo>
                    <a:pt x="1481585" y="70694"/>
                    <a:pt x="1495500" y="110356"/>
                    <a:pt x="1495500" y="163637"/>
                  </a:cubicBezTo>
                  <a:cubicBezTo>
                    <a:pt x="1495500" y="191021"/>
                    <a:pt x="1491779" y="215243"/>
                    <a:pt x="1484338" y="236302"/>
                  </a:cubicBezTo>
                  <a:cubicBezTo>
                    <a:pt x="1476896" y="257361"/>
                    <a:pt x="1466069" y="275146"/>
                    <a:pt x="1451856" y="289657"/>
                  </a:cubicBezTo>
                  <a:cubicBezTo>
                    <a:pt x="1437643" y="304168"/>
                    <a:pt x="1420267" y="315144"/>
                    <a:pt x="1399729" y="322585"/>
                  </a:cubicBezTo>
                  <a:cubicBezTo>
                    <a:pt x="1379191" y="330027"/>
                    <a:pt x="1355825" y="333747"/>
                    <a:pt x="1329631" y="333747"/>
                  </a:cubicBezTo>
                  <a:lnTo>
                    <a:pt x="1216224" y="333747"/>
                  </a:lnTo>
                  <a:close/>
                  <a:moveTo>
                    <a:pt x="511374" y="5581"/>
                  </a:moveTo>
                  <a:lnTo>
                    <a:pt x="610940" y="5581"/>
                  </a:lnTo>
                  <a:lnTo>
                    <a:pt x="708943" y="185514"/>
                  </a:lnTo>
                  <a:lnTo>
                    <a:pt x="709836" y="185514"/>
                  </a:lnTo>
                  <a:lnTo>
                    <a:pt x="709836" y="5581"/>
                  </a:lnTo>
                  <a:lnTo>
                    <a:pt x="792436" y="5581"/>
                  </a:lnTo>
                  <a:lnTo>
                    <a:pt x="792436" y="333747"/>
                  </a:lnTo>
                  <a:lnTo>
                    <a:pt x="704255" y="333747"/>
                  </a:lnTo>
                  <a:lnTo>
                    <a:pt x="595090" y="141759"/>
                  </a:lnTo>
                  <a:lnTo>
                    <a:pt x="594197" y="141759"/>
                  </a:lnTo>
                  <a:lnTo>
                    <a:pt x="594197" y="333747"/>
                  </a:lnTo>
                  <a:lnTo>
                    <a:pt x="511374" y="333747"/>
                  </a:lnTo>
                  <a:close/>
                  <a:moveTo>
                    <a:pt x="330399" y="5581"/>
                  </a:moveTo>
                  <a:lnTo>
                    <a:pt x="419472" y="5581"/>
                  </a:lnTo>
                  <a:lnTo>
                    <a:pt x="419472" y="333747"/>
                  </a:lnTo>
                  <a:lnTo>
                    <a:pt x="330399" y="333747"/>
                  </a:lnTo>
                  <a:close/>
                  <a:moveTo>
                    <a:pt x="1013222" y="0"/>
                  </a:moveTo>
                  <a:cubicBezTo>
                    <a:pt x="1085106" y="0"/>
                    <a:pt x="1128043" y="32594"/>
                    <a:pt x="1142033" y="97780"/>
                  </a:cubicBezTo>
                  <a:lnTo>
                    <a:pt x="1062112" y="112514"/>
                  </a:lnTo>
                  <a:cubicBezTo>
                    <a:pt x="1058094" y="95994"/>
                    <a:pt x="1051918" y="84832"/>
                    <a:pt x="1043583" y="79028"/>
                  </a:cubicBezTo>
                  <a:cubicBezTo>
                    <a:pt x="1035249" y="73224"/>
                    <a:pt x="1025129" y="70321"/>
                    <a:pt x="1013222" y="70321"/>
                  </a:cubicBezTo>
                  <a:cubicBezTo>
                    <a:pt x="996107" y="70321"/>
                    <a:pt x="982675" y="78172"/>
                    <a:pt x="972927" y="93874"/>
                  </a:cubicBezTo>
                  <a:cubicBezTo>
                    <a:pt x="963179" y="109575"/>
                    <a:pt x="958305" y="133425"/>
                    <a:pt x="958305" y="165423"/>
                  </a:cubicBezTo>
                  <a:cubicBezTo>
                    <a:pt x="958305" y="199058"/>
                    <a:pt x="962658" y="224917"/>
                    <a:pt x="971365" y="242999"/>
                  </a:cubicBezTo>
                  <a:cubicBezTo>
                    <a:pt x="980071" y="261082"/>
                    <a:pt x="995661" y="270123"/>
                    <a:pt x="1018134" y="270123"/>
                  </a:cubicBezTo>
                  <a:cubicBezTo>
                    <a:pt x="1033761" y="270123"/>
                    <a:pt x="1046225" y="266254"/>
                    <a:pt x="1055527" y="258515"/>
                  </a:cubicBezTo>
                  <a:cubicBezTo>
                    <a:pt x="1064829" y="250776"/>
                    <a:pt x="1069479" y="240506"/>
                    <a:pt x="1069479" y="227707"/>
                  </a:cubicBezTo>
                  <a:lnTo>
                    <a:pt x="1069479" y="223466"/>
                  </a:lnTo>
                  <a:lnTo>
                    <a:pt x="1018134" y="223466"/>
                  </a:lnTo>
                  <a:lnTo>
                    <a:pt x="1018134" y="163190"/>
                  </a:lnTo>
                  <a:lnTo>
                    <a:pt x="1145382" y="163190"/>
                  </a:lnTo>
                  <a:lnTo>
                    <a:pt x="1145382" y="333747"/>
                  </a:lnTo>
                  <a:lnTo>
                    <a:pt x="1077070" y="333747"/>
                  </a:lnTo>
                  <a:lnTo>
                    <a:pt x="1077070" y="307181"/>
                  </a:lnTo>
                  <a:lnTo>
                    <a:pt x="1076177" y="307181"/>
                  </a:lnTo>
                  <a:cubicBezTo>
                    <a:pt x="1064568" y="319088"/>
                    <a:pt x="1052215" y="327422"/>
                    <a:pt x="1039119" y="332185"/>
                  </a:cubicBezTo>
                  <a:cubicBezTo>
                    <a:pt x="1026022" y="336947"/>
                    <a:pt x="1011436" y="339328"/>
                    <a:pt x="995363" y="339328"/>
                  </a:cubicBezTo>
                  <a:cubicBezTo>
                    <a:pt x="974676" y="339328"/>
                    <a:pt x="956482" y="335198"/>
                    <a:pt x="940780" y="326938"/>
                  </a:cubicBezTo>
                  <a:cubicBezTo>
                    <a:pt x="925079" y="318678"/>
                    <a:pt x="911870" y="306921"/>
                    <a:pt x="901155" y="291666"/>
                  </a:cubicBezTo>
                  <a:cubicBezTo>
                    <a:pt x="890439" y="276411"/>
                    <a:pt x="882440" y="258105"/>
                    <a:pt x="877156" y="236748"/>
                  </a:cubicBezTo>
                  <a:cubicBezTo>
                    <a:pt x="871873" y="215392"/>
                    <a:pt x="869231" y="191616"/>
                    <a:pt x="869231" y="165423"/>
                  </a:cubicBezTo>
                  <a:cubicBezTo>
                    <a:pt x="869231" y="138038"/>
                    <a:pt x="872580" y="114077"/>
                    <a:pt x="879277" y="93539"/>
                  </a:cubicBezTo>
                  <a:cubicBezTo>
                    <a:pt x="885974" y="73000"/>
                    <a:pt x="895648" y="55774"/>
                    <a:pt x="908299" y="41858"/>
                  </a:cubicBezTo>
                  <a:cubicBezTo>
                    <a:pt x="920949" y="27943"/>
                    <a:pt x="936092" y="17487"/>
                    <a:pt x="953728" y="10493"/>
                  </a:cubicBezTo>
                  <a:cubicBezTo>
                    <a:pt x="971365" y="3498"/>
                    <a:pt x="991196" y="0"/>
                    <a:pt x="1013222" y="0"/>
                  </a:cubicBezTo>
                  <a:close/>
                  <a:moveTo>
                    <a:pt x="127695" y="0"/>
                  </a:moveTo>
                  <a:cubicBezTo>
                    <a:pt x="159098" y="0"/>
                    <a:pt x="185291" y="5879"/>
                    <a:pt x="206276" y="17636"/>
                  </a:cubicBezTo>
                  <a:cubicBezTo>
                    <a:pt x="227261" y="29394"/>
                    <a:pt x="243409" y="49560"/>
                    <a:pt x="254720" y="78135"/>
                  </a:cubicBezTo>
                  <a:lnTo>
                    <a:pt x="181050" y="104254"/>
                  </a:lnTo>
                  <a:cubicBezTo>
                    <a:pt x="176287" y="91753"/>
                    <a:pt x="169478" y="82451"/>
                    <a:pt x="160623" y="76349"/>
                  </a:cubicBezTo>
                  <a:cubicBezTo>
                    <a:pt x="151768" y="70247"/>
                    <a:pt x="141536" y="67196"/>
                    <a:pt x="129927" y="67196"/>
                  </a:cubicBezTo>
                  <a:cubicBezTo>
                    <a:pt x="120700" y="67196"/>
                    <a:pt x="112738" y="69577"/>
                    <a:pt x="106040" y="74340"/>
                  </a:cubicBezTo>
                  <a:cubicBezTo>
                    <a:pt x="99343" y="79102"/>
                    <a:pt x="95995" y="85428"/>
                    <a:pt x="95995" y="93315"/>
                  </a:cubicBezTo>
                  <a:cubicBezTo>
                    <a:pt x="95995" y="102692"/>
                    <a:pt x="100125" y="109761"/>
                    <a:pt x="108385" y="114523"/>
                  </a:cubicBezTo>
                  <a:cubicBezTo>
                    <a:pt x="116644" y="119286"/>
                    <a:pt x="126951" y="123416"/>
                    <a:pt x="139304" y="126913"/>
                  </a:cubicBezTo>
                  <a:cubicBezTo>
                    <a:pt x="151656" y="130411"/>
                    <a:pt x="164976" y="134057"/>
                    <a:pt x="179264" y="137852"/>
                  </a:cubicBezTo>
                  <a:cubicBezTo>
                    <a:pt x="193551" y="141647"/>
                    <a:pt x="206872" y="147191"/>
                    <a:pt x="219224" y="154484"/>
                  </a:cubicBezTo>
                  <a:cubicBezTo>
                    <a:pt x="231577" y="161776"/>
                    <a:pt x="241883" y="171673"/>
                    <a:pt x="250143" y="184175"/>
                  </a:cubicBezTo>
                  <a:cubicBezTo>
                    <a:pt x="258403" y="196677"/>
                    <a:pt x="262533" y="213345"/>
                    <a:pt x="262533" y="234181"/>
                  </a:cubicBezTo>
                  <a:cubicBezTo>
                    <a:pt x="262533" y="251148"/>
                    <a:pt x="259333" y="266179"/>
                    <a:pt x="252934" y="279276"/>
                  </a:cubicBezTo>
                  <a:cubicBezTo>
                    <a:pt x="246534" y="292373"/>
                    <a:pt x="237530" y="303349"/>
                    <a:pt x="225922" y="312204"/>
                  </a:cubicBezTo>
                  <a:cubicBezTo>
                    <a:pt x="214313" y="321060"/>
                    <a:pt x="200435" y="327794"/>
                    <a:pt x="184287" y="332408"/>
                  </a:cubicBezTo>
                  <a:cubicBezTo>
                    <a:pt x="168139" y="337021"/>
                    <a:pt x="150466" y="339328"/>
                    <a:pt x="131267" y="339328"/>
                  </a:cubicBezTo>
                  <a:cubicBezTo>
                    <a:pt x="114747" y="339328"/>
                    <a:pt x="99566" y="337728"/>
                    <a:pt x="85725" y="334529"/>
                  </a:cubicBezTo>
                  <a:cubicBezTo>
                    <a:pt x="71884" y="331329"/>
                    <a:pt x="59494" y="326194"/>
                    <a:pt x="48556" y="319125"/>
                  </a:cubicBezTo>
                  <a:cubicBezTo>
                    <a:pt x="37617" y="312056"/>
                    <a:pt x="28017" y="302754"/>
                    <a:pt x="19757" y="291220"/>
                  </a:cubicBezTo>
                  <a:cubicBezTo>
                    <a:pt x="11497" y="279685"/>
                    <a:pt x="4912" y="265658"/>
                    <a:pt x="0" y="249138"/>
                  </a:cubicBezTo>
                  <a:lnTo>
                    <a:pt x="81930" y="223912"/>
                  </a:lnTo>
                  <a:cubicBezTo>
                    <a:pt x="84312" y="237753"/>
                    <a:pt x="90153" y="248915"/>
                    <a:pt x="99455" y="257398"/>
                  </a:cubicBezTo>
                  <a:cubicBezTo>
                    <a:pt x="108757" y="265882"/>
                    <a:pt x="121370" y="270123"/>
                    <a:pt x="137294" y="270123"/>
                  </a:cubicBezTo>
                  <a:cubicBezTo>
                    <a:pt x="149201" y="270123"/>
                    <a:pt x="159247" y="267705"/>
                    <a:pt x="167432" y="262868"/>
                  </a:cubicBezTo>
                  <a:cubicBezTo>
                    <a:pt x="175618" y="258031"/>
                    <a:pt x="179710" y="250701"/>
                    <a:pt x="179710" y="240878"/>
                  </a:cubicBezTo>
                  <a:cubicBezTo>
                    <a:pt x="179710" y="231205"/>
                    <a:pt x="175543" y="223763"/>
                    <a:pt x="167209" y="218554"/>
                  </a:cubicBezTo>
                  <a:cubicBezTo>
                    <a:pt x="158874" y="213345"/>
                    <a:pt x="148270" y="208918"/>
                    <a:pt x="135397" y="205271"/>
                  </a:cubicBezTo>
                  <a:cubicBezTo>
                    <a:pt x="122523" y="201625"/>
                    <a:pt x="108794" y="197830"/>
                    <a:pt x="94209" y="193886"/>
                  </a:cubicBezTo>
                  <a:cubicBezTo>
                    <a:pt x="79623" y="189942"/>
                    <a:pt x="65931" y="184138"/>
                    <a:pt x="53132" y="176473"/>
                  </a:cubicBezTo>
                  <a:cubicBezTo>
                    <a:pt x="40333" y="168808"/>
                    <a:pt x="29729" y="158502"/>
                    <a:pt x="21320" y="145554"/>
                  </a:cubicBezTo>
                  <a:cubicBezTo>
                    <a:pt x="12911" y="132606"/>
                    <a:pt x="8707" y="115342"/>
                    <a:pt x="8707" y="93762"/>
                  </a:cubicBezTo>
                  <a:cubicBezTo>
                    <a:pt x="8707" y="80070"/>
                    <a:pt x="11683" y="67494"/>
                    <a:pt x="17637" y="56034"/>
                  </a:cubicBezTo>
                  <a:cubicBezTo>
                    <a:pt x="23590" y="44574"/>
                    <a:pt x="31812" y="34640"/>
                    <a:pt x="42305" y="26231"/>
                  </a:cubicBezTo>
                  <a:cubicBezTo>
                    <a:pt x="52797" y="17822"/>
                    <a:pt x="65373" y="11348"/>
                    <a:pt x="80033" y="6809"/>
                  </a:cubicBezTo>
                  <a:cubicBezTo>
                    <a:pt x="94692" y="2270"/>
                    <a:pt x="110580" y="0"/>
                    <a:pt x="127695" y="0"/>
                  </a:cubicBezTo>
                  <a:close/>
                </a:path>
              </a:pathLst>
            </a:custGeom>
            <a:gradFill flip="none" rotWithShape="1">
              <a:gsLst>
                <a:gs pos="30000">
                  <a:srgbClr val="A2D1F4"/>
                </a:gs>
                <a:gs pos="76000">
                  <a:srgbClr val="5357EF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50800" dist="12700">
                <a:schemeClr val="bg1">
                  <a:alpha val="50000"/>
                </a:scheme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Trade Gothic Next Heavy" panose="020B0903040303020004" pitchFamily="34" charset="0"/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10347035" y="375742"/>
              <a:ext cx="1358874" cy="189907"/>
            </a:xfrm>
            <a:custGeom>
              <a:avLst/>
              <a:gdLst/>
              <a:ahLst/>
              <a:cxnLst/>
              <a:rect l="l" t="t" r="r" b="b"/>
              <a:pathLst>
                <a:path w="2428057" h="339328">
                  <a:moveTo>
                    <a:pt x="1305298" y="81930"/>
                  </a:moveTo>
                  <a:lnTo>
                    <a:pt x="1305298" y="257398"/>
                  </a:lnTo>
                  <a:lnTo>
                    <a:pt x="1333649" y="257398"/>
                  </a:lnTo>
                  <a:cubicBezTo>
                    <a:pt x="1358950" y="257398"/>
                    <a:pt x="1377405" y="249250"/>
                    <a:pt x="1389013" y="232953"/>
                  </a:cubicBezTo>
                  <a:cubicBezTo>
                    <a:pt x="1400622" y="216657"/>
                    <a:pt x="1406426" y="194444"/>
                    <a:pt x="1406426" y="166316"/>
                  </a:cubicBezTo>
                  <a:cubicBezTo>
                    <a:pt x="1406426" y="138931"/>
                    <a:pt x="1400771" y="118021"/>
                    <a:pt x="1389460" y="103585"/>
                  </a:cubicBezTo>
                  <a:cubicBezTo>
                    <a:pt x="1378149" y="89148"/>
                    <a:pt x="1360662" y="81930"/>
                    <a:pt x="1336998" y="81930"/>
                  </a:cubicBezTo>
                  <a:close/>
                  <a:moveTo>
                    <a:pt x="2273127" y="78581"/>
                  </a:moveTo>
                  <a:lnTo>
                    <a:pt x="2246115" y="190203"/>
                  </a:lnTo>
                  <a:lnTo>
                    <a:pt x="2300586" y="190203"/>
                  </a:lnTo>
                  <a:lnTo>
                    <a:pt x="2274020" y="78581"/>
                  </a:lnTo>
                  <a:close/>
                  <a:moveTo>
                    <a:pt x="1701627" y="78581"/>
                  </a:moveTo>
                  <a:lnTo>
                    <a:pt x="1674615" y="190203"/>
                  </a:lnTo>
                  <a:lnTo>
                    <a:pt x="1729086" y="190203"/>
                  </a:lnTo>
                  <a:lnTo>
                    <a:pt x="1702520" y="78581"/>
                  </a:lnTo>
                  <a:close/>
                  <a:moveTo>
                    <a:pt x="2216423" y="5581"/>
                  </a:moveTo>
                  <a:lnTo>
                    <a:pt x="2333849" y="5581"/>
                  </a:lnTo>
                  <a:lnTo>
                    <a:pt x="2428057" y="333747"/>
                  </a:lnTo>
                  <a:lnTo>
                    <a:pt x="2335188" y="333747"/>
                  </a:lnTo>
                  <a:lnTo>
                    <a:pt x="2317999" y="262533"/>
                  </a:lnTo>
                  <a:lnTo>
                    <a:pt x="2229148" y="262533"/>
                  </a:lnTo>
                  <a:lnTo>
                    <a:pt x="2212405" y="333747"/>
                  </a:lnTo>
                  <a:lnTo>
                    <a:pt x="2122215" y="333747"/>
                  </a:lnTo>
                  <a:close/>
                  <a:moveTo>
                    <a:pt x="1861096" y="5581"/>
                  </a:moveTo>
                  <a:lnTo>
                    <a:pt x="2114699" y="5581"/>
                  </a:lnTo>
                  <a:lnTo>
                    <a:pt x="2114699" y="78135"/>
                  </a:lnTo>
                  <a:lnTo>
                    <a:pt x="2032546" y="78135"/>
                  </a:lnTo>
                  <a:lnTo>
                    <a:pt x="2032546" y="333747"/>
                  </a:lnTo>
                  <a:lnTo>
                    <a:pt x="1943249" y="333747"/>
                  </a:lnTo>
                  <a:lnTo>
                    <a:pt x="1943249" y="78135"/>
                  </a:lnTo>
                  <a:lnTo>
                    <a:pt x="1861096" y="78135"/>
                  </a:lnTo>
                  <a:close/>
                  <a:moveTo>
                    <a:pt x="1644923" y="5581"/>
                  </a:moveTo>
                  <a:lnTo>
                    <a:pt x="1762349" y="5581"/>
                  </a:lnTo>
                  <a:lnTo>
                    <a:pt x="1856557" y="333747"/>
                  </a:lnTo>
                  <a:lnTo>
                    <a:pt x="1763688" y="333747"/>
                  </a:lnTo>
                  <a:lnTo>
                    <a:pt x="1746499" y="262533"/>
                  </a:lnTo>
                  <a:lnTo>
                    <a:pt x="1657648" y="262533"/>
                  </a:lnTo>
                  <a:lnTo>
                    <a:pt x="1640905" y="333747"/>
                  </a:lnTo>
                  <a:lnTo>
                    <a:pt x="1550715" y="333747"/>
                  </a:lnTo>
                  <a:close/>
                  <a:moveTo>
                    <a:pt x="1216224" y="5581"/>
                  </a:moveTo>
                  <a:lnTo>
                    <a:pt x="1333203" y="5581"/>
                  </a:lnTo>
                  <a:cubicBezTo>
                    <a:pt x="1385739" y="5581"/>
                    <a:pt x="1425923" y="18604"/>
                    <a:pt x="1453754" y="44649"/>
                  </a:cubicBezTo>
                  <a:cubicBezTo>
                    <a:pt x="1481585" y="70694"/>
                    <a:pt x="1495500" y="110356"/>
                    <a:pt x="1495500" y="163637"/>
                  </a:cubicBezTo>
                  <a:cubicBezTo>
                    <a:pt x="1495500" y="191021"/>
                    <a:pt x="1491779" y="215243"/>
                    <a:pt x="1484338" y="236302"/>
                  </a:cubicBezTo>
                  <a:cubicBezTo>
                    <a:pt x="1476896" y="257361"/>
                    <a:pt x="1466069" y="275146"/>
                    <a:pt x="1451856" y="289657"/>
                  </a:cubicBezTo>
                  <a:cubicBezTo>
                    <a:pt x="1437643" y="304168"/>
                    <a:pt x="1420267" y="315144"/>
                    <a:pt x="1399729" y="322585"/>
                  </a:cubicBezTo>
                  <a:cubicBezTo>
                    <a:pt x="1379191" y="330027"/>
                    <a:pt x="1355825" y="333747"/>
                    <a:pt x="1329631" y="333747"/>
                  </a:cubicBezTo>
                  <a:lnTo>
                    <a:pt x="1216224" y="333747"/>
                  </a:lnTo>
                  <a:close/>
                  <a:moveTo>
                    <a:pt x="511374" y="5581"/>
                  </a:moveTo>
                  <a:lnTo>
                    <a:pt x="610940" y="5581"/>
                  </a:lnTo>
                  <a:lnTo>
                    <a:pt x="708943" y="185514"/>
                  </a:lnTo>
                  <a:lnTo>
                    <a:pt x="709836" y="185514"/>
                  </a:lnTo>
                  <a:lnTo>
                    <a:pt x="709836" y="5581"/>
                  </a:lnTo>
                  <a:lnTo>
                    <a:pt x="792436" y="5581"/>
                  </a:lnTo>
                  <a:lnTo>
                    <a:pt x="792436" y="333747"/>
                  </a:lnTo>
                  <a:lnTo>
                    <a:pt x="704255" y="333747"/>
                  </a:lnTo>
                  <a:lnTo>
                    <a:pt x="595090" y="141759"/>
                  </a:lnTo>
                  <a:lnTo>
                    <a:pt x="594197" y="141759"/>
                  </a:lnTo>
                  <a:lnTo>
                    <a:pt x="594197" y="333747"/>
                  </a:lnTo>
                  <a:lnTo>
                    <a:pt x="511374" y="333747"/>
                  </a:lnTo>
                  <a:close/>
                  <a:moveTo>
                    <a:pt x="330399" y="5581"/>
                  </a:moveTo>
                  <a:lnTo>
                    <a:pt x="419472" y="5581"/>
                  </a:lnTo>
                  <a:lnTo>
                    <a:pt x="419472" y="333747"/>
                  </a:lnTo>
                  <a:lnTo>
                    <a:pt x="330399" y="333747"/>
                  </a:lnTo>
                  <a:close/>
                  <a:moveTo>
                    <a:pt x="1013222" y="0"/>
                  </a:moveTo>
                  <a:cubicBezTo>
                    <a:pt x="1085106" y="0"/>
                    <a:pt x="1128043" y="32594"/>
                    <a:pt x="1142033" y="97780"/>
                  </a:cubicBezTo>
                  <a:lnTo>
                    <a:pt x="1062112" y="112514"/>
                  </a:lnTo>
                  <a:cubicBezTo>
                    <a:pt x="1058094" y="95994"/>
                    <a:pt x="1051918" y="84832"/>
                    <a:pt x="1043583" y="79028"/>
                  </a:cubicBezTo>
                  <a:cubicBezTo>
                    <a:pt x="1035249" y="73224"/>
                    <a:pt x="1025129" y="70321"/>
                    <a:pt x="1013222" y="70321"/>
                  </a:cubicBezTo>
                  <a:cubicBezTo>
                    <a:pt x="996107" y="70321"/>
                    <a:pt x="982675" y="78172"/>
                    <a:pt x="972927" y="93874"/>
                  </a:cubicBezTo>
                  <a:cubicBezTo>
                    <a:pt x="963179" y="109575"/>
                    <a:pt x="958305" y="133425"/>
                    <a:pt x="958305" y="165423"/>
                  </a:cubicBezTo>
                  <a:cubicBezTo>
                    <a:pt x="958305" y="199058"/>
                    <a:pt x="962658" y="224917"/>
                    <a:pt x="971365" y="242999"/>
                  </a:cubicBezTo>
                  <a:cubicBezTo>
                    <a:pt x="980071" y="261082"/>
                    <a:pt x="995661" y="270123"/>
                    <a:pt x="1018134" y="270123"/>
                  </a:cubicBezTo>
                  <a:cubicBezTo>
                    <a:pt x="1033761" y="270123"/>
                    <a:pt x="1046225" y="266254"/>
                    <a:pt x="1055527" y="258515"/>
                  </a:cubicBezTo>
                  <a:cubicBezTo>
                    <a:pt x="1064829" y="250776"/>
                    <a:pt x="1069479" y="240506"/>
                    <a:pt x="1069479" y="227707"/>
                  </a:cubicBezTo>
                  <a:lnTo>
                    <a:pt x="1069479" y="223466"/>
                  </a:lnTo>
                  <a:lnTo>
                    <a:pt x="1018134" y="223466"/>
                  </a:lnTo>
                  <a:lnTo>
                    <a:pt x="1018134" y="163190"/>
                  </a:lnTo>
                  <a:lnTo>
                    <a:pt x="1145382" y="163190"/>
                  </a:lnTo>
                  <a:lnTo>
                    <a:pt x="1145382" y="333747"/>
                  </a:lnTo>
                  <a:lnTo>
                    <a:pt x="1077070" y="333747"/>
                  </a:lnTo>
                  <a:lnTo>
                    <a:pt x="1077070" y="307181"/>
                  </a:lnTo>
                  <a:lnTo>
                    <a:pt x="1076177" y="307181"/>
                  </a:lnTo>
                  <a:cubicBezTo>
                    <a:pt x="1064568" y="319088"/>
                    <a:pt x="1052215" y="327422"/>
                    <a:pt x="1039119" y="332185"/>
                  </a:cubicBezTo>
                  <a:cubicBezTo>
                    <a:pt x="1026022" y="336947"/>
                    <a:pt x="1011436" y="339328"/>
                    <a:pt x="995363" y="339328"/>
                  </a:cubicBezTo>
                  <a:cubicBezTo>
                    <a:pt x="974676" y="339328"/>
                    <a:pt x="956482" y="335198"/>
                    <a:pt x="940780" y="326938"/>
                  </a:cubicBezTo>
                  <a:cubicBezTo>
                    <a:pt x="925079" y="318678"/>
                    <a:pt x="911870" y="306921"/>
                    <a:pt x="901155" y="291666"/>
                  </a:cubicBezTo>
                  <a:cubicBezTo>
                    <a:pt x="890439" y="276411"/>
                    <a:pt x="882440" y="258105"/>
                    <a:pt x="877156" y="236748"/>
                  </a:cubicBezTo>
                  <a:cubicBezTo>
                    <a:pt x="871873" y="215392"/>
                    <a:pt x="869231" y="191616"/>
                    <a:pt x="869231" y="165423"/>
                  </a:cubicBezTo>
                  <a:cubicBezTo>
                    <a:pt x="869231" y="138038"/>
                    <a:pt x="872580" y="114077"/>
                    <a:pt x="879277" y="93539"/>
                  </a:cubicBezTo>
                  <a:cubicBezTo>
                    <a:pt x="885974" y="73000"/>
                    <a:pt x="895648" y="55774"/>
                    <a:pt x="908299" y="41858"/>
                  </a:cubicBezTo>
                  <a:cubicBezTo>
                    <a:pt x="920949" y="27943"/>
                    <a:pt x="936092" y="17487"/>
                    <a:pt x="953728" y="10493"/>
                  </a:cubicBezTo>
                  <a:cubicBezTo>
                    <a:pt x="971365" y="3498"/>
                    <a:pt x="991196" y="0"/>
                    <a:pt x="1013222" y="0"/>
                  </a:cubicBezTo>
                  <a:close/>
                  <a:moveTo>
                    <a:pt x="127695" y="0"/>
                  </a:moveTo>
                  <a:cubicBezTo>
                    <a:pt x="159098" y="0"/>
                    <a:pt x="185291" y="5879"/>
                    <a:pt x="206276" y="17636"/>
                  </a:cubicBezTo>
                  <a:cubicBezTo>
                    <a:pt x="227261" y="29394"/>
                    <a:pt x="243409" y="49560"/>
                    <a:pt x="254720" y="78135"/>
                  </a:cubicBezTo>
                  <a:lnTo>
                    <a:pt x="181050" y="104254"/>
                  </a:lnTo>
                  <a:cubicBezTo>
                    <a:pt x="176287" y="91753"/>
                    <a:pt x="169478" y="82451"/>
                    <a:pt x="160623" y="76349"/>
                  </a:cubicBezTo>
                  <a:cubicBezTo>
                    <a:pt x="151768" y="70247"/>
                    <a:pt x="141536" y="67196"/>
                    <a:pt x="129927" y="67196"/>
                  </a:cubicBezTo>
                  <a:cubicBezTo>
                    <a:pt x="120700" y="67196"/>
                    <a:pt x="112738" y="69577"/>
                    <a:pt x="106040" y="74340"/>
                  </a:cubicBezTo>
                  <a:cubicBezTo>
                    <a:pt x="99343" y="79102"/>
                    <a:pt x="95995" y="85428"/>
                    <a:pt x="95995" y="93315"/>
                  </a:cubicBezTo>
                  <a:cubicBezTo>
                    <a:pt x="95995" y="102692"/>
                    <a:pt x="100125" y="109761"/>
                    <a:pt x="108385" y="114523"/>
                  </a:cubicBezTo>
                  <a:cubicBezTo>
                    <a:pt x="116644" y="119286"/>
                    <a:pt x="126951" y="123416"/>
                    <a:pt x="139304" y="126913"/>
                  </a:cubicBezTo>
                  <a:cubicBezTo>
                    <a:pt x="151656" y="130411"/>
                    <a:pt x="164976" y="134057"/>
                    <a:pt x="179264" y="137852"/>
                  </a:cubicBezTo>
                  <a:cubicBezTo>
                    <a:pt x="193551" y="141647"/>
                    <a:pt x="206872" y="147191"/>
                    <a:pt x="219224" y="154484"/>
                  </a:cubicBezTo>
                  <a:cubicBezTo>
                    <a:pt x="231577" y="161776"/>
                    <a:pt x="241883" y="171673"/>
                    <a:pt x="250143" y="184175"/>
                  </a:cubicBezTo>
                  <a:cubicBezTo>
                    <a:pt x="258403" y="196677"/>
                    <a:pt x="262533" y="213345"/>
                    <a:pt x="262533" y="234181"/>
                  </a:cubicBezTo>
                  <a:cubicBezTo>
                    <a:pt x="262533" y="251148"/>
                    <a:pt x="259333" y="266179"/>
                    <a:pt x="252934" y="279276"/>
                  </a:cubicBezTo>
                  <a:cubicBezTo>
                    <a:pt x="246534" y="292373"/>
                    <a:pt x="237530" y="303349"/>
                    <a:pt x="225922" y="312204"/>
                  </a:cubicBezTo>
                  <a:cubicBezTo>
                    <a:pt x="214313" y="321060"/>
                    <a:pt x="200435" y="327794"/>
                    <a:pt x="184287" y="332408"/>
                  </a:cubicBezTo>
                  <a:cubicBezTo>
                    <a:pt x="168139" y="337021"/>
                    <a:pt x="150466" y="339328"/>
                    <a:pt x="131267" y="339328"/>
                  </a:cubicBezTo>
                  <a:cubicBezTo>
                    <a:pt x="114747" y="339328"/>
                    <a:pt x="99566" y="337728"/>
                    <a:pt x="85725" y="334529"/>
                  </a:cubicBezTo>
                  <a:cubicBezTo>
                    <a:pt x="71884" y="331329"/>
                    <a:pt x="59494" y="326194"/>
                    <a:pt x="48556" y="319125"/>
                  </a:cubicBezTo>
                  <a:cubicBezTo>
                    <a:pt x="37617" y="312056"/>
                    <a:pt x="28017" y="302754"/>
                    <a:pt x="19757" y="291220"/>
                  </a:cubicBezTo>
                  <a:cubicBezTo>
                    <a:pt x="11497" y="279685"/>
                    <a:pt x="4912" y="265658"/>
                    <a:pt x="0" y="249138"/>
                  </a:cubicBezTo>
                  <a:lnTo>
                    <a:pt x="81930" y="223912"/>
                  </a:lnTo>
                  <a:cubicBezTo>
                    <a:pt x="84312" y="237753"/>
                    <a:pt x="90153" y="248915"/>
                    <a:pt x="99455" y="257398"/>
                  </a:cubicBezTo>
                  <a:cubicBezTo>
                    <a:pt x="108757" y="265882"/>
                    <a:pt x="121370" y="270123"/>
                    <a:pt x="137294" y="270123"/>
                  </a:cubicBezTo>
                  <a:cubicBezTo>
                    <a:pt x="149201" y="270123"/>
                    <a:pt x="159247" y="267705"/>
                    <a:pt x="167432" y="262868"/>
                  </a:cubicBezTo>
                  <a:cubicBezTo>
                    <a:pt x="175618" y="258031"/>
                    <a:pt x="179710" y="250701"/>
                    <a:pt x="179710" y="240878"/>
                  </a:cubicBezTo>
                  <a:cubicBezTo>
                    <a:pt x="179710" y="231205"/>
                    <a:pt x="175543" y="223763"/>
                    <a:pt x="167209" y="218554"/>
                  </a:cubicBezTo>
                  <a:cubicBezTo>
                    <a:pt x="158874" y="213345"/>
                    <a:pt x="148270" y="208918"/>
                    <a:pt x="135397" y="205271"/>
                  </a:cubicBezTo>
                  <a:cubicBezTo>
                    <a:pt x="122523" y="201625"/>
                    <a:pt x="108794" y="197830"/>
                    <a:pt x="94209" y="193886"/>
                  </a:cubicBezTo>
                  <a:cubicBezTo>
                    <a:pt x="79623" y="189942"/>
                    <a:pt x="65931" y="184138"/>
                    <a:pt x="53132" y="176473"/>
                  </a:cubicBezTo>
                  <a:cubicBezTo>
                    <a:pt x="40333" y="168808"/>
                    <a:pt x="29729" y="158502"/>
                    <a:pt x="21320" y="145554"/>
                  </a:cubicBezTo>
                  <a:cubicBezTo>
                    <a:pt x="12911" y="132606"/>
                    <a:pt x="8707" y="115342"/>
                    <a:pt x="8707" y="93762"/>
                  </a:cubicBezTo>
                  <a:cubicBezTo>
                    <a:pt x="8707" y="80070"/>
                    <a:pt x="11683" y="67494"/>
                    <a:pt x="17637" y="56034"/>
                  </a:cubicBezTo>
                  <a:cubicBezTo>
                    <a:pt x="23590" y="44574"/>
                    <a:pt x="31812" y="34640"/>
                    <a:pt x="42305" y="26231"/>
                  </a:cubicBezTo>
                  <a:cubicBezTo>
                    <a:pt x="52797" y="17822"/>
                    <a:pt x="65373" y="11348"/>
                    <a:pt x="80033" y="6809"/>
                  </a:cubicBezTo>
                  <a:cubicBezTo>
                    <a:pt x="94692" y="2270"/>
                    <a:pt x="110580" y="0"/>
                    <a:pt x="127695" y="0"/>
                  </a:cubicBezTo>
                  <a:close/>
                </a:path>
              </a:pathLst>
            </a:custGeom>
            <a:gradFill flip="none" rotWithShape="1">
              <a:gsLst>
                <a:gs pos="30000">
                  <a:schemeClr val="bg1">
                    <a:lumMod val="75000"/>
                  </a:schemeClr>
                </a:gs>
                <a:gs pos="76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3">
                  <a:satMod val="175000"/>
                  <a:alpha val="23000"/>
                </a:schemeClr>
              </a:glow>
              <a:innerShdw blurRad="50800" dist="12700">
                <a:schemeClr val="bg1">
                  <a:alpha val="50000"/>
                </a:scheme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Trade Gothic Next Heavy" panose="020B09030403030200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450238" y="0"/>
            <a:ext cx="4741762" cy="6858000"/>
          </a:xfrm>
          <a:prstGeom prst="rect">
            <a:avLst/>
          </a:prstGeom>
          <a:solidFill>
            <a:srgbClr val="00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316375" cy="6858000"/>
          </a:xfrm>
          <a:prstGeom prst="rect">
            <a:avLst/>
          </a:prstGeom>
          <a:solidFill>
            <a:srgbClr val="004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461009" y="1730470"/>
            <a:ext cx="4813187" cy="700067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001F2A"/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461010" y="3280894"/>
            <a:ext cx="4813187" cy="13541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3244"/>
                </a:solidFill>
                <a:latin typeface="Noto Sans S Chinese Regular" panose="020B0500000000000000" pitchFamily="34" charset="-122"/>
                <a:ea typeface="Noto Sans S Chinese Regular" panose="020B0500000000000000" pitchFamily="34" charset="-122"/>
              </a:defRPr>
            </a:lvl1pPr>
            <a:lvl2pPr>
              <a:defRPr sz="1200">
                <a:solidFill>
                  <a:srgbClr val="003244"/>
                </a:solidFill>
              </a:defRPr>
            </a:lvl2pPr>
            <a:lvl3pPr>
              <a:defRPr sz="1200">
                <a:solidFill>
                  <a:srgbClr val="003244"/>
                </a:solidFill>
              </a:defRPr>
            </a:lvl3pPr>
            <a:lvl4pPr>
              <a:defRPr sz="1200">
                <a:solidFill>
                  <a:srgbClr val="003244"/>
                </a:solidFill>
              </a:defRPr>
            </a:lvl4pPr>
            <a:lvl5pPr>
              <a:defRPr sz="1200">
                <a:solidFill>
                  <a:srgbClr val="003244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461009" y="2538849"/>
            <a:ext cx="4813187" cy="300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5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505427" y="312200"/>
            <a:ext cx="4813187" cy="3009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4D65"/>
                </a:solidFill>
                <a:latin typeface="Noto Sans S Chinese Bold" panose="020B0500000000000000" pitchFamily="34" charset="-122"/>
                <a:ea typeface="Noto Sans S Chinese Bold" panose="020B05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855700" y="1270394"/>
            <a:ext cx="7704100" cy="206941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  <a:latin typeface="Helvetica CE 55 Roman" panose="02000803050000020004" pitchFamily="2" charset="0"/>
                <a:ea typeface="Noto Sans S Chinese Bold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60" y="2707393"/>
            <a:ext cx="8343640" cy="4150607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1000058" y="6494689"/>
            <a:ext cx="2640113" cy="363311"/>
            <a:chOff x="10347035" y="375742"/>
            <a:chExt cx="1380062" cy="189913"/>
          </a:xfrm>
        </p:grpSpPr>
        <p:sp>
          <p:nvSpPr>
            <p:cNvPr id="5" name="文本框 4"/>
            <p:cNvSpPr txBox="1"/>
            <p:nvPr userDrawn="1"/>
          </p:nvSpPr>
          <p:spPr>
            <a:xfrm>
              <a:off x="10368183" y="375743"/>
              <a:ext cx="1358914" cy="189912"/>
            </a:xfrm>
            <a:custGeom>
              <a:avLst/>
              <a:gdLst/>
              <a:ahLst/>
              <a:cxnLst/>
              <a:rect l="l" t="t" r="r" b="b"/>
              <a:pathLst>
                <a:path w="2428057" h="339328">
                  <a:moveTo>
                    <a:pt x="1305298" y="81930"/>
                  </a:moveTo>
                  <a:lnTo>
                    <a:pt x="1305298" y="257398"/>
                  </a:lnTo>
                  <a:lnTo>
                    <a:pt x="1333649" y="257398"/>
                  </a:lnTo>
                  <a:cubicBezTo>
                    <a:pt x="1358950" y="257398"/>
                    <a:pt x="1377405" y="249250"/>
                    <a:pt x="1389013" y="232953"/>
                  </a:cubicBezTo>
                  <a:cubicBezTo>
                    <a:pt x="1400622" y="216657"/>
                    <a:pt x="1406426" y="194444"/>
                    <a:pt x="1406426" y="166316"/>
                  </a:cubicBezTo>
                  <a:cubicBezTo>
                    <a:pt x="1406426" y="138931"/>
                    <a:pt x="1400771" y="118021"/>
                    <a:pt x="1389460" y="103585"/>
                  </a:cubicBezTo>
                  <a:cubicBezTo>
                    <a:pt x="1378149" y="89148"/>
                    <a:pt x="1360662" y="81930"/>
                    <a:pt x="1336998" y="81930"/>
                  </a:cubicBezTo>
                  <a:close/>
                  <a:moveTo>
                    <a:pt x="2273127" y="78581"/>
                  </a:moveTo>
                  <a:lnTo>
                    <a:pt x="2246115" y="190203"/>
                  </a:lnTo>
                  <a:lnTo>
                    <a:pt x="2300586" y="190203"/>
                  </a:lnTo>
                  <a:lnTo>
                    <a:pt x="2274020" y="78581"/>
                  </a:lnTo>
                  <a:close/>
                  <a:moveTo>
                    <a:pt x="1701627" y="78581"/>
                  </a:moveTo>
                  <a:lnTo>
                    <a:pt x="1674615" y="190203"/>
                  </a:lnTo>
                  <a:lnTo>
                    <a:pt x="1729086" y="190203"/>
                  </a:lnTo>
                  <a:lnTo>
                    <a:pt x="1702520" y="78581"/>
                  </a:lnTo>
                  <a:close/>
                  <a:moveTo>
                    <a:pt x="2216423" y="5581"/>
                  </a:moveTo>
                  <a:lnTo>
                    <a:pt x="2333849" y="5581"/>
                  </a:lnTo>
                  <a:lnTo>
                    <a:pt x="2428057" y="333747"/>
                  </a:lnTo>
                  <a:lnTo>
                    <a:pt x="2335188" y="333747"/>
                  </a:lnTo>
                  <a:lnTo>
                    <a:pt x="2317999" y="262533"/>
                  </a:lnTo>
                  <a:lnTo>
                    <a:pt x="2229148" y="262533"/>
                  </a:lnTo>
                  <a:lnTo>
                    <a:pt x="2212405" y="333747"/>
                  </a:lnTo>
                  <a:lnTo>
                    <a:pt x="2122215" y="333747"/>
                  </a:lnTo>
                  <a:close/>
                  <a:moveTo>
                    <a:pt x="1861096" y="5581"/>
                  </a:moveTo>
                  <a:lnTo>
                    <a:pt x="2114699" y="5581"/>
                  </a:lnTo>
                  <a:lnTo>
                    <a:pt x="2114699" y="78135"/>
                  </a:lnTo>
                  <a:lnTo>
                    <a:pt x="2032546" y="78135"/>
                  </a:lnTo>
                  <a:lnTo>
                    <a:pt x="2032546" y="333747"/>
                  </a:lnTo>
                  <a:lnTo>
                    <a:pt x="1943249" y="333747"/>
                  </a:lnTo>
                  <a:lnTo>
                    <a:pt x="1943249" y="78135"/>
                  </a:lnTo>
                  <a:lnTo>
                    <a:pt x="1861096" y="78135"/>
                  </a:lnTo>
                  <a:close/>
                  <a:moveTo>
                    <a:pt x="1644923" y="5581"/>
                  </a:moveTo>
                  <a:lnTo>
                    <a:pt x="1762349" y="5581"/>
                  </a:lnTo>
                  <a:lnTo>
                    <a:pt x="1856557" y="333747"/>
                  </a:lnTo>
                  <a:lnTo>
                    <a:pt x="1763688" y="333747"/>
                  </a:lnTo>
                  <a:lnTo>
                    <a:pt x="1746499" y="262533"/>
                  </a:lnTo>
                  <a:lnTo>
                    <a:pt x="1657648" y="262533"/>
                  </a:lnTo>
                  <a:lnTo>
                    <a:pt x="1640905" y="333747"/>
                  </a:lnTo>
                  <a:lnTo>
                    <a:pt x="1550715" y="333747"/>
                  </a:lnTo>
                  <a:close/>
                  <a:moveTo>
                    <a:pt x="1216224" y="5581"/>
                  </a:moveTo>
                  <a:lnTo>
                    <a:pt x="1333203" y="5581"/>
                  </a:lnTo>
                  <a:cubicBezTo>
                    <a:pt x="1385739" y="5581"/>
                    <a:pt x="1425923" y="18604"/>
                    <a:pt x="1453754" y="44649"/>
                  </a:cubicBezTo>
                  <a:cubicBezTo>
                    <a:pt x="1481585" y="70694"/>
                    <a:pt x="1495500" y="110356"/>
                    <a:pt x="1495500" y="163637"/>
                  </a:cubicBezTo>
                  <a:cubicBezTo>
                    <a:pt x="1495500" y="191021"/>
                    <a:pt x="1491779" y="215243"/>
                    <a:pt x="1484338" y="236302"/>
                  </a:cubicBezTo>
                  <a:cubicBezTo>
                    <a:pt x="1476896" y="257361"/>
                    <a:pt x="1466069" y="275146"/>
                    <a:pt x="1451856" y="289657"/>
                  </a:cubicBezTo>
                  <a:cubicBezTo>
                    <a:pt x="1437643" y="304168"/>
                    <a:pt x="1420267" y="315144"/>
                    <a:pt x="1399729" y="322585"/>
                  </a:cubicBezTo>
                  <a:cubicBezTo>
                    <a:pt x="1379191" y="330027"/>
                    <a:pt x="1355825" y="333747"/>
                    <a:pt x="1329631" y="333747"/>
                  </a:cubicBezTo>
                  <a:lnTo>
                    <a:pt x="1216224" y="333747"/>
                  </a:lnTo>
                  <a:close/>
                  <a:moveTo>
                    <a:pt x="511374" y="5581"/>
                  </a:moveTo>
                  <a:lnTo>
                    <a:pt x="610940" y="5581"/>
                  </a:lnTo>
                  <a:lnTo>
                    <a:pt x="708943" y="185514"/>
                  </a:lnTo>
                  <a:lnTo>
                    <a:pt x="709836" y="185514"/>
                  </a:lnTo>
                  <a:lnTo>
                    <a:pt x="709836" y="5581"/>
                  </a:lnTo>
                  <a:lnTo>
                    <a:pt x="792436" y="5581"/>
                  </a:lnTo>
                  <a:lnTo>
                    <a:pt x="792436" y="333747"/>
                  </a:lnTo>
                  <a:lnTo>
                    <a:pt x="704255" y="333747"/>
                  </a:lnTo>
                  <a:lnTo>
                    <a:pt x="595090" y="141759"/>
                  </a:lnTo>
                  <a:lnTo>
                    <a:pt x="594197" y="141759"/>
                  </a:lnTo>
                  <a:lnTo>
                    <a:pt x="594197" y="333747"/>
                  </a:lnTo>
                  <a:lnTo>
                    <a:pt x="511374" y="333747"/>
                  </a:lnTo>
                  <a:close/>
                  <a:moveTo>
                    <a:pt x="330399" y="5581"/>
                  </a:moveTo>
                  <a:lnTo>
                    <a:pt x="419472" y="5581"/>
                  </a:lnTo>
                  <a:lnTo>
                    <a:pt x="419472" y="333747"/>
                  </a:lnTo>
                  <a:lnTo>
                    <a:pt x="330399" y="333747"/>
                  </a:lnTo>
                  <a:close/>
                  <a:moveTo>
                    <a:pt x="1013222" y="0"/>
                  </a:moveTo>
                  <a:cubicBezTo>
                    <a:pt x="1085106" y="0"/>
                    <a:pt x="1128043" y="32594"/>
                    <a:pt x="1142033" y="97780"/>
                  </a:cubicBezTo>
                  <a:lnTo>
                    <a:pt x="1062112" y="112514"/>
                  </a:lnTo>
                  <a:cubicBezTo>
                    <a:pt x="1058094" y="95994"/>
                    <a:pt x="1051918" y="84832"/>
                    <a:pt x="1043583" y="79028"/>
                  </a:cubicBezTo>
                  <a:cubicBezTo>
                    <a:pt x="1035249" y="73224"/>
                    <a:pt x="1025129" y="70321"/>
                    <a:pt x="1013222" y="70321"/>
                  </a:cubicBezTo>
                  <a:cubicBezTo>
                    <a:pt x="996107" y="70321"/>
                    <a:pt x="982675" y="78172"/>
                    <a:pt x="972927" y="93874"/>
                  </a:cubicBezTo>
                  <a:cubicBezTo>
                    <a:pt x="963179" y="109575"/>
                    <a:pt x="958305" y="133425"/>
                    <a:pt x="958305" y="165423"/>
                  </a:cubicBezTo>
                  <a:cubicBezTo>
                    <a:pt x="958305" y="199058"/>
                    <a:pt x="962658" y="224917"/>
                    <a:pt x="971365" y="242999"/>
                  </a:cubicBezTo>
                  <a:cubicBezTo>
                    <a:pt x="980071" y="261082"/>
                    <a:pt x="995661" y="270123"/>
                    <a:pt x="1018134" y="270123"/>
                  </a:cubicBezTo>
                  <a:cubicBezTo>
                    <a:pt x="1033761" y="270123"/>
                    <a:pt x="1046225" y="266254"/>
                    <a:pt x="1055527" y="258515"/>
                  </a:cubicBezTo>
                  <a:cubicBezTo>
                    <a:pt x="1064829" y="250776"/>
                    <a:pt x="1069479" y="240506"/>
                    <a:pt x="1069479" y="227707"/>
                  </a:cubicBezTo>
                  <a:lnTo>
                    <a:pt x="1069479" y="223466"/>
                  </a:lnTo>
                  <a:lnTo>
                    <a:pt x="1018134" y="223466"/>
                  </a:lnTo>
                  <a:lnTo>
                    <a:pt x="1018134" y="163190"/>
                  </a:lnTo>
                  <a:lnTo>
                    <a:pt x="1145382" y="163190"/>
                  </a:lnTo>
                  <a:lnTo>
                    <a:pt x="1145382" y="333747"/>
                  </a:lnTo>
                  <a:lnTo>
                    <a:pt x="1077070" y="333747"/>
                  </a:lnTo>
                  <a:lnTo>
                    <a:pt x="1077070" y="307181"/>
                  </a:lnTo>
                  <a:lnTo>
                    <a:pt x="1076177" y="307181"/>
                  </a:lnTo>
                  <a:cubicBezTo>
                    <a:pt x="1064568" y="319088"/>
                    <a:pt x="1052215" y="327422"/>
                    <a:pt x="1039119" y="332185"/>
                  </a:cubicBezTo>
                  <a:cubicBezTo>
                    <a:pt x="1026022" y="336947"/>
                    <a:pt x="1011436" y="339328"/>
                    <a:pt x="995363" y="339328"/>
                  </a:cubicBezTo>
                  <a:cubicBezTo>
                    <a:pt x="974676" y="339328"/>
                    <a:pt x="956482" y="335198"/>
                    <a:pt x="940780" y="326938"/>
                  </a:cubicBezTo>
                  <a:cubicBezTo>
                    <a:pt x="925079" y="318678"/>
                    <a:pt x="911870" y="306921"/>
                    <a:pt x="901155" y="291666"/>
                  </a:cubicBezTo>
                  <a:cubicBezTo>
                    <a:pt x="890439" y="276411"/>
                    <a:pt x="882440" y="258105"/>
                    <a:pt x="877156" y="236748"/>
                  </a:cubicBezTo>
                  <a:cubicBezTo>
                    <a:pt x="871873" y="215392"/>
                    <a:pt x="869231" y="191616"/>
                    <a:pt x="869231" y="165423"/>
                  </a:cubicBezTo>
                  <a:cubicBezTo>
                    <a:pt x="869231" y="138038"/>
                    <a:pt x="872580" y="114077"/>
                    <a:pt x="879277" y="93539"/>
                  </a:cubicBezTo>
                  <a:cubicBezTo>
                    <a:pt x="885974" y="73000"/>
                    <a:pt x="895648" y="55774"/>
                    <a:pt x="908299" y="41858"/>
                  </a:cubicBezTo>
                  <a:cubicBezTo>
                    <a:pt x="920949" y="27943"/>
                    <a:pt x="936092" y="17487"/>
                    <a:pt x="953728" y="10493"/>
                  </a:cubicBezTo>
                  <a:cubicBezTo>
                    <a:pt x="971365" y="3498"/>
                    <a:pt x="991196" y="0"/>
                    <a:pt x="1013222" y="0"/>
                  </a:cubicBezTo>
                  <a:close/>
                  <a:moveTo>
                    <a:pt x="127695" y="0"/>
                  </a:moveTo>
                  <a:cubicBezTo>
                    <a:pt x="159098" y="0"/>
                    <a:pt x="185291" y="5879"/>
                    <a:pt x="206276" y="17636"/>
                  </a:cubicBezTo>
                  <a:cubicBezTo>
                    <a:pt x="227261" y="29394"/>
                    <a:pt x="243409" y="49560"/>
                    <a:pt x="254720" y="78135"/>
                  </a:cubicBezTo>
                  <a:lnTo>
                    <a:pt x="181050" y="104254"/>
                  </a:lnTo>
                  <a:cubicBezTo>
                    <a:pt x="176287" y="91753"/>
                    <a:pt x="169478" y="82451"/>
                    <a:pt x="160623" y="76349"/>
                  </a:cubicBezTo>
                  <a:cubicBezTo>
                    <a:pt x="151768" y="70247"/>
                    <a:pt x="141536" y="67196"/>
                    <a:pt x="129927" y="67196"/>
                  </a:cubicBezTo>
                  <a:cubicBezTo>
                    <a:pt x="120700" y="67196"/>
                    <a:pt x="112738" y="69577"/>
                    <a:pt x="106040" y="74340"/>
                  </a:cubicBezTo>
                  <a:cubicBezTo>
                    <a:pt x="99343" y="79102"/>
                    <a:pt x="95995" y="85428"/>
                    <a:pt x="95995" y="93315"/>
                  </a:cubicBezTo>
                  <a:cubicBezTo>
                    <a:pt x="95995" y="102692"/>
                    <a:pt x="100125" y="109761"/>
                    <a:pt x="108385" y="114523"/>
                  </a:cubicBezTo>
                  <a:cubicBezTo>
                    <a:pt x="116644" y="119286"/>
                    <a:pt x="126951" y="123416"/>
                    <a:pt x="139304" y="126913"/>
                  </a:cubicBezTo>
                  <a:cubicBezTo>
                    <a:pt x="151656" y="130411"/>
                    <a:pt x="164976" y="134057"/>
                    <a:pt x="179264" y="137852"/>
                  </a:cubicBezTo>
                  <a:cubicBezTo>
                    <a:pt x="193551" y="141647"/>
                    <a:pt x="206872" y="147191"/>
                    <a:pt x="219224" y="154484"/>
                  </a:cubicBezTo>
                  <a:cubicBezTo>
                    <a:pt x="231577" y="161776"/>
                    <a:pt x="241883" y="171673"/>
                    <a:pt x="250143" y="184175"/>
                  </a:cubicBezTo>
                  <a:cubicBezTo>
                    <a:pt x="258403" y="196677"/>
                    <a:pt x="262533" y="213345"/>
                    <a:pt x="262533" y="234181"/>
                  </a:cubicBezTo>
                  <a:cubicBezTo>
                    <a:pt x="262533" y="251148"/>
                    <a:pt x="259333" y="266179"/>
                    <a:pt x="252934" y="279276"/>
                  </a:cubicBezTo>
                  <a:cubicBezTo>
                    <a:pt x="246534" y="292373"/>
                    <a:pt x="237530" y="303349"/>
                    <a:pt x="225922" y="312204"/>
                  </a:cubicBezTo>
                  <a:cubicBezTo>
                    <a:pt x="214313" y="321060"/>
                    <a:pt x="200435" y="327794"/>
                    <a:pt x="184287" y="332408"/>
                  </a:cubicBezTo>
                  <a:cubicBezTo>
                    <a:pt x="168139" y="337021"/>
                    <a:pt x="150466" y="339328"/>
                    <a:pt x="131267" y="339328"/>
                  </a:cubicBezTo>
                  <a:cubicBezTo>
                    <a:pt x="114747" y="339328"/>
                    <a:pt x="99566" y="337728"/>
                    <a:pt x="85725" y="334529"/>
                  </a:cubicBezTo>
                  <a:cubicBezTo>
                    <a:pt x="71884" y="331329"/>
                    <a:pt x="59494" y="326194"/>
                    <a:pt x="48556" y="319125"/>
                  </a:cubicBezTo>
                  <a:cubicBezTo>
                    <a:pt x="37617" y="312056"/>
                    <a:pt x="28017" y="302754"/>
                    <a:pt x="19757" y="291220"/>
                  </a:cubicBezTo>
                  <a:cubicBezTo>
                    <a:pt x="11497" y="279685"/>
                    <a:pt x="4912" y="265658"/>
                    <a:pt x="0" y="249138"/>
                  </a:cubicBezTo>
                  <a:lnTo>
                    <a:pt x="81930" y="223912"/>
                  </a:lnTo>
                  <a:cubicBezTo>
                    <a:pt x="84312" y="237753"/>
                    <a:pt x="90153" y="248915"/>
                    <a:pt x="99455" y="257398"/>
                  </a:cubicBezTo>
                  <a:cubicBezTo>
                    <a:pt x="108757" y="265882"/>
                    <a:pt x="121370" y="270123"/>
                    <a:pt x="137294" y="270123"/>
                  </a:cubicBezTo>
                  <a:cubicBezTo>
                    <a:pt x="149201" y="270123"/>
                    <a:pt x="159247" y="267705"/>
                    <a:pt x="167432" y="262868"/>
                  </a:cubicBezTo>
                  <a:cubicBezTo>
                    <a:pt x="175618" y="258031"/>
                    <a:pt x="179710" y="250701"/>
                    <a:pt x="179710" y="240878"/>
                  </a:cubicBezTo>
                  <a:cubicBezTo>
                    <a:pt x="179710" y="231205"/>
                    <a:pt x="175543" y="223763"/>
                    <a:pt x="167209" y="218554"/>
                  </a:cubicBezTo>
                  <a:cubicBezTo>
                    <a:pt x="158874" y="213345"/>
                    <a:pt x="148270" y="208918"/>
                    <a:pt x="135397" y="205271"/>
                  </a:cubicBezTo>
                  <a:cubicBezTo>
                    <a:pt x="122523" y="201625"/>
                    <a:pt x="108794" y="197830"/>
                    <a:pt x="94209" y="193886"/>
                  </a:cubicBezTo>
                  <a:cubicBezTo>
                    <a:pt x="79623" y="189942"/>
                    <a:pt x="65931" y="184138"/>
                    <a:pt x="53132" y="176473"/>
                  </a:cubicBezTo>
                  <a:cubicBezTo>
                    <a:pt x="40333" y="168808"/>
                    <a:pt x="29729" y="158502"/>
                    <a:pt x="21320" y="145554"/>
                  </a:cubicBezTo>
                  <a:cubicBezTo>
                    <a:pt x="12911" y="132606"/>
                    <a:pt x="8707" y="115342"/>
                    <a:pt x="8707" y="93762"/>
                  </a:cubicBezTo>
                  <a:cubicBezTo>
                    <a:pt x="8707" y="80070"/>
                    <a:pt x="11683" y="67494"/>
                    <a:pt x="17637" y="56034"/>
                  </a:cubicBezTo>
                  <a:cubicBezTo>
                    <a:pt x="23590" y="44574"/>
                    <a:pt x="31812" y="34640"/>
                    <a:pt x="42305" y="26231"/>
                  </a:cubicBezTo>
                  <a:cubicBezTo>
                    <a:pt x="52797" y="17822"/>
                    <a:pt x="65373" y="11348"/>
                    <a:pt x="80033" y="6809"/>
                  </a:cubicBezTo>
                  <a:cubicBezTo>
                    <a:pt x="94692" y="2270"/>
                    <a:pt x="110580" y="0"/>
                    <a:pt x="127695" y="0"/>
                  </a:cubicBezTo>
                  <a:close/>
                </a:path>
              </a:pathLst>
            </a:custGeom>
            <a:gradFill flip="none" rotWithShape="1">
              <a:gsLst>
                <a:gs pos="30000">
                  <a:srgbClr val="A2D1F4"/>
                </a:gs>
                <a:gs pos="76000">
                  <a:srgbClr val="5357EF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50800" dist="12700">
                <a:schemeClr val="bg1">
                  <a:alpha val="50000"/>
                </a:scheme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Trade Gothic Next Heavy" panose="020B0903040303020004" pitchFamily="34" charset="0"/>
              </a:endParaRPr>
            </a:p>
          </p:txBody>
        </p:sp>
        <p:sp>
          <p:nvSpPr>
            <p:cNvPr id="7" name="文本框 6"/>
            <p:cNvSpPr txBox="1"/>
            <p:nvPr userDrawn="1"/>
          </p:nvSpPr>
          <p:spPr>
            <a:xfrm>
              <a:off x="10347035" y="375742"/>
              <a:ext cx="1358874" cy="189907"/>
            </a:xfrm>
            <a:custGeom>
              <a:avLst/>
              <a:gdLst/>
              <a:ahLst/>
              <a:cxnLst/>
              <a:rect l="l" t="t" r="r" b="b"/>
              <a:pathLst>
                <a:path w="2428057" h="339328">
                  <a:moveTo>
                    <a:pt x="1305298" y="81930"/>
                  </a:moveTo>
                  <a:lnTo>
                    <a:pt x="1305298" y="257398"/>
                  </a:lnTo>
                  <a:lnTo>
                    <a:pt x="1333649" y="257398"/>
                  </a:lnTo>
                  <a:cubicBezTo>
                    <a:pt x="1358950" y="257398"/>
                    <a:pt x="1377405" y="249250"/>
                    <a:pt x="1389013" y="232953"/>
                  </a:cubicBezTo>
                  <a:cubicBezTo>
                    <a:pt x="1400622" y="216657"/>
                    <a:pt x="1406426" y="194444"/>
                    <a:pt x="1406426" y="166316"/>
                  </a:cubicBezTo>
                  <a:cubicBezTo>
                    <a:pt x="1406426" y="138931"/>
                    <a:pt x="1400771" y="118021"/>
                    <a:pt x="1389460" y="103585"/>
                  </a:cubicBezTo>
                  <a:cubicBezTo>
                    <a:pt x="1378149" y="89148"/>
                    <a:pt x="1360662" y="81930"/>
                    <a:pt x="1336998" y="81930"/>
                  </a:cubicBezTo>
                  <a:close/>
                  <a:moveTo>
                    <a:pt x="2273127" y="78581"/>
                  </a:moveTo>
                  <a:lnTo>
                    <a:pt x="2246115" y="190203"/>
                  </a:lnTo>
                  <a:lnTo>
                    <a:pt x="2300586" y="190203"/>
                  </a:lnTo>
                  <a:lnTo>
                    <a:pt x="2274020" y="78581"/>
                  </a:lnTo>
                  <a:close/>
                  <a:moveTo>
                    <a:pt x="1701627" y="78581"/>
                  </a:moveTo>
                  <a:lnTo>
                    <a:pt x="1674615" y="190203"/>
                  </a:lnTo>
                  <a:lnTo>
                    <a:pt x="1729086" y="190203"/>
                  </a:lnTo>
                  <a:lnTo>
                    <a:pt x="1702520" y="78581"/>
                  </a:lnTo>
                  <a:close/>
                  <a:moveTo>
                    <a:pt x="2216423" y="5581"/>
                  </a:moveTo>
                  <a:lnTo>
                    <a:pt x="2333849" y="5581"/>
                  </a:lnTo>
                  <a:lnTo>
                    <a:pt x="2428057" y="333747"/>
                  </a:lnTo>
                  <a:lnTo>
                    <a:pt x="2335188" y="333747"/>
                  </a:lnTo>
                  <a:lnTo>
                    <a:pt x="2317999" y="262533"/>
                  </a:lnTo>
                  <a:lnTo>
                    <a:pt x="2229148" y="262533"/>
                  </a:lnTo>
                  <a:lnTo>
                    <a:pt x="2212405" y="333747"/>
                  </a:lnTo>
                  <a:lnTo>
                    <a:pt x="2122215" y="333747"/>
                  </a:lnTo>
                  <a:close/>
                  <a:moveTo>
                    <a:pt x="1861096" y="5581"/>
                  </a:moveTo>
                  <a:lnTo>
                    <a:pt x="2114699" y="5581"/>
                  </a:lnTo>
                  <a:lnTo>
                    <a:pt x="2114699" y="78135"/>
                  </a:lnTo>
                  <a:lnTo>
                    <a:pt x="2032546" y="78135"/>
                  </a:lnTo>
                  <a:lnTo>
                    <a:pt x="2032546" y="333747"/>
                  </a:lnTo>
                  <a:lnTo>
                    <a:pt x="1943249" y="333747"/>
                  </a:lnTo>
                  <a:lnTo>
                    <a:pt x="1943249" y="78135"/>
                  </a:lnTo>
                  <a:lnTo>
                    <a:pt x="1861096" y="78135"/>
                  </a:lnTo>
                  <a:close/>
                  <a:moveTo>
                    <a:pt x="1644923" y="5581"/>
                  </a:moveTo>
                  <a:lnTo>
                    <a:pt x="1762349" y="5581"/>
                  </a:lnTo>
                  <a:lnTo>
                    <a:pt x="1856557" y="333747"/>
                  </a:lnTo>
                  <a:lnTo>
                    <a:pt x="1763688" y="333747"/>
                  </a:lnTo>
                  <a:lnTo>
                    <a:pt x="1746499" y="262533"/>
                  </a:lnTo>
                  <a:lnTo>
                    <a:pt x="1657648" y="262533"/>
                  </a:lnTo>
                  <a:lnTo>
                    <a:pt x="1640905" y="333747"/>
                  </a:lnTo>
                  <a:lnTo>
                    <a:pt x="1550715" y="333747"/>
                  </a:lnTo>
                  <a:close/>
                  <a:moveTo>
                    <a:pt x="1216224" y="5581"/>
                  </a:moveTo>
                  <a:lnTo>
                    <a:pt x="1333203" y="5581"/>
                  </a:lnTo>
                  <a:cubicBezTo>
                    <a:pt x="1385739" y="5581"/>
                    <a:pt x="1425923" y="18604"/>
                    <a:pt x="1453754" y="44649"/>
                  </a:cubicBezTo>
                  <a:cubicBezTo>
                    <a:pt x="1481585" y="70694"/>
                    <a:pt x="1495500" y="110356"/>
                    <a:pt x="1495500" y="163637"/>
                  </a:cubicBezTo>
                  <a:cubicBezTo>
                    <a:pt x="1495500" y="191021"/>
                    <a:pt x="1491779" y="215243"/>
                    <a:pt x="1484338" y="236302"/>
                  </a:cubicBezTo>
                  <a:cubicBezTo>
                    <a:pt x="1476896" y="257361"/>
                    <a:pt x="1466069" y="275146"/>
                    <a:pt x="1451856" y="289657"/>
                  </a:cubicBezTo>
                  <a:cubicBezTo>
                    <a:pt x="1437643" y="304168"/>
                    <a:pt x="1420267" y="315144"/>
                    <a:pt x="1399729" y="322585"/>
                  </a:cubicBezTo>
                  <a:cubicBezTo>
                    <a:pt x="1379191" y="330027"/>
                    <a:pt x="1355825" y="333747"/>
                    <a:pt x="1329631" y="333747"/>
                  </a:cubicBezTo>
                  <a:lnTo>
                    <a:pt x="1216224" y="333747"/>
                  </a:lnTo>
                  <a:close/>
                  <a:moveTo>
                    <a:pt x="511374" y="5581"/>
                  </a:moveTo>
                  <a:lnTo>
                    <a:pt x="610940" y="5581"/>
                  </a:lnTo>
                  <a:lnTo>
                    <a:pt x="708943" y="185514"/>
                  </a:lnTo>
                  <a:lnTo>
                    <a:pt x="709836" y="185514"/>
                  </a:lnTo>
                  <a:lnTo>
                    <a:pt x="709836" y="5581"/>
                  </a:lnTo>
                  <a:lnTo>
                    <a:pt x="792436" y="5581"/>
                  </a:lnTo>
                  <a:lnTo>
                    <a:pt x="792436" y="333747"/>
                  </a:lnTo>
                  <a:lnTo>
                    <a:pt x="704255" y="333747"/>
                  </a:lnTo>
                  <a:lnTo>
                    <a:pt x="595090" y="141759"/>
                  </a:lnTo>
                  <a:lnTo>
                    <a:pt x="594197" y="141759"/>
                  </a:lnTo>
                  <a:lnTo>
                    <a:pt x="594197" y="333747"/>
                  </a:lnTo>
                  <a:lnTo>
                    <a:pt x="511374" y="333747"/>
                  </a:lnTo>
                  <a:close/>
                  <a:moveTo>
                    <a:pt x="330399" y="5581"/>
                  </a:moveTo>
                  <a:lnTo>
                    <a:pt x="419472" y="5581"/>
                  </a:lnTo>
                  <a:lnTo>
                    <a:pt x="419472" y="333747"/>
                  </a:lnTo>
                  <a:lnTo>
                    <a:pt x="330399" y="333747"/>
                  </a:lnTo>
                  <a:close/>
                  <a:moveTo>
                    <a:pt x="1013222" y="0"/>
                  </a:moveTo>
                  <a:cubicBezTo>
                    <a:pt x="1085106" y="0"/>
                    <a:pt x="1128043" y="32594"/>
                    <a:pt x="1142033" y="97780"/>
                  </a:cubicBezTo>
                  <a:lnTo>
                    <a:pt x="1062112" y="112514"/>
                  </a:lnTo>
                  <a:cubicBezTo>
                    <a:pt x="1058094" y="95994"/>
                    <a:pt x="1051918" y="84832"/>
                    <a:pt x="1043583" y="79028"/>
                  </a:cubicBezTo>
                  <a:cubicBezTo>
                    <a:pt x="1035249" y="73224"/>
                    <a:pt x="1025129" y="70321"/>
                    <a:pt x="1013222" y="70321"/>
                  </a:cubicBezTo>
                  <a:cubicBezTo>
                    <a:pt x="996107" y="70321"/>
                    <a:pt x="982675" y="78172"/>
                    <a:pt x="972927" y="93874"/>
                  </a:cubicBezTo>
                  <a:cubicBezTo>
                    <a:pt x="963179" y="109575"/>
                    <a:pt x="958305" y="133425"/>
                    <a:pt x="958305" y="165423"/>
                  </a:cubicBezTo>
                  <a:cubicBezTo>
                    <a:pt x="958305" y="199058"/>
                    <a:pt x="962658" y="224917"/>
                    <a:pt x="971365" y="242999"/>
                  </a:cubicBezTo>
                  <a:cubicBezTo>
                    <a:pt x="980071" y="261082"/>
                    <a:pt x="995661" y="270123"/>
                    <a:pt x="1018134" y="270123"/>
                  </a:cubicBezTo>
                  <a:cubicBezTo>
                    <a:pt x="1033761" y="270123"/>
                    <a:pt x="1046225" y="266254"/>
                    <a:pt x="1055527" y="258515"/>
                  </a:cubicBezTo>
                  <a:cubicBezTo>
                    <a:pt x="1064829" y="250776"/>
                    <a:pt x="1069479" y="240506"/>
                    <a:pt x="1069479" y="227707"/>
                  </a:cubicBezTo>
                  <a:lnTo>
                    <a:pt x="1069479" y="223466"/>
                  </a:lnTo>
                  <a:lnTo>
                    <a:pt x="1018134" y="223466"/>
                  </a:lnTo>
                  <a:lnTo>
                    <a:pt x="1018134" y="163190"/>
                  </a:lnTo>
                  <a:lnTo>
                    <a:pt x="1145382" y="163190"/>
                  </a:lnTo>
                  <a:lnTo>
                    <a:pt x="1145382" y="333747"/>
                  </a:lnTo>
                  <a:lnTo>
                    <a:pt x="1077070" y="333747"/>
                  </a:lnTo>
                  <a:lnTo>
                    <a:pt x="1077070" y="307181"/>
                  </a:lnTo>
                  <a:lnTo>
                    <a:pt x="1076177" y="307181"/>
                  </a:lnTo>
                  <a:cubicBezTo>
                    <a:pt x="1064568" y="319088"/>
                    <a:pt x="1052215" y="327422"/>
                    <a:pt x="1039119" y="332185"/>
                  </a:cubicBezTo>
                  <a:cubicBezTo>
                    <a:pt x="1026022" y="336947"/>
                    <a:pt x="1011436" y="339328"/>
                    <a:pt x="995363" y="339328"/>
                  </a:cubicBezTo>
                  <a:cubicBezTo>
                    <a:pt x="974676" y="339328"/>
                    <a:pt x="956482" y="335198"/>
                    <a:pt x="940780" y="326938"/>
                  </a:cubicBezTo>
                  <a:cubicBezTo>
                    <a:pt x="925079" y="318678"/>
                    <a:pt x="911870" y="306921"/>
                    <a:pt x="901155" y="291666"/>
                  </a:cubicBezTo>
                  <a:cubicBezTo>
                    <a:pt x="890439" y="276411"/>
                    <a:pt x="882440" y="258105"/>
                    <a:pt x="877156" y="236748"/>
                  </a:cubicBezTo>
                  <a:cubicBezTo>
                    <a:pt x="871873" y="215392"/>
                    <a:pt x="869231" y="191616"/>
                    <a:pt x="869231" y="165423"/>
                  </a:cubicBezTo>
                  <a:cubicBezTo>
                    <a:pt x="869231" y="138038"/>
                    <a:pt x="872580" y="114077"/>
                    <a:pt x="879277" y="93539"/>
                  </a:cubicBezTo>
                  <a:cubicBezTo>
                    <a:pt x="885974" y="73000"/>
                    <a:pt x="895648" y="55774"/>
                    <a:pt x="908299" y="41858"/>
                  </a:cubicBezTo>
                  <a:cubicBezTo>
                    <a:pt x="920949" y="27943"/>
                    <a:pt x="936092" y="17487"/>
                    <a:pt x="953728" y="10493"/>
                  </a:cubicBezTo>
                  <a:cubicBezTo>
                    <a:pt x="971365" y="3498"/>
                    <a:pt x="991196" y="0"/>
                    <a:pt x="1013222" y="0"/>
                  </a:cubicBezTo>
                  <a:close/>
                  <a:moveTo>
                    <a:pt x="127695" y="0"/>
                  </a:moveTo>
                  <a:cubicBezTo>
                    <a:pt x="159098" y="0"/>
                    <a:pt x="185291" y="5879"/>
                    <a:pt x="206276" y="17636"/>
                  </a:cubicBezTo>
                  <a:cubicBezTo>
                    <a:pt x="227261" y="29394"/>
                    <a:pt x="243409" y="49560"/>
                    <a:pt x="254720" y="78135"/>
                  </a:cubicBezTo>
                  <a:lnTo>
                    <a:pt x="181050" y="104254"/>
                  </a:lnTo>
                  <a:cubicBezTo>
                    <a:pt x="176287" y="91753"/>
                    <a:pt x="169478" y="82451"/>
                    <a:pt x="160623" y="76349"/>
                  </a:cubicBezTo>
                  <a:cubicBezTo>
                    <a:pt x="151768" y="70247"/>
                    <a:pt x="141536" y="67196"/>
                    <a:pt x="129927" y="67196"/>
                  </a:cubicBezTo>
                  <a:cubicBezTo>
                    <a:pt x="120700" y="67196"/>
                    <a:pt x="112738" y="69577"/>
                    <a:pt x="106040" y="74340"/>
                  </a:cubicBezTo>
                  <a:cubicBezTo>
                    <a:pt x="99343" y="79102"/>
                    <a:pt x="95995" y="85428"/>
                    <a:pt x="95995" y="93315"/>
                  </a:cubicBezTo>
                  <a:cubicBezTo>
                    <a:pt x="95995" y="102692"/>
                    <a:pt x="100125" y="109761"/>
                    <a:pt x="108385" y="114523"/>
                  </a:cubicBezTo>
                  <a:cubicBezTo>
                    <a:pt x="116644" y="119286"/>
                    <a:pt x="126951" y="123416"/>
                    <a:pt x="139304" y="126913"/>
                  </a:cubicBezTo>
                  <a:cubicBezTo>
                    <a:pt x="151656" y="130411"/>
                    <a:pt x="164976" y="134057"/>
                    <a:pt x="179264" y="137852"/>
                  </a:cubicBezTo>
                  <a:cubicBezTo>
                    <a:pt x="193551" y="141647"/>
                    <a:pt x="206872" y="147191"/>
                    <a:pt x="219224" y="154484"/>
                  </a:cubicBezTo>
                  <a:cubicBezTo>
                    <a:pt x="231577" y="161776"/>
                    <a:pt x="241883" y="171673"/>
                    <a:pt x="250143" y="184175"/>
                  </a:cubicBezTo>
                  <a:cubicBezTo>
                    <a:pt x="258403" y="196677"/>
                    <a:pt x="262533" y="213345"/>
                    <a:pt x="262533" y="234181"/>
                  </a:cubicBezTo>
                  <a:cubicBezTo>
                    <a:pt x="262533" y="251148"/>
                    <a:pt x="259333" y="266179"/>
                    <a:pt x="252934" y="279276"/>
                  </a:cubicBezTo>
                  <a:cubicBezTo>
                    <a:pt x="246534" y="292373"/>
                    <a:pt x="237530" y="303349"/>
                    <a:pt x="225922" y="312204"/>
                  </a:cubicBezTo>
                  <a:cubicBezTo>
                    <a:pt x="214313" y="321060"/>
                    <a:pt x="200435" y="327794"/>
                    <a:pt x="184287" y="332408"/>
                  </a:cubicBezTo>
                  <a:cubicBezTo>
                    <a:pt x="168139" y="337021"/>
                    <a:pt x="150466" y="339328"/>
                    <a:pt x="131267" y="339328"/>
                  </a:cubicBezTo>
                  <a:cubicBezTo>
                    <a:pt x="114747" y="339328"/>
                    <a:pt x="99566" y="337728"/>
                    <a:pt x="85725" y="334529"/>
                  </a:cubicBezTo>
                  <a:cubicBezTo>
                    <a:pt x="71884" y="331329"/>
                    <a:pt x="59494" y="326194"/>
                    <a:pt x="48556" y="319125"/>
                  </a:cubicBezTo>
                  <a:cubicBezTo>
                    <a:pt x="37617" y="312056"/>
                    <a:pt x="28017" y="302754"/>
                    <a:pt x="19757" y="291220"/>
                  </a:cubicBezTo>
                  <a:cubicBezTo>
                    <a:pt x="11497" y="279685"/>
                    <a:pt x="4912" y="265658"/>
                    <a:pt x="0" y="249138"/>
                  </a:cubicBezTo>
                  <a:lnTo>
                    <a:pt x="81930" y="223912"/>
                  </a:lnTo>
                  <a:cubicBezTo>
                    <a:pt x="84312" y="237753"/>
                    <a:pt x="90153" y="248915"/>
                    <a:pt x="99455" y="257398"/>
                  </a:cubicBezTo>
                  <a:cubicBezTo>
                    <a:pt x="108757" y="265882"/>
                    <a:pt x="121370" y="270123"/>
                    <a:pt x="137294" y="270123"/>
                  </a:cubicBezTo>
                  <a:cubicBezTo>
                    <a:pt x="149201" y="270123"/>
                    <a:pt x="159247" y="267705"/>
                    <a:pt x="167432" y="262868"/>
                  </a:cubicBezTo>
                  <a:cubicBezTo>
                    <a:pt x="175618" y="258031"/>
                    <a:pt x="179710" y="250701"/>
                    <a:pt x="179710" y="240878"/>
                  </a:cubicBezTo>
                  <a:cubicBezTo>
                    <a:pt x="179710" y="231205"/>
                    <a:pt x="175543" y="223763"/>
                    <a:pt x="167209" y="218554"/>
                  </a:cubicBezTo>
                  <a:cubicBezTo>
                    <a:pt x="158874" y="213345"/>
                    <a:pt x="148270" y="208918"/>
                    <a:pt x="135397" y="205271"/>
                  </a:cubicBezTo>
                  <a:cubicBezTo>
                    <a:pt x="122523" y="201625"/>
                    <a:pt x="108794" y="197830"/>
                    <a:pt x="94209" y="193886"/>
                  </a:cubicBezTo>
                  <a:cubicBezTo>
                    <a:pt x="79623" y="189942"/>
                    <a:pt x="65931" y="184138"/>
                    <a:pt x="53132" y="176473"/>
                  </a:cubicBezTo>
                  <a:cubicBezTo>
                    <a:pt x="40333" y="168808"/>
                    <a:pt x="29729" y="158502"/>
                    <a:pt x="21320" y="145554"/>
                  </a:cubicBezTo>
                  <a:cubicBezTo>
                    <a:pt x="12911" y="132606"/>
                    <a:pt x="8707" y="115342"/>
                    <a:pt x="8707" y="93762"/>
                  </a:cubicBezTo>
                  <a:cubicBezTo>
                    <a:pt x="8707" y="80070"/>
                    <a:pt x="11683" y="67494"/>
                    <a:pt x="17637" y="56034"/>
                  </a:cubicBezTo>
                  <a:cubicBezTo>
                    <a:pt x="23590" y="44574"/>
                    <a:pt x="31812" y="34640"/>
                    <a:pt x="42305" y="26231"/>
                  </a:cubicBezTo>
                  <a:cubicBezTo>
                    <a:pt x="52797" y="17822"/>
                    <a:pt x="65373" y="11348"/>
                    <a:pt x="80033" y="6809"/>
                  </a:cubicBezTo>
                  <a:cubicBezTo>
                    <a:pt x="94692" y="2270"/>
                    <a:pt x="110580" y="0"/>
                    <a:pt x="127695" y="0"/>
                  </a:cubicBezTo>
                  <a:close/>
                </a:path>
              </a:pathLst>
            </a:custGeom>
            <a:gradFill flip="none" rotWithShape="1">
              <a:gsLst>
                <a:gs pos="30000">
                  <a:schemeClr val="bg1">
                    <a:lumMod val="75000"/>
                  </a:schemeClr>
                </a:gs>
                <a:gs pos="76000">
                  <a:schemeClr val="bg1"/>
                </a:gs>
              </a:gsLst>
              <a:lin ang="13500000" scaled="1"/>
              <a:tileRect/>
            </a:gradFill>
            <a:ln>
              <a:noFill/>
            </a:ln>
            <a:effectLst>
              <a:glow rad="63500">
                <a:schemeClr val="accent3">
                  <a:satMod val="175000"/>
                  <a:alpha val="23000"/>
                </a:schemeClr>
              </a:glow>
              <a:innerShdw blurRad="50800" dist="12700">
                <a:schemeClr val="bg1">
                  <a:alpha val="50000"/>
                </a:scheme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/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Trade Gothic Next Heavy" panose="020B09030403030200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668913" y="1299410"/>
            <a:ext cx="10854175" cy="4632158"/>
          </a:xfrm>
          <a:ln w="12700">
            <a:miter lim="400000"/>
          </a:ln>
        </p:spPr>
        <p:txBody>
          <a:bodyPr lIns="50800" tIns="50800" rIns="50800" bIns="50800">
            <a:normAutofit/>
          </a:bodyPr>
          <a:lstStyle>
            <a:lvl1pPr>
              <a:spcBef>
                <a:spcPts val="1250"/>
              </a:spcBef>
              <a:spcAft>
                <a:spcPts val="1250"/>
              </a:spcAft>
              <a:defRPr kumimoji="0" lang="en-US" altLang="zh-CN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defRPr kumimoji="0" lang="zh-CN" altLang="en-US" sz="1200" normalizeH="0" smtClean="0">
                <a:ln>
                  <a:noFill/>
                </a:ln>
                <a:solidFill>
                  <a:srgbClr val="5E5E5E"/>
                </a:solidFill>
                <a:effectLst/>
              </a:defRPr>
            </a:lvl2pPr>
            <a:lvl3pPr>
              <a:defRPr kumimoji="0" lang="zh-CN" altLang="en-US" sz="1200" normalizeH="0" smtClean="0">
                <a:ln>
                  <a:noFill/>
                </a:ln>
                <a:solidFill>
                  <a:srgbClr val="5E5E5E"/>
                </a:solidFill>
                <a:effectLst/>
              </a:defRPr>
            </a:lvl3pPr>
            <a:lvl4pPr>
              <a:defRPr kumimoji="0" lang="zh-CN" altLang="en-US" sz="1200" normalizeH="0" smtClean="0">
                <a:ln>
                  <a:noFill/>
                </a:ln>
                <a:solidFill>
                  <a:srgbClr val="5E5E5E"/>
                </a:solidFill>
                <a:effectLst/>
              </a:defRPr>
            </a:lvl4pPr>
            <a:lvl5pPr>
              <a:defRPr kumimoji="0" lang="zh-CN" altLang="en-US" sz="1200" normalizeH="0">
                <a:ln>
                  <a:noFill/>
                </a:ln>
                <a:solidFill>
                  <a:srgbClr val="5E5E5E"/>
                </a:solidFill>
                <a:effectLst/>
              </a:defRPr>
            </a:lvl5pPr>
          </a:lstStyle>
          <a:p>
            <a:pPr marL="0" lvl="0" indent="0" defTabSz="228600" fontAlgn="auto" hangingPunc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marL="0" marR="0" lvl="0" indent="0" algn="l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altLang="zh-CN" dirty="0">
              <a:effectLst/>
            </a:endParaRP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668913" y="323728"/>
            <a:ext cx="8896193" cy="59731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defRPr kumimoji="0" sz="3000" spc="0" normalizeH="0" dirty="0">
                <a:ln>
                  <a:noFill/>
                </a:ln>
                <a:effectLst/>
                <a:latin typeface="Helvetica"/>
                <a:ea typeface="Helvetica"/>
                <a:cs typeface="Helvetica"/>
              </a:defRPr>
            </a:lvl1pPr>
          </a:lstStyle>
          <a:p>
            <a:pPr lvl="0" defTabSz="228600" fontAlgn="auto" hangingPunct="1">
              <a:lnSpc>
                <a:spcPct val="100000"/>
              </a:lnSpc>
            </a:pPr>
            <a:r>
              <a:rPr dirty="0" err="1"/>
              <a:t>幻灯片标题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2026/1/14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2026/1/14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1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16635" y="2898775"/>
            <a:ext cx="6199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bg1"/>
                </a:solidFill>
                <a:latin typeface="Source Han Sans SC Heavy" charset="-122"/>
                <a:ea typeface="Source Han Sans SC Heavy" charset="-122"/>
                <a:sym typeface="+mn-ea"/>
              </a:rPr>
              <a:t>云器 </a:t>
            </a:r>
            <a:r>
              <a:rPr lang="en-US" altLang="zh-CN" sz="4800" b="1" dirty="0">
                <a:solidFill>
                  <a:schemeClr val="bg1"/>
                </a:solidFill>
                <a:latin typeface="Source Han Sans SC Heavy" charset="-122"/>
                <a:ea typeface="Source Han Sans SC Heavy" charset="-122"/>
                <a:sym typeface="+mn-ea"/>
              </a:rPr>
              <a:t>AI</a:t>
            </a:r>
            <a:r>
              <a:rPr lang="zh-CN" altLang="en-US" sz="4800" b="1" dirty="0">
                <a:solidFill>
                  <a:schemeClr val="bg1"/>
                </a:solidFill>
                <a:latin typeface="Source Han Sans SC Heavy" charset="-122"/>
                <a:ea typeface="Source Han Sans SC Heavy" charset="-122"/>
                <a:sym typeface="+mn-ea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Source Han Sans SC Heavy" charset="-122"/>
                <a:ea typeface="Source Han Sans SC Heavy" charset="-122"/>
                <a:sym typeface="+mn-ea"/>
              </a:rPr>
              <a:t>Agent</a:t>
            </a:r>
            <a:r>
              <a:rPr lang="zh-CN" altLang="en-US" sz="4800" b="1" dirty="0">
                <a:solidFill>
                  <a:schemeClr val="bg1"/>
                </a:solidFill>
                <a:latin typeface="Source Han Sans SC Heavy" charset="-122"/>
                <a:ea typeface="Source Han Sans SC Heavy" charset="-122"/>
                <a:sym typeface="+mn-ea"/>
              </a:rPr>
              <a:t>技术分享</a:t>
            </a:r>
            <a:endParaRPr lang="en-US" altLang="zh-CN" sz="4800" b="1" dirty="0">
              <a:solidFill>
                <a:schemeClr val="bg1"/>
              </a:solidFill>
              <a:latin typeface="Source Han Sans SC Heavy" charset="-122"/>
              <a:ea typeface="Source Han Sans SC Heavy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6635" y="3980994"/>
            <a:ext cx="887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七良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云器科技联创，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CPO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4449C-478B-C4A7-816E-EAEEFE2C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3528CC-1349-71E5-F2C8-37A0CEEF8C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6B69A-BFAF-0E2A-DB6A-55DAB6FDBB5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FCEB2-1B16-B070-B11C-F29A00EB284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1E09FF-C2B2-D122-1BD2-D63DB0435D57}"/>
                </a:ext>
              </a:extLst>
            </p:cNvPr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F1BD83E-001A-0453-63BF-BA568A070FE2}"/>
                </a:ext>
              </a:extLst>
            </p:cNvPr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979C53-EF19-80D4-1BD6-B24A42B70D6D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77EA62-4626-26B1-B456-CE4AAFEB963C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031166-6A96-E1B0-B7FD-BAA5AE2F5863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F6CA27-0A9F-11E9-7E1B-BA929E41CB3F}"/>
                </a:ext>
              </a:extLst>
            </p:cNvPr>
            <p:cNvSpPr/>
            <p:nvPr/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7A88A9-348C-787D-3F92-EA551FF6F5E7}"/>
                </a:ext>
              </a:extLst>
            </p:cNvPr>
            <p:cNvSpPr/>
            <p:nvPr/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E6817B3-1B4B-09B6-C51A-C86E698F9298}"/>
                </a:ext>
              </a:extLst>
            </p:cNvPr>
            <p:cNvSpPr/>
            <p:nvPr/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97C215B7-527D-A0F5-F963-8E546BD8B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1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3A686-2732-D404-96A5-FEBE3F65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ECBA39-8AC3-8543-C29F-827B7E2255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CD4CF-F40B-DD8B-D311-66B633CE1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7D8C17-E85F-19EB-351F-A21127A6135C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03967D8-3D2D-02B6-8468-C39B2CDCB8B0}"/>
                </a:ext>
              </a:extLst>
            </p:cNvPr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D976F1-D8DD-B0F3-2E21-6412197EA25B}"/>
                </a:ext>
              </a:extLst>
            </p:cNvPr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DEA79A-9ACD-E1F1-76C7-DC5D9E1DD979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B01FE1-9B71-FB74-2FFA-8CB8CB6BE09B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EB0B3-3E0B-886A-ACE5-786FFD81D5BD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6663FD-E37A-F646-A870-B0BBC43DF4F2}"/>
                </a:ext>
              </a:extLst>
            </p:cNvPr>
            <p:cNvSpPr/>
            <p:nvPr/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266323-1F26-56E1-ED7F-504C1C29763D}"/>
                </a:ext>
              </a:extLst>
            </p:cNvPr>
            <p:cNvSpPr/>
            <p:nvPr/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E0D4B48-CDE6-D615-B596-02AD66B97462}"/>
                </a:ext>
              </a:extLst>
            </p:cNvPr>
            <p:cNvSpPr/>
            <p:nvPr/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82A2F12E-91D8-10D8-23D1-0A83536B2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5938DE-8D1C-0D56-2F95-11BD9D6DE8F2}"/>
              </a:ext>
            </a:extLst>
          </p:cNvPr>
          <p:cNvSpPr txBox="1"/>
          <p:nvPr/>
        </p:nvSpPr>
        <p:spPr>
          <a:xfrm>
            <a:off x="9050578" y="604139"/>
            <a:ext cx="1415772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以终为始</a:t>
            </a:r>
            <a:endParaRPr kumimoji="1"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结果导向</a:t>
            </a:r>
          </a:p>
        </p:txBody>
      </p:sp>
    </p:spTree>
    <p:extLst>
      <p:ext uri="{BB962C8B-B14F-4D97-AF65-F5344CB8AC3E}">
        <p14:creationId xmlns:p14="http://schemas.microsoft.com/office/powerpoint/2010/main" val="205304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zh-CN" altLang="en-US" dirty="0">
                <a:sym typeface="Helvetica"/>
              </a:rPr>
              <a:t>从提示词工程到上下文工程</a:t>
            </a:r>
            <a:endParaRPr lang="en-GB" altLang="zh-CN" sz="1200" dirty="0"/>
          </a:p>
          <a:p>
            <a:endParaRPr lang="en-US" altLang="zh-CN" dirty="0">
              <a:sym typeface="Helvetic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86" y="1407018"/>
            <a:ext cx="5736434" cy="404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084960" y="261077"/>
            <a:ext cx="7459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From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 Engineering 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GB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Context Engineering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高质量的上下文是实现高级智能体性能的首要因素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636147" y="2136338"/>
            <a:ext cx="51016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Structured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 err="1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Inputes&amp;Outputs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1F23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JSON/YAML-&gt;</a:t>
            </a:r>
            <a:r>
              <a:rPr lang="en-US" altLang="zh-CN" b="0" i="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TOON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，降低信息冗余</a:t>
            </a:r>
            <a:endParaRPr lang="en-US" altLang="zh-CN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MCP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纳入上下文工程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工具描述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Input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schema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Skills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从向量化到简单的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>
                <a:sym typeface="Helvetica"/>
              </a:rPr>
              <a:t>TOON </a:t>
            </a:r>
            <a:r>
              <a:rPr lang="en-US" altLang="zh-CN" sz="1800" dirty="0">
                <a:sym typeface="Helvetica"/>
              </a:rPr>
              <a:t>——</a:t>
            </a:r>
            <a:r>
              <a:rPr lang="en-GB" altLang="zh-CN" sz="1800" dirty="0"/>
              <a:t>Token-Oriented Object Notation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Why</a:t>
            </a:r>
            <a:r>
              <a:rPr lang="zh-CN" altLang="en-US" sz="1800" dirty="0"/>
              <a:t> </a:t>
            </a:r>
            <a:r>
              <a:rPr lang="en-US" altLang="zh-CN" sz="1800" dirty="0"/>
              <a:t>TOON?</a:t>
            </a:r>
            <a:endParaRPr lang="zh-CN" altLang="en-US" sz="1800" dirty="0"/>
          </a:p>
          <a:p>
            <a:endParaRPr lang="en-US" altLang="zh-CN" dirty="0">
              <a:sym typeface="Helvetic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1650" y="604035"/>
            <a:ext cx="2973441" cy="637097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CN" altLang="en-US" sz="1200" dirty="0"/>
              <a:t>{</a:t>
            </a:r>
          </a:p>
          <a:p>
            <a:r>
              <a:rPr lang="zh-CN" altLang="en-US" sz="1200" dirty="0"/>
              <a:t>  "context": {</a:t>
            </a:r>
          </a:p>
          <a:p>
            <a:r>
              <a:rPr lang="zh-CN" altLang="en-US" sz="1200" dirty="0"/>
              <a:t>    "task": "Our favorite hikes together",</a:t>
            </a:r>
          </a:p>
          <a:p>
            <a:r>
              <a:rPr lang="zh-CN" altLang="en-US" sz="1200" dirty="0"/>
              <a:t>    "location": "Boulder",</a:t>
            </a:r>
          </a:p>
          <a:p>
            <a:r>
              <a:rPr lang="zh-CN" altLang="en-US" sz="1200" dirty="0"/>
              <a:t>    "season": "spring_2025"</a:t>
            </a:r>
          </a:p>
          <a:p>
            <a:r>
              <a:rPr lang="zh-CN" altLang="en-US" sz="1200" dirty="0"/>
              <a:t>  },</a:t>
            </a:r>
          </a:p>
          <a:p>
            <a:r>
              <a:rPr lang="zh-CN" altLang="en-US" sz="1200" dirty="0"/>
              <a:t>  "friends": ["ana", "luis", "sam"],</a:t>
            </a:r>
          </a:p>
          <a:p>
            <a:r>
              <a:rPr lang="zh-CN" altLang="en-US" sz="1200" dirty="0"/>
              <a:t>  "hikes": [</a:t>
            </a:r>
          </a:p>
          <a:p>
            <a:r>
              <a:rPr lang="zh-CN" altLang="en-US" sz="1200" dirty="0"/>
              <a:t>    {</a:t>
            </a:r>
          </a:p>
          <a:p>
            <a:r>
              <a:rPr lang="zh-CN" altLang="en-US" sz="1200" dirty="0"/>
              <a:t>      "id": 1,</a:t>
            </a:r>
          </a:p>
          <a:p>
            <a:r>
              <a:rPr lang="zh-CN" altLang="en-US" sz="1200" dirty="0"/>
              <a:t>      "name": "Blue Lake Trail",</a:t>
            </a:r>
          </a:p>
          <a:p>
            <a:r>
              <a:rPr lang="zh-CN" altLang="en-US" sz="1200" dirty="0"/>
              <a:t>      "distanceKm": 7.5,</a:t>
            </a:r>
          </a:p>
          <a:p>
            <a:r>
              <a:rPr lang="zh-CN" altLang="en-US" sz="1200" dirty="0"/>
              <a:t>      "elevationGain": 320,</a:t>
            </a:r>
          </a:p>
          <a:p>
            <a:r>
              <a:rPr lang="zh-CN" altLang="en-US" sz="1200" dirty="0"/>
              <a:t>      "companion": "ana",</a:t>
            </a:r>
          </a:p>
          <a:p>
            <a:r>
              <a:rPr lang="zh-CN" altLang="en-US" sz="1200" dirty="0"/>
              <a:t>      "wasSunny": true</a:t>
            </a:r>
          </a:p>
          <a:p>
            <a:r>
              <a:rPr lang="zh-CN" altLang="en-US" sz="1200" dirty="0"/>
              <a:t>    },</a:t>
            </a:r>
          </a:p>
          <a:p>
            <a:r>
              <a:rPr lang="zh-CN" altLang="en-US" sz="1200" dirty="0"/>
              <a:t>    {</a:t>
            </a:r>
          </a:p>
          <a:p>
            <a:r>
              <a:rPr lang="zh-CN" altLang="en-US" sz="1200" dirty="0"/>
              <a:t>      "id": 2,</a:t>
            </a:r>
          </a:p>
          <a:p>
            <a:r>
              <a:rPr lang="zh-CN" altLang="en-US" sz="1200" dirty="0"/>
              <a:t>      "name": "Ridge Overlook",</a:t>
            </a:r>
          </a:p>
          <a:p>
            <a:r>
              <a:rPr lang="zh-CN" altLang="en-US" sz="1200" dirty="0"/>
              <a:t>      "distanceKm": 9.2,</a:t>
            </a:r>
          </a:p>
          <a:p>
            <a:r>
              <a:rPr lang="zh-CN" altLang="en-US" sz="1200" dirty="0"/>
              <a:t>      "elevationGain": 540,</a:t>
            </a:r>
          </a:p>
          <a:p>
            <a:r>
              <a:rPr lang="zh-CN" altLang="en-US" sz="1200" dirty="0"/>
              <a:t>      "companion": "luis",</a:t>
            </a:r>
          </a:p>
          <a:p>
            <a:r>
              <a:rPr lang="zh-CN" altLang="en-US" sz="1200" dirty="0"/>
              <a:t>      "wasSunny": false</a:t>
            </a:r>
          </a:p>
          <a:p>
            <a:r>
              <a:rPr lang="zh-CN" altLang="en-US" sz="1200" dirty="0"/>
              <a:t>    },</a:t>
            </a:r>
          </a:p>
          <a:p>
            <a:r>
              <a:rPr lang="zh-CN" altLang="en-US" sz="1200" dirty="0"/>
              <a:t>    {</a:t>
            </a:r>
          </a:p>
          <a:p>
            <a:r>
              <a:rPr lang="zh-CN" altLang="en-US" sz="1200" dirty="0"/>
              <a:t>      "id": 3,</a:t>
            </a:r>
          </a:p>
          <a:p>
            <a:r>
              <a:rPr lang="zh-CN" altLang="en-US" sz="1200" dirty="0"/>
              <a:t>      "name": "Wildflower Loop",</a:t>
            </a:r>
          </a:p>
          <a:p>
            <a:r>
              <a:rPr lang="zh-CN" altLang="en-US" sz="1200" dirty="0"/>
              <a:t>      "distanceKm": 5.1,</a:t>
            </a:r>
          </a:p>
          <a:p>
            <a:r>
              <a:rPr lang="zh-CN" altLang="en-US" sz="1200" dirty="0"/>
              <a:t>      "elevationGain": 180,</a:t>
            </a:r>
          </a:p>
          <a:p>
            <a:r>
              <a:rPr lang="zh-CN" altLang="en-US" sz="1200" dirty="0"/>
              <a:t>      "companion": "sam",</a:t>
            </a:r>
          </a:p>
          <a:p>
            <a:r>
              <a:rPr lang="zh-CN" altLang="en-US" sz="1200" dirty="0"/>
              <a:t>      "wasSunny": true</a:t>
            </a:r>
          </a:p>
          <a:p>
            <a:r>
              <a:rPr lang="zh-CN" altLang="en-US" sz="1200" dirty="0"/>
              <a:t>    }</a:t>
            </a:r>
          </a:p>
          <a:p>
            <a:r>
              <a:rPr lang="zh-CN" altLang="en-US" sz="1200" dirty="0"/>
              <a:t>  ]</a:t>
            </a:r>
          </a:p>
          <a:p>
            <a:r>
              <a:rPr lang="zh-CN" altLang="en-US" sz="1200" dirty="0"/>
              <a:t>}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796646" y="1927377"/>
            <a:ext cx="4395354" cy="28341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context: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  task: Our favorite hikes together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  location: Boulder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  season: spring_2025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friends[3]: ana,luis,sam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hikes[3]{id,name,distanceKm,elevationGain,companion,wasSunny}: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  1,Blue Lake Trail,7.5,320,ana,true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  2,Ridge Overlook,9.2,540,luis,false</a:t>
            </a:r>
          </a:p>
          <a:p>
            <a:pPr>
              <a:lnSpc>
                <a:spcPct val="150000"/>
              </a:lnSpc>
            </a:pPr>
            <a:r>
              <a:rPr lang="zh-CN" altLang="en-US" sz="1200" dirty="0"/>
              <a:t>  3,Wildflower Loop,5.1,180,sam,true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89" y="1963878"/>
            <a:ext cx="5259375" cy="276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>
                <a:sym typeface="Helvetica"/>
              </a:rPr>
              <a:t>MCP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as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Context </a:t>
            </a:r>
            <a:r>
              <a:rPr lang="en-US" altLang="zh-CN" sz="1800" dirty="0">
                <a:sym typeface="Helvetica"/>
              </a:rPr>
              <a:t>——</a:t>
            </a:r>
            <a:r>
              <a:rPr lang="zh-CN" altLang="en-US" sz="1800" dirty="0"/>
              <a:t> 如何做到渐进式披露？</a:t>
            </a:r>
            <a:r>
              <a:rPr lang="en-US" altLang="zh-CN" sz="1800" dirty="0"/>
              <a:t>Just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Time</a:t>
            </a:r>
            <a:r>
              <a:rPr lang="zh-CN" altLang="en-US" sz="1800" dirty="0"/>
              <a:t> </a:t>
            </a:r>
            <a:r>
              <a:rPr lang="en-US" altLang="zh-CN" sz="1800" dirty="0"/>
              <a:t>Context</a:t>
            </a:r>
            <a:endParaRPr lang="zh-CN" altLang="en-US" sz="1800" dirty="0"/>
          </a:p>
          <a:p>
            <a:endParaRPr lang="en-US" altLang="zh-CN" dirty="0"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32" y="883226"/>
            <a:ext cx="4572181" cy="5766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954" y="1980328"/>
            <a:ext cx="7772400" cy="32921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>
                <a:sym typeface="Helvetica"/>
              </a:rPr>
              <a:t>Skills </a:t>
            </a:r>
            <a:r>
              <a:rPr lang="en-US" altLang="zh-CN" sz="1800" dirty="0">
                <a:sym typeface="Helvetica"/>
              </a:rPr>
              <a:t>——</a:t>
            </a:r>
            <a:r>
              <a:rPr lang="zh-CN" altLang="en-US" sz="1800" dirty="0"/>
              <a:t>让 </a:t>
            </a:r>
            <a:r>
              <a:rPr lang="en-US" altLang="zh-CN" sz="1800" dirty="0"/>
              <a:t>AI agent “</a:t>
            </a:r>
            <a:r>
              <a:rPr lang="zh-CN" altLang="en-US" sz="1800" dirty="0"/>
              <a:t>会做事、做对事、可复用”的标准化能力单元</a:t>
            </a:r>
            <a:endParaRPr lang="zh-CN" altLang="en-US" dirty="0"/>
          </a:p>
          <a:p>
            <a:endParaRPr lang="en-US" altLang="zh-CN" dirty="0">
              <a:sym typeface="Helvetica"/>
            </a:endParaRPr>
          </a:p>
        </p:txBody>
      </p:sp>
      <p:pic>
        <p:nvPicPr>
          <p:cNvPr id="49" name="图片 48" descr="文本&#10;&#10;AI 生成的内容可能不正确。">
            <a:extLst>
              <a:ext uri="{FF2B5EF4-FFF2-40B4-BE49-F238E27FC236}">
                <a16:creationId xmlns:a16="http://schemas.microsoft.com/office/drawing/2014/main" id="{C786D371-615F-F90C-D031-0FEBD2520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45" y="780680"/>
            <a:ext cx="10434782" cy="58695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471C9-874A-948D-1180-41753109E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Our logo">
            <a:extLst>
              <a:ext uri="{FF2B5EF4-FFF2-40B4-BE49-F238E27FC236}">
                <a16:creationId xmlns:a16="http://schemas.microsoft.com/office/drawing/2014/main" id="{EBD886D8-01A9-C8B6-8C24-4350FF744E1F}"/>
              </a:ext>
            </a:extLst>
          </p:cNvPr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>
                <a:sym typeface="Helvetica"/>
              </a:rPr>
              <a:t>Skills </a:t>
            </a:r>
            <a:r>
              <a:rPr lang="en-US" altLang="zh-CN" sz="1800" dirty="0">
                <a:sym typeface="Helvetica"/>
              </a:rPr>
              <a:t>——</a:t>
            </a:r>
            <a:r>
              <a:rPr lang="zh-CN" altLang="en-US" sz="1800" dirty="0"/>
              <a:t>让 </a:t>
            </a:r>
            <a:r>
              <a:rPr lang="en-US" altLang="zh-CN" sz="1800" dirty="0"/>
              <a:t>AI agent “</a:t>
            </a:r>
            <a:r>
              <a:rPr lang="zh-CN" altLang="en-US" sz="1800" dirty="0"/>
              <a:t>会做事、做对事、可复用”的标准化能力单元</a:t>
            </a:r>
            <a:endParaRPr lang="zh-CN" altLang="en-US" dirty="0"/>
          </a:p>
          <a:p>
            <a:endParaRPr lang="en-US" altLang="zh-CN" dirty="0">
              <a:sym typeface="Helvetica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97B894C-90D4-0ED7-F96E-5A4DE65DC7E9}"/>
              </a:ext>
            </a:extLst>
          </p:cNvPr>
          <p:cNvSpPr/>
          <p:nvPr/>
        </p:nvSpPr>
        <p:spPr>
          <a:xfrm>
            <a:off x="351155" y="1030298"/>
            <a:ext cx="389744" cy="401326"/>
          </a:xfrm>
          <a:prstGeom prst="roundRect">
            <a:avLst/>
          </a:prstGeom>
          <a:solidFill>
            <a:srgbClr val="286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E9C494-9ECF-074E-3C48-B888B15449F5}"/>
              </a:ext>
            </a:extLst>
          </p:cNvPr>
          <p:cNvSpPr txBox="1"/>
          <p:nvPr/>
        </p:nvSpPr>
        <p:spPr>
          <a:xfrm>
            <a:off x="830839" y="106229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Skills</a:t>
            </a:r>
            <a:r>
              <a:rPr lang="zh-CN" altLang="en-US" b="1" dirty="0"/>
              <a:t> 是什么？</a:t>
            </a:r>
            <a:endParaRPr lang="en-US" altLang="zh-CN" b="1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927DCA2-82AA-5974-C115-4E6FD7983962}"/>
              </a:ext>
            </a:extLst>
          </p:cNvPr>
          <p:cNvSpPr/>
          <p:nvPr/>
        </p:nvSpPr>
        <p:spPr>
          <a:xfrm>
            <a:off x="351155" y="1562447"/>
            <a:ext cx="5561350" cy="689548"/>
          </a:xfrm>
          <a:prstGeom prst="roundRect">
            <a:avLst>
              <a:gd name="adj" fmla="val 12319"/>
            </a:avLst>
          </a:prstGeom>
          <a:solidFill>
            <a:srgbClr val="F0FAF9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rgbClr val="3D68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Skill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Agent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可调用的</a:t>
            </a:r>
            <a:r>
              <a:rPr lang="zh-CN" altLang="en-US" sz="1600" b="1" dirty="0">
                <a:solidFill>
                  <a:srgbClr val="3D68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标准化能力模块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，用于明确描述：能做什么、怎么做、有什么约束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506A3F-A8DA-8B5D-756A-3B36B4B4936F}"/>
              </a:ext>
            </a:extLst>
          </p:cNvPr>
          <p:cNvSpPr txBox="1"/>
          <p:nvPr/>
        </p:nvSpPr>
        <p:spPr>
          <a:xfrm>
            <a:off x="449614" y="2271249"/>
            <a:ext cx="3102131" cy="851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类似工厂里的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标准作业单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(SOP)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不是模型本身</a:t>
            </a: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是模型可调用的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能力说明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执行接口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639EFA9-09C6-08E1-5017-820B826554EC}"/>
              </a:ext>
            </a:extLst>
          </p:cNvPr>
          <p:cNvSpPr/>
          <p:nvPr/>
        </p:nvSpPr>
        <p:spPr>
          <a:xfrm>
            <a:off x="291132" y="2356770"/>
            <a:ext cx="191482" cy="172647"/>
          </a:xfrm>
          <a:prstGeom prst="roundRect">
            <a:avLst/>
          </a:prstGeom>
          <a:solidFill>
            <a:srgbClr val="F0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B050"/>
                </a:solidFill>
              </a:rPr>
              <a:t>√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72F36C-5276-BF11-3D63-7FC8DCBC76B1}"/>
              </a:ext>
            </a:extLst>
          </p:cNvPr>
          <p:cNvSpPr/>
          <p:nvPr/>
        </p:nvSpPr>
        <p:spPr>
          <a:xfrm>
            <a:off x="289882" y="2617307"/>
            <a:ext cx="191482" cy="172647"/>
          </a:xfrm>
          <a:prstGeom prst="roundRect">
            <a:avLst/>
          </a:prstGeom>
          <a:solidFill>
            <a:srgbClr val="FE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6E57AE9-3E07-F183-A900-9AA17921C03F}"/>
              </a:ext>
            </a:extLst>
          </p:cNvPr>
          <p:cNvSpPr/>
          <p:nvPr/>
        </p:nvSpPr>
        <p:spPr>
          <a:xfrm>
            <a:off x="294307" y="2879585"/>
            <a:ext cx="191482" cy="172647"/>
          </a:xfrm>
          <a:prstGeom prst="roundRect">
            <a:avLst/>
          </a:prstGeom>
          <a:solidFill>
            <a:srgbClr val="F0F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B050"/>
                </a:solidFill>
              </a:rPr>
              <a:t>√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128A959-CAFE-D039-7685-941A05EBAA8E}"/>
              </a:ext>
            </a:extLst>
          </p:cNvPr>
          <p:cNvSpPr/>
          <p:nvPr/>
        </p:nvSpPr>
        <p:spPr>
          <a:xfrm>
            <a:off x="351155" y="3625606"/>
            <a:ext cx="389744" cy="401326"/>
          </a:xfrm>
          <a:prstGeom prst="roundRect">
            <a:avLst/>
          </a:prstGeom>
          <a:solidFill>
            <a:srgbClr val="286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FB6C60-3D62-3333-3F83-9A391F8FBC5B}"/>
              </a:ext>
            </a:extLst>
          </p:cNvPr>
          <p:cNvSpPr txBox="1"/>
          <p:nvPr/>
        </p:nvSpPr>
        <p:spPr>
          <a:xfrm>
            <a:off x="846163" y="3657600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Skills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CF5C3B1-AAE3-BFD0-543B-23607B0CC720}"/>
              </a:ext>
            </a:extLst>
          </p:cNvPr>
          <p:cNvSpPr/>
          <p:nvPr/>
        </p:nvSpPr>
        <p:spPr>
          <a:xfrm>
            <a:off x="351155" y="4141922"/>
            <a:ext cx="5561350" cy="369332"/>
          </a:xfrm>
          <a:prstGeom prst="roundRect">
            <a:avLst/>
          </a:prstGeom>
          <a:solidFill>
            <a:srgbClr val="F1F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14AAC3D-40FC-6093-AB1E-4016D5337C84}"/>
              </a:ext>
            </a:extLst>
          </p:cNvPr>
          <p:cNvCxnSpPr/>
          <p:nvPr/>
        </p:nvCxnSpPr>
        <p:spPr>
          <a:xfrm>
            <a:off x="351155" y="4511254"/>
            <a:ext cx="556135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E7C15E1-86FD-B4D2-E951-EA3372EF6D76}"/>
              </a:ext>
            </a:extLst>
          </p:cNvPr>
          <p:cNvSpPr txBox="1"/>
          <p:nvPr/>
        </p:nvSpPr>
        <p:spPr>
          <a:xfrm>
            <a:off x="351155" y="417269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业务问题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58BA61-E7D6-BA08-27B5-3C6F086A6794}"/>
              </a:ext>
            </a:extLst>
          </p:cNvPr>
          <p:cNvSpPr txBox="1"/>
          <p:nvPr/>
        </p:nvSpPr>
        <p:spPr>
          <a:xfrm>
            <a:off x="3131830" y="4172698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Skills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的作用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DE1F6C-8FE1-0406-4F7C-D9C0B6B9D0A5}"/>
              </a:ext>
            </a:extLst>
          </p:cNvPr>
          <p:cNvSpPr/>
          <p:nvPr/>
        </p:nvSpPr>
        <p:spPr>
          <a:xfrm>
            <a:off x="351155" y="4526532"/>
            <a:ext cx="5561350" cy="1451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C92CAA4-9652-E704-AB01-36AF02CD82BD}"/>
              </a:ext>
            </a:extLst>
          </p:cNvPr>
          <p:cNvSpPr txBox="1"/>
          <p:nvPr/>
        </p:nvSpPr>
        <p:spPr>
          <a:xfrm>
            <a:off x="351155" y="454203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不知道能做什么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32EC770-3A02-BAD8-1587-6EB3F44796CD}"/>
              </a:ext>
            </a:extLst>
          </p:cNvPr>
          <p:cNvSpPr txBox="1"/>
          <p:nvPr/>
        </p:nvSpPr>
        <p:spPr>
          <a:xfrm>
            <a:off x="351155" y="488058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输出每次不同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6248BE-6DF6-79A4-072C-017E133E2D84}"/>
              </a:ext>
            </a:extLst>
          </p:cNvPr>
          <p:cNvSpPr txBox="1"/>
          <p:nvPr/>
        </p:nvSpPr>
        <p:spPr>
          <a:xfrm>
            <a:off x="351155" y="52062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经验难以复用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A08AFC9-59E5-FA9B-7577-460160FF0E38}"/>
              </a:ext>
            </a:extLst>
          </p:cNvPr>
          <p:cNvSpPr txBox="1"/>
          <p:nvPr/>
        </p:nvSpPr>
        <p:spPr>
          <a:xfrm>
            <a:off x="351155" y="553843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风险不可控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6097C25-443E-9EB2-E4A2-73DA4EFDDB78}"/>
              </a:ext>
            </a:extLst>
          </p:cNvPr>
          <p:cNvCxnSpPr/>
          <p:nvPr/>
        </p:nvCxnSpPr>
        <p:spPr>
          <a:xfrm>
            <a:off x="351155" y="4880586"/>
            <a:ext cx="556135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C8C9B16B-EA73-2895-C9BB-D91BE58CF734}"/>
              </a:ext>
            </a:extLst>
          </p:cNvPr>
          <p:cNvCxnSpPr/>
          <p:nvPr/>
        </p:nvCxnSpPr>
        <p:spPr>
          <a:xfrm>
            <a:off x="351155" y="5206200"/>
            <a:ext cx="556135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2E256ED-7579-1ED8-7DDF-DEACADFC7D5E}"/>
              </a:ext>
            </a:extLst>
          </p:cNvPr>
          <p:cNvCxnSpPr/>
          <p:nvPr/>
        </p:nvCxnSpPr>
        <p:spPr>
          <a:xfrm>
            <a:off x="351155" y="5538435"/>
            <a:ext cx="556135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8BB9239-C2EB-A193-9E5B-6DD7BEE3FBE9}"/>
              </a:ext>
            </a:extLst>
          </p:cNvPr>
          <p:cNvSpPr txBox="1"/>
          <p:nvPr/>
        </p:nvSpPr>
        <p:spPr>
          <a:xfrm>
            <a:off x="3122685" y="45603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能力清单可见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CBEB5CE-33A3-7304-B3D3-5687063B4824}"/>
              </a:ext>
            </a:extLst>
          </p:cNvPr>
          <p:cNvSpPr txBox="1"/>
          <p:nvPr/>
        </p:nvSpPr>
        <p:spPr>
          <a:xfrm>
            <a:off x="3122685" y="4914193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 </a:t>
            </a:r>
            <a:r>
              <a:rPr lang="en-US" altLang="zh-CN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参数标准化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369D7BD-48F4-A71F-1D0D-CB01832B7F60}"/>
              </a:ext>
            </a:extLst>
          </p:cNvPr>
          <p:cNvSpPr txBox="1"/>
          <p:nvPr/>
        </p:nvSpPr>
        <p:spPr>
          <a:xfrm>
            <a:off x="3131830" y="5224037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一次定义，多场景复用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ABB0DAF-3C33-34CD-952D-D039F173AEB1}"/>
              </a:ext>
            </a:extLst>
          </p:cNvPr>
          <p:cNvSpPr txBox="1"/>
          <p:nvPr/>
        </p:nvSpPr>
        <p:spPr>
          <a:xfrm>
            <a:off x="3131830" y="559783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约束前置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25479AA-4C0A-581E-1FBC-B9F1FA677324}"/>
              </a:ext>
            </a:extLst>
          </p:cNvPr>
          <p:cNvSpPr/>
          <p:nvPr/>
        </p:nvSpPr>
        <p:spPr>
          <a:xfrm>
            <a:off x="6480843" y="1030298"/>
            <a:ext cx="389744" cy="401326"/>
          </a:xfrm>
          <a:prstGeom prst="roundRect">
            <a:avLst/>
          </a:prstGeom>
          <a:solidFill>
            <a:srgbClr val="2861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90E52A2-5BBB-70F9-50AD-A9F03F62313A}"/>
              </a:ext>
            </a:extLst>
          </p:cNvPr>
          <p:cNvSpPr txBox="1"/>
          <p:nvPr/>
        </p:nvSpPr>
        <p:spPr>
          <a:xfrm>
            <a:off x="6975851" y="106229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Skills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包含什么？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8E5E4E-D777-6DD5-FB6B-B4A13ECFEB11}"/>
              </a:ext>
            </a:extLst>
          </p:cNvPr>
          <p:cNvSpPr txBox="1"/>
          <p:nvPr/>
        </p:nvSpPr>
        <p:spPr>
          <a:xfrm>
            <a:off x="6401176" y="1635532"/>
            <a:ext cx="1149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工厂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SOP  </a:t>
            </a:r>
            <a:endParaRPr lang="zh-CN" altLang="en-US" sz="1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3047300-D9ED-52D0-0071-0FEDA1CF5F11}"/>
              </a:ext>
            </a:extLst>
          </p:cNvPr>
          <p:cNvSpPr txBox="1"/>
          <p:nvPr/>
        </p:nvSpPr>
        <p:spPr>
          <a:xfrm>
            <a:off x="9102043" y="1635532"/>
            <a:ext cx="1836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Agent Skill</a:t>
            </a:r>
            <a:endParaRPr lang="zh-CN" altLang="en-US" sz="1400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0A0E244-550D-5A6A-C7CF-4D647F86ED79}"/>
              </a:ext>
            </a:extLst>
          </p:cNvPr>
          <p:cNvSpPr/>
          <p:nvPr/>
        </p:nvSpPr>
        <p:spPr>
          <a:xfrm>
            <a:off x="6401176" y="1993657"/>
            <a:ext cx="5561350" cy="689548"/>
          </a:xfrm>
          <a:prstGeom prst="roundRect">
            <a:avLst>
              <a:gd name="adj" fmla="val 12319"/>
            </a:avLst>
          </a:prstGeom>
          <a:solidFill>
            <a:srgbClr val="F0FAF9">
              <a:alpha val="83922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9C8AE5E-33B1-D9BE-7FD2-C22A6CD460D5}"/>
              </a:ext>
            </a:extLst>
          </p:cNvPr>
          <p:cNvSpPr txBox="1"/>
          <p:nvPr/>
        </p:nvSpPr>
        <p:spPr>
          <a:xfrm>
            <a:off x="6480843" y="2067752"/>
            <a:ext cx="2362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操作描述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发动机装配工位：螺栓拧紧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746B06B-DC73-EF69-2618-D8CFAD8EE564}"/>
              </a:ext>
            </a:extLst>
          </p:cNvPr>
          <p:cNvSpPr txBox="1"/>
          <p:nvPr/>
        </p:nvSpPr>
        <p:spPr>
          <a:xfrm>
            <a:off x="9181851" y="2067751"/>
            <a:ext cx="2362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场景描述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制动数据分析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AB03BE68-DF7D-7790-1706-6C7AA6A919A3}"/>
              </a:ext>
            </a:extLst>
          </p:cNvPr>
          <p:cNvSpPr/>
          <p:nvPr/>
        </p:nvSpPr>
        <p:spPr>
          <a:xfrm>
            <a:off x="6401176" y="2757829"/>
            <a:ext cx="5561350" cy="689548"/>
          </a:xfrm>
          <a:prstGeom prst="roundRect">
            <a:avLst>
              <a:gd name="adj" fmla="val 12319"/>
            </a:avLst>
          </a:prstGeom>
          <a:solidFill>
            <a:srgbClr val="F0FAF9">
              <a:alpha val="83922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67B68E1-932D-2E67-A6B9-12B2C58F49DE}"/>
              </a:ext>
            </a:extLst>
          </p:cNvPr>
          <p:cNvSpPr txBox="1"/>
          <p:nvPr/>
        </p:nvSpPr>
        <p:spPr>
          <a:xfrm>
            <a:off x="6480842" y="2829355"/>
            <a:ext cx="2362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适用场景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发动机装配工位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F166214-B227-6901-300E-DFF95097E1E5}"/>
              </a:ext>
            </a:extLst>
          </p:cNvPr>
          <p:cNvSpPr txBox="1"/>
          <p:nvPr/>
        </p:nvSpPr>
        <p:spPr>
          <a:xfrm>
            <a:off x="9221684" y="2799763"/>
            <a:ext cx="2362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适用场景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需要分析制动数据时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9E6C68E-E3BA-39B5-7F17-96B524DAE8D0}"/>
              </a:ext>
            </a:extLst>
          </p:cNvPr>
          <p:cNvSpPr/>
          <p:nvPr/>
        </p:nvSpPr>
        <p:spPr>
          <a:xfrm>
            <a:off x="6401176" y="3514918"/>
            <a:ext cx="5561350" cy="960227"/>
          </a:xfrm>
          <a:prstGeom prst="roundRect">
            <a:avLst>
              <a:gd name="adj" fmla="val 12319"/>
            </a:avLst>
          </a:prstGeom>
          <a:solidFill>
            <a:srgbClr val="F0FAF9">
              <a:alpha val="83922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91D3D43-5825-E7C8-6E5F-28C31B1C75ED}"/>
              </a:ext>
            </a:extLst>
          </p:cNvPr>
          <p:cNvSpPr txBox="1"/>
          <p:nvPr/>
        </p:nvSpPr>
        <p:spPr>
          <a:xfrm>
            <a:off x="6480842" y="3610004"/>
            <a:ext cx="23628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执行步骤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放置发动机到定位夹具</a:t>
            </a:r>
            <a:b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按顺序拧紧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个螺栓</a:t>
            </a:r>
            <a:b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扭矩扳手设定 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 </a:t>
            </a: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N·m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2CB7866-B124-3244-0E13-1834497CA006}"/>
              </a:ext>
            </a:extLst>
          </p:cNvPr>
          <p:cNvSpPr txBox="1"/>
          <p:nvPr/>
        </p:nvSpPr>
        <p:spPr>
          <a:xfrm>
            <a:off x="9181850" y="3588915"/>
            <a:ext cx="23628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执行流程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查询日志数据</a:t>
            </a:r>
            <a:b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script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提取关键信息</a:t>
            </a:r>
            <a:b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计算并汇总结果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A27E5F3-FC11-0429-F23A-4BE29A5AFEE3}"/>
              </a:ext>
            </a:extLst>
          </p:cNvPr>
          <p:cNvSpPr/>
          <p:nvPr/>
        </p:nvSpPr>
        <p:spPr>
          <a:xfrm>
            <a:off x="6441009" y="4581390"/>
            <a:ext cx="5561350" cy="1212252"/>
          </a:xfrm>
          <a:prstGeom prst="roundRect">
            <a:avLst>
              <a:gd name="adj" fmla="val 12319"/>
            </a:avLst>
          </a:prstGeom>
          <a:solidFill>
            <a:srgbClr val="F0FAF9">
              <a:alpha val="83922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554DF5C-5B90-0097-CAC0-D6D1913791B7}"/>
              </a:ext>
            </a:extLst>
          </p:cNvPr>
          <p:cNvSpPr txBox="1"/>
          <p:nvPr/>
        </p:nvSpPr>
        <p:spPr>
          <a:xfrm>
            <a:off x="6492947" y="4627260"/>
            <a:ext cx="2362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质量标准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扭矩误差 ≤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±5%</a:t>
            </a: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不得漏拧、反拧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9E0149C-0984-573F-A44D-163FEA56BBFD}"/>
              </a:ext>
            </a:extLst>
          </p:cNvPr>
          <p:cNvSpPr txBox="1"/>
          <p:nvPr/>
        </p:nvSpPr>
        <p:spPr>
          <a:xfrm>
            <a:off x="9220651" y="4586426"/>
            <a:ext cx="2362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车型、时间范围、筛选条件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数据库、系统接口（工具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/API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B69A370-D2F8-FA2C-6E6C-C4A6812DABA4}"/>
              </a:ext>
            </a:extLst>
          </p:cNvPr>
          <p:cNvSpPr txBox="1"/>
          <p:nvPr/>
        </p:nvSpPr>
        <p:spPr>
          <a:xfrm>
            <a:off x="9247653" y="5236208"/>
            <a:ext cx="2362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输出标准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结果格式固定、口径一致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476B4D6A-6C42-DCBC-05ED-D33E2FB9E78D}"/>
              </a:ext>
            </a:extLst>
          </p:cNvPr>
          <p:cNvSpPr/>
          <p:nvPr/>
        </p:nvSpPr>
        <p:spPr>
          <a:xfrm>
            <a:off x="6451369" y="5899887"/>
            <a:ext cx="5561350" cy="677021"/>
          </a:xfrm>
          <a:prstGeom prst="roundRect">
            <a:avLst>
              <a:gd name="adj" fmla="val 12319"/>
            </a:avLst>
          </a:prstGeom>
          <a:solidFill>
            <a:srgbClr val="F0FAF9">
              <a:alpha val="83922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EECAAE2-BD1B-7A70-2AA2-4DAB3ED8FCFB}"/>
              </a:ext>
            </a:extLst>
          </p:cNvPr>
          <p:cNvSpPr txBox="1"/>
          <p:nvPr/>
        </p:nvSpPr>
        <p:spPr>
          <a:xfrm>
            <a:off x="6492946" y="5972635"/>
            <a:ext cx="2362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en-US" altLang="zh-CN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未校准的扭矩扳手禁止使用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15B429A-78C3-3F39-A4EB-5575C618952C}"/>
              </a:ext>
            </a:extLst>
          </p:cNvPr>
          <p:cNvSpPr txBox="1"/>
          <p:nvPr/>
        </p:nvSpPr>
        <p:spPr>
          <a:xfrm>
            <a:off x="9247653" y="5972634"/>
            <a:ext cx="2620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</a:t>
            </a:r>
            <a:r>
              <a:rPr lang="en-US" altLang="zh-CN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</a:t>
            </a:r>
            <a:endParaRPr lang="en-US" altLang="zh-CN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只能访问授权数据，执行授权操作</a:t>
            </a:r>
          </a:p>
        </p:txBody>
      </p:sp>
    </p:spTree>
    <p:extLst>
      <p:ext uri="{BB962C8B-B14F-4D97-AF65-F5344CB8AC3E}">
        <p14:creationId xmlns:p14="http://schemas.microsoft.com/office/powerpoint/2010/main" val="3849760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>
                <a:sym typeface="Helvetica"/>
              </a:rPr>
              <a:t>Skills </a:t>
            </a:r>
            <a:r>
              <a:rPr lang="en-US" altLang="zh-CN" sz="1800" dirty="0">
                <a:sym typeface="Helvetica"/>
              </a:rPr>
              <a:t>——</a:t>
            </a:r>
            <a:r>
              <a:rPr lang="zh-CN" altLang="en-US" sz="1800" dirty="0"/>
              <a:t>思考一下，为什么要使用</a:t>
            </a:r>
            <a:r>
              <a:rPr lang="en-US" altLang="zh-CN" sz="1800" dirty="0"/>
              <a:t>Skills</a:t>
            </a:r>
            <a:r>
              <a:rPr lang="zh-CN" altLang="en-US" sz="1800" dirty="0"/>
              <a:t>？</a:t>
            </a:r>
            <a:endParaRPr lang="zh-CN" altLang="en-US" dirty="0"/>
          </a:p>
          <a:p>
            <a:endParaRPr lang="en-US" altLang="zh-CN" dirty="0">
              <a:sym typeface="Helvetica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3" y="728725"/>
            <a:ext cx="11473204" cy="60549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D8F113-D648-A48A-62F2-2B1A4E4A0F93}"/>
              </a:ext>
            </a:extLst>
          </p:cNvPr>
          <p:cNvSpPr txBox="1"/>
          <p:nvPr/>
        </p:nvSpPr>
        <p:spPr>
          <a:xfrm>
            <a:off x="2548371" y="2126027"/>
            <a:ext cx="16911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Skill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提供了一种可能：把高手的经验和判断标准固化下来，让 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执行时自动遵循。 新手调用这个 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Skill</a:t>
            </a:r>
            <a:r>
              <a:rPr lang="zh-CN" altLang="e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就能按照高手的标准工作。 这不是消除差异，而是改变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经验传递</a:t>
            </a:r>
            <a:r>
              <a:rPr lang="en-US" altLang="zh-CN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6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的方式。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5DF0B-5828-885D-9E59-7180E1BC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. Our logo">
            <a:extLst>
              <a:ext uri="{FF2B5EF4-FFF2-40B4-BE49-F238E27FC236}">
                <a16:creationId xmlns:a16="http://schemas.microsoft.com/office/drawing/2014/main" id="{13344F86-B1A1-311A-ED71-B448EB05D0CF}"/>
              </a:ext>
            </a:extLst>
          </p:cNvPr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zh-CN" altLang="en-US" dirty="0">
                <a:sym typeface="Helvetica"/>
              </a:rPr>
              <a:t>文件系统工具 </a:t>
            </a:r>
            <a:r>
              <a:rPr lang="en-US" altLang="zh-CN" dirty="0">
                <a:sym typeface="Helvetica"/>
              </a:rPr>
              <a:t>vs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RAG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46A55334-B2D3-E42F-42F2-AAAE7AE44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410" y="728725"/>
            <a:ext cx="10563180" cy="59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07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zh-CN" altLang="en-US" dirty="0">
                <a:sym typeface="Helvetica"/>
              </a:rPr>
              <a:t>直观的理解</a:t>
            </a:r>
            <a:r>
              <a:rPr lang="en-US" altLang="zh-CN" dirty="0">
                <a:sym typeface="Helvetica"/>
              </a:rPr>
              <a:t>AI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Agent</a:t>
            </a:r>
            <a:r>
              <a:rPr lang="zh-CN" altLang="en-US" dirty="0">
                <a:sym typeface="Helvetica"/>
              </a:rPr>
              <a:t>：</a:t>
            </a:r>
            <a:r>
              <a:rPr lang="en-US" altLang="zh-CN" dirty="0" err="1">
                <a:sym typeface="Helvetica"/>
              </a:rPr>
              <a:t>LangChain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 err="1">
                <a:sym typeface="Helvetica"/>
              </a:rPr>
              <a:t>DeepAgents</a:t>
            </a:r>
            <a:endParaRPr lang="en-US" altLang="zh-CN" dirty="0">
              <a:sym typeface="Helvetica"/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1628"/>
            <a:ext cx="12171328" cy="6846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pSp>
        <p:nvGrpSpPr>
          <p:cNvPr id="12" name="Group 11"/>
          <p:cNvGrpSpPr>
            <a:grpSpLocks noGrp="1" noUngrp="1" noRot="1" noChangeAspect="1" noMove="1" noResize="1"/>
          </p:cNvGrpSpPr>
          <p:nvPr/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grpSp>
        <p:nvGrpSpPr>
          <p:cNvPr id="18" name="Group 17"/>
          <p:cNvGrpSpPr>
            <a:grpSpLocks noGrp="1" noUngrp="1" noRot="1" noChangeAspect="1" noMove="1" noResize="1"/>
          </p:cNvGrpSpPr>
          <p:nvPr/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/>
            <p:cNvSpPr/>
            <p:nvPr/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sp>
        <p:nvSpPr>
          <p:cNvPr id="5" name="1. Our logo"/>
          <p:cNvSpPr txBox="1"/>
          <p:nvPr/>
        </p:nvSpPr>
        <p:spPr>
          <a:xfrm>
            <a:off x="258132" y="281092"/>
            <a:ext cx="6585321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rmAutofit/>
          </a:bodyPr>
          <a:lstStyle>
            <a:lvl1pPr algn="l" defTabSz="457200">
              <a:defRPr sz="3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Agent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经历了什么？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05" y="855301"/>
            <a:ext cx="10671463" cy="600269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185887" y="1467488"/>
            <a:ext cx="3003806" cy="37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依赖于基本的提示和触发器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185887" y="2853344"/>
            <a:ext cx="3003806" cy="371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开始解决幻觉问题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69255" y="4429007"/>
            <a:ext cx="3003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使用各种工具的独立智能体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催生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MCP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69255" y="5721636"/>
            <a:ext cx="3003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多智能体协同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催生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A2A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上下箭头 26"/>
          <p:cNvSpPr/>
          <p:nvPr/>
        </p:nvSpPr>
        <p:spPr>
          <a:xfrm>
            <a:off x="10364022" y="3460176"/>
            <a:ext cx="484632" cy="73348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70349" y="316695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704020202020204" pitchFamily="34" charset="0"/>
                <a:cs typeface="Arial" panose="020B0704020202020204" pitchFamily="34" charset="0"/>
              </a:rPr>
              <a:t>Chat</a:t>
            </a:r>
            <a:endParaRPr kumimoji="1" lang="zh-CN" altLang="en-US" dirty="0">
              <a:latin typeface="Arial" panose="020B0704020202020204" pitchFamily="34" charset="0"/>
              <a:cs typeface="Arial" panose="020B07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20792" y="410400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704020202020204" pitchFamily="34" charset="0"/>
                <a:cs typeface="Arial" panose="020B0704020202020204" pitchFamily="34" charset="0"/>
              </a:rPr>
              <a:t>Action</a:t>
            </a:r>
            <a:endParaRPr kumimoji="1" lang="zh-CN" altLang="en-US" dirty="0">
              <a:latin typeface="Arial" panose="020B0704020202020204" pitchFamily="34" charset="0"/>
              <a:cs typeface="Arial" panose="020B07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84960" y="261077"/>
            <a:ext cx="7459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200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en-US" altLang="zh-CN" sz="1200" dirty="0">
                <a:solidFill>
                  <a:srgbClr val="1F23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200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作为一个自主系统，能够感知、规划和行动以达成特定目标。这项技术正从使用单一工具的智能体，演进为处理多方面目标的复杂、协作式多智能体系统。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 err="1">
                <a:sym typeface="Helvetica"/>
              </a:rPr>
              <a:t>LangChain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 err="1">
                <a:sym typeface="Helvetica"/>
              </a:rPr>
              <a:t>DeepAgents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-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Subagents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2" y="1137285"/>
            <a:ext cx="7772400" cy="52692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63195" y="707994"/>
            <a:ext cx="5242213" cy="586891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子代理解决了</a:t>
            </a:r>
            <a:r>
              <a:rPr lang="zh-CN" altLang="en-US" b="1" i="0" dirty="0">
                <a:solidFill>
                  <a:srgbClr val="18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上下文膨胀问题</a:t>
            </a: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。当代理使用输出量大的工具（例如网页搜索、文件读取、数据库查询）时，上下文窗口会迅速被中间结果填满。子代理将这些细节工作隔离出来</a:t>
            </a:r>
            <a:r>
              <a:rPr lang="en-US" altLang="zh-CN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主代理只接收最终结果，而不是生成该结果的数十个工具调用。</a:t>
            </a:r>
            <a:endParaRPr lang="en-US" altLang="zh-CN" b="0" i="0" dirty="0">
              <a:solidFill>
                <a:srgbClr val="3F414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18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何时使用子代理：</a:t>
            </a:r>
            <a:endParaRPr lang="en-US" altLang="zh-CN" b="1" i="0" dirty="0">
              <a:solidFill>
                <a:srgbClr val="18191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✅ 多步骤任务会使主代理的上下文变得混乱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✅ 需要定制说明或工具的专业领域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✅ 需要不同模型功能的任务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✅ 当您希望主代理专注于高层协调工作时</a:t>
            </a: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18191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何时不应使用子代理：</a:t>
            </a:r>
            <a:endParaRPr lang="en-US" altLang="zh-CN" b="1" i="0" dirty="0">
              <a:solidFill>
                <a:srgbClr val="18191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❌ 简单的单步任务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❌ 当您需要维护中间语境时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❌ 当成本超过收益时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 err="1">
                <a:sym typeface="Helvetica"/>
              </a:rPr>
              <a:t>LangChain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 err="1">
                <a:sym typeface="Helvetica"/>
              </a:rPr>
              <a:t>DeepAgents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人机交互</a:t>
            </a:r>
            <a:endParaRPr lang="en-US" altLang="zh-CN" dirty="0"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90" y="966624"/>
            <a:ext cx="11379015" cy="54757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1148" y="43294"/>
            <a:ext cx="6099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某些工具操作可能较为敏感，需要人工审批才能执行。</a:t>
            </a:r>
            <a:r>
              <a:rPr lang="en-US" altLang="zh-CN" b="0" i="0" dirty="0" err="1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DeepAgents</a:t>
            </a: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GB" altLang="zh-CN" b="0" i="0" dirty="0" err="1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LangGraph</a:t>
            </a:r>
            <a:r>
              <a:rPr lang="en-GB" altLang="zh-CN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的中断功能支持人机协作工作流程。您可以使用参数配置哪些工具需要审批</a:t>
            </a:r>
            <a:r>
              <a:rPr lang="en-GB" altLang="zh-CN" b="0" i="0" dirty="0" err="1">
                <a:solidFill>
                  <a:srgbClr val="11182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interrupt_on</a:t>
            </a:r>
            <a:r>
              <a:rPr lang="zh-CN" altLang="en-GB" b="0" i="0" dirty="0">
                <a:solidFill>
                  <a:srgbClr val="3F41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 err="1">
                <a:sym typeface="Helvetica"/>
              </a:rPr>
              <a:t>LangChain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 err="1">
                <a:sym typeface="Helvetica"/>
              </a:rPr>
              <a:t>DeepAgents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记忆</a:t>
            </a:r>
            <a:endParaRPr lang="en-US" altLang="zh-CN" dirty="0"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69" y="1335948"/>
            <a:ext cx="11190374" cy="5333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1148" y="43294"/>
            <a:ext cx="60994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自带本地文件系统以减轻内存压力。默认情况下，该文件系统存储在代理状态中，并且仅对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单个线程有效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会话结束后文件将丢失。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复合后端（</a:t>
            </a:r>
            <a:r>
              <a:rPr lang="en-GB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CompositeBackend</a:t>
            </a:r>
            <a:r>
              <a:rPr lang="zh-CN" altLang="en-GB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为深度代理添加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长期记忆功能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，该后端会将特定路径路由到持久存储。这实现了混合存储，其中某些文件会在线程间持久保存，而其他文件则保持临时状态。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 err="1">
                <a:sym typeface="Helvetica"/>
              </a:rPr>
              <a:t>LangChain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 err="1">
                <a:sym typeface="Helvetica"/>
              </a:rPr>
              <a:t>DeepAgents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Middleware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2" y="1417184"/>
            <a:ext cx="6620329" cy="29781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8132" y="5376579"/>
            <a:ext cx="5704610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DeepAgents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可以访问：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规划工具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用于存储上下文和长期记忆的文件系统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生成子代理的能力</a:t>
            </a:r>
          </a:p>
        </p:txBody>
      </p:sp>
      <p:pic>
        <p:nvPicPr>
          <p:cNvPr id="6" name="图片 5" descr="文本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333" y="0"/>
            <a:ext cx="489671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933084" y="239529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 err="1">
                <a:sym typeface="Helvetica"/>
              </a:rPr>
              <a:t>LangChain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 err="1">
                <a:sym typeface="Helvetica"/>
              </a:rPr>
              <a:t>DeepAgents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–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Middleware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84" y="-5641"/>
            <a:ext cx="10325831" cy="6863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zh-CN" altLang="en-US" dirty="0">
                <a:sym typeface="Helvetica"/>
              </a:rPr>
              <a:t>云器</a:t>
            </a:r>
            <a:r>
              <a:rPr lang="en-US" altLang="zh-CN" dirty="0">
                <a:sym typeface="Helvetica"/>
              </a:rPr>
              <a:t>Lakehouse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Plugins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for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 err="1">
                <a:sym typeface="Helvetica"/>
              </a:rPr>
              <a:t>LangChain</a:t>
            </a:r>
            <a:endParaRPr lang="en-US" altLang="zh-CN" dirty="0"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" y="0"/>
            <a:ext cx="12191142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2846" y="590225"/>
            <a:ext cx="4369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https://github.com/yunqiqiliang/langchain-clickzetta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>
                <a:sym typeface="Helvetica"/>
              </a:rPr>
              <a:t>Agent</a:t>
            </a:r>
            <a:r>
              <a:rPr lang="zh-CN" altLang="en-US" dirty="0">
                <a:sym typeface="Helvetica"/>
              </a:rPr>
              <a:t>记忆以及向量</a:t>
            </a:r>
          </a:p>
        </p:txBody>
      </p:sp>
      <p:sp>
        <p:nvSpPr>
          <p:cNvPr id="26" name="Title 6"/>
          <p:cNvSpPr txBox="1"/>
          <p:nvPr>
            <p:custDataLst>
              <p:tags r:id="rId1"/>
            </p:custDataLst>
          </p:nvPr>
        </p:nvSpPr>
        <p:spPr>
          <a:xfrm>
            <a:off x="609605" y="1298588"/>
            <a:ext cx="10972876" cy="4572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┌─────────────────────┐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│ Working Memory       │ ← Prompt / State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├─────────────────────┤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│ Episodic Memory      │ ← Recent steps / summary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├─────────────────────┤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│ Critical Memory      │ ← Errors / rules (structured)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├─────────────────────┤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│ Procedural Memory    │ ← Playbooks / DAG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├─────────────────────┤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│ Semantic Memory      │ ← Vector DB (RAG)</a:t>
            </a:r>
          </a:p>
        </p:txBody>
      </p:sp>
      <p:sp>
        <p:nvSpPr>
          <p:cNvPr id="4" name="Title 6"/>
          <p:cNvSpPr txBox="1"/>
          <p:nvPr>
            <p:custDataLst>
              <p:tags r:id="rId2"/>
            </p:custDataLst>
          </p:nvPr>
        </p:nvSpPr>
        <p:spPr>
          <a:xfrm>
            <a:off x="6831330" y="1298575"/>
            <a:ext cx="5024120" cy="4474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如何为Agent设计一个兼顾效率与准确性的长期记忆系统？向量数据库是唯一的选择吗?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endParaRPr lang="zh-CN" altLang="en-US" sz="1600" spc="8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在复杂长对话中，如何避免记忆混乱或关键信息丢失？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>
                <a:sym typeface="Helvetica"/>
              </a:rPr>
              <a:t>Agent</a:t>
            </a:r>
            <a:r>
              <a:rPr lang="zh-CN" altLang="en-US" dirty="0">
                <a:sym typeface="Helvetica"/>
              </a:rPr>
              <a:t>安全</a:t>
            </a:r>
          </a:p>
        </p:txBody>
      </p:sp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808990" y="2917190"/>
            <a:ext cx="5024120" cy="4474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在让Agent安全调用外部工具或API时，除了权限控制，还有哪些必须考虑的安全机制？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938530" y="1848485"/>
            <a:ext cx="4502150" cy="2760345"/>
          </a:xfrm>
          <a:prstGeom prst="rect">
            <a:avLst/>
          </a:prstGeom>
          <a:noFill/>
          <a:ln w="28575" cmpd="thickThin"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 rtlCol="0">
            <a:noAutofit/>
          </a:bodyPr>
          <a:lstStyle/>
          <a:p>
            <a:r>
              <a:rPr lang="zh-CN" altLang="en-US" sz="2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风险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恶意参数</a:t>
            </a: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全表扫描</a:t>
            </a: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资源删除</a:t>
            </a:r>
          </a:p>
          <a:p>
            <a:pPr marL="742950" lvl="1" indent="-285750">
              <a:buFont typeface="Arial" panose="020B0704020202020204" pitchFamily="34" charset="0"/>
              <a:buChar char="•"/>
            </a:pP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lvl="0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指令文本</a:t>
            </a: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政治敏感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473190" y="1848485"/>
            <a:ext cx="4501515" cy="2760980"/>
          </a:xfrm>
          <a:prstGeom prst="rect">
            <a:avLst/>
          </a:prstGeom>
          <a:noFill/>
          <a:ln w="28575" cmpd="thickThin">
            <a:solidFill>
              <a:schemeClr val="accent5">
                <a:lumMod val="75000"/>
              </a:schemeClr>
            </a:solidFill>
            <a:prstDash val="sysDot"/>
          </a:ln>
        </p:spPr>
        <p:txBody>
          <a:bodyPr wrap="square" rtlCol="0">
            <a:noAutofit/>
          </a:bodyPr>
          <a:lstStyle/>
          <a:p>
            <a:pPr indent="0">
              <a:buNone/>
            </a:pPr>
            <a:r>
              <a:rPr lang="zh-CN" altLang="en-US" sz="2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解决方法</a:t>
            </a:r>
            <a:r>
              <a:rPr lang="en-US" altLang="zh-CN" sz="2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704020202020204" pitchFamily="34" charset="0"/>
              <a:buChar char="•"/>
            </a:pP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沙箱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工具权限分类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审计信息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Human In The Loop方法控制：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删除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付款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发布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00150" lvl="2" indent="-285750">
              <a:buFont typeface="Arial" panose="020B0704020202020204" pitchFamily="34" charset="0"/>
              <a:buChar char="•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发外部通知</a:t>
            </a:r>
            <a:endParaRPr lang="zh-CN" altLang="en-US" sz="1400" spc="6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39075" y="-248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en-US" altLang="zh-CN" dirty="0">
                <a:sym typeface="Helvetica"/>
              </a:rPr>
              <a:t>Agent</a:t>
            </a:r>
            <a:r>
              <a:rPr lang="zh-CN" altLang="en-US" dirty="0">
                <a:sym typeface="Helvetica"/>
              </a:rPr>
              <a:t>评价以及调试</a:t>
            </a:r>
          </a:p>
        </p:txBody>
      </p:sp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7051675" y="990600"/>
            <a:ext cx="5024120" cy="44748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如何定量评估一个Agent的整体性能？</a:t>
            </a:r>
          </a:p>
          <a:p>
            <a:pPr marL="304800" lvl="0" indent="-3048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8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当Agent行为不符合预期时，有哪些系统化的调试思路和工具？</a:t>
            </a:r>
          </a:p>
        </p:txBody>
      </p:sp>
      <p:pic>
        <p:nvPicPr>
          <p:cNvPr id="6" name="图片 5" descr="/private/var/folders/7d/yy51j_8j0b739qgh0j38wyb00000gn/T/com.kingsoft.wpsoffice.mac/picturecompress_20260113205038/output_1.pngoutput_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7710" y="1642745"/>
            <a:ext cx="5600065" cy="357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>
            <p:custDataLst>
              <p:tags r:id="rId2"/>
            </p:custDataLst>
          </p:nvPr>
        </p:nvSpPr>
        <p:spPr>
          <a:xfrm>
            <a:off x="0" y="762006"/>
            <a:ext cx="762006" cy="152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 descr="/data/cache/9cd26628aa00a886aa6ff9acb53df5f6.jpg9cd26628aa00a886aa6ff9acb53df5f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 l="24115" r="24115"/>
          <a:stretch>
            <a:fillRect/>
          </a:stretch>
        </p:blipFill>
        <p:spPr>
          <a:xfrm>
            <a:off x="5397071" y="0"/>
            <a:ext cx="6794919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701" h="10800">
                <a:moveTo>
                  <a:pt x="3501" y="0"/>
                </a:moveTo>
                <a:lnTo>
                  <a:pt x="10701" y="0"/>
                </a:lnTo>
                <a:lnTo>
                  <a:pt x="10701" y="10800"/>
                </a:lnTo>
                <a:lnTo>
                  <a:pt x="0" y="10800"/>
                </a:lnTo>
                <a:lnTo>
                  <a:pt x="3501" y="0"/>
                </a:lnTo>
                <a:close/>
              </a:path>
            </a:pathLst>
          </a:custGeom>
        </p:spPr>
      </p:pic>
      <p:sp>
        <p:nvSpPr>
          <p:cNvPr id="26" name="任意多边形 25"/>
          <p:cNvSpPr/>
          <p:nvPr>
            <p:custDataLst>
              <p:tags r:id="rId4"/>
            </p:custDataLst>
          </p:nvPr>
        </p:nvSpPr>
        <p:spPr>
          <a:xfrm>
            <a:off x="5397071" y="0"/>
            <a:ext cx="2645839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67" h="10800">
                <a:moveTo>
                  <a:pt x="3501" y="0"/>
                </a:moveTo>
                <a:lnTo>
                  <a:pt x="4167" y="0"/>
                </a:lnTo>
                <a:lnTo>
                  <a:pt x="4167" y="4"/>
                </a:lnTo>
                <a:lnTo>
                  <a:pt x="565" y="10800"/>
                </a:lnTo>
                <a:lnTo>
                  <a:pt x="0" y="10800"/>
                </a:lnTo>
                <a:lnTo>
                  <a:pt x="3501" y="0"/>
                </a:lnTo>
                <a:close/>
              </a:path>
            </a:pathLst>
          </a:custGeom>
          <a:solidFill>
            <a:schemeClr val="l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914407" y="1710788"/>
            <a:ext cx="4572025" cy="572769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100" b="1" strike="noStrike" spc="150" baseline="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车联网时代</a:t>
            </a:r>
          </a:p>
        </p:txBody>
      </p:sp>
      <p:sp>
        <p:nvSpPr>
          <p:cNvPr id="29" name="Title 6"/>
          <p:cNvSpPr txBox="1"/>
          <p:nvPr>
            <p:custDataLst>
              <p:tags r:id="rId6"/>
            </p:custDataLst>
          </p:nvPr>
        </p:nvSpPr>
        <p:spPr>
          <a:xfrm>
            <a:off x="914407" y="2434625"/>
            <a:ext cx="4572025" cy="305177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  <a:buAutoNum type="ea1JpnChsDbPeriod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数据运维与质量监控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运营分析 + 决策联动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异常行为分析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数据“业务 Agent”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跨系统运维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❌ 核心实时控制（毫秒级）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❌ 安全关键决策无人工兜底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6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❌ 数据极度干净、流程极固定的场景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zh-CN" altLang="en-US" dirty="0">
                <a:sym typeface="Helvetica"/>
              </a:rPr>
              <a:t>直观的理解</a:t>
            </a:r>
            <a:r>
              <a:rPr lang="en-US" altLang="zh-CN" dirty="0">
                <a:sym typeface="Helvetica"/>
              </a:rPr>
              <a:t>AI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Agent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Framework: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 err="1">
                <a:sym typeface="Helvetica"/>
              </a:rPr>
              <a:t>Dify</a:t>
            </a:r>
            <a:endParaRPr lang="en-US" altLang="zh-CN" dirty="0">
              <a:sym typeface="Helvetic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7" y="1236518"/>
            <a:ext cx="11896826" cy="5340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59561"/>
            <a:ext cx="5448299" cy="890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Agent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Framework: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Dify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Embedding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Retieval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云器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Lakehouse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Tools: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 云器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plugins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for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Dify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03073" y="5985163"/>
            <a:ext cx="838892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特别适合知识库构建，基于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Agent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的简单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应用及智能体开发，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chatbot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服务发布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791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5ACE"/>
              </a:gs>
              <a:gs pos="78000">
                <a:srgbClr val="1770F2"/>
              </a:gs>
            </a:gsLst>
            <a:lin ang="64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13131"/>
              </a:solidFill>
              <a:effectLst/>
              <a:uLnTx/>
              <a:uFillTx/>
              <a:latin typeface="等线"/>
              <a:ea typeface="等线" pitchFamily="2" charset="-122"/>
              <a:cs typeface="+mn-cs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2968652" y="2845376"/>
            <a:ext cx="6254697" cy="116840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en-US" sz="7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Han Sans SC Bold" charset="-122"/>
                <a:ea typeface="Source Han Sans SC Bold" charset="-122"/>
                <a:cs typeface="OPPOSans H" pitchFamily="18" charset="-122"/>
              </a:rPr>
              <a:t>Thank You!</a:t>
            </a:r>
          </a:p>
        </p:txBody>
      </p:sp>
      <p:pic>
        <p:nvPicPr>
          <p:cNvPr id="3" name="图片 2" descr="QR 代码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00" y="4507922"/>
            <a:ext cx="1638300" cy="1638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64013" y="4957740"/>
            <a:ext cx="8879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欢迎关注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云器科技公众号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了解更多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615704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zh-CN" altLang="en-US" dirty="0">
                <a:sym typeface="Helvetica"/>
              </a:rPr>
              <a:t>直观的理解</a:t>
            </a:r>
            <a:r>
              <a:rPr lang="en-US" altLang="zh-CN" dirty="0">
                <a:sym typeface="Helvetica"/>
              </a:rPr>
              <a:t>AI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Agent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Framework</a:t>
            </a:r>
            <a:r>
              <a:rPr lang="zh-CN" altLang="en-US" dirty="0">
                <a:sym typeface="Helvetica"/>
              </a:rPr>
              <a:t>：</a:t>
            </a:r>
            <a:r>
              <a:rPr lang="en-US" altLang="zh-CN" dirty="0">
                <a:sym typeface="Helvetica"/>
              </a:rPr>
              <a:t>N8N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96000" y="146192"/>
            <a:ext cx="7459339" cy="89069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Agent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Framework: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N8N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Embedding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Retieval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云器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MCP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Tools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Tools: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 云器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MCP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Tools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7" y="1388938"/>
            <a:ext cx="7772400" cy="4329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991" y="802412"/>
            <a:ext cx="3830467" cy="59093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3945" y="1995055"/>
            <a:ext cx="690231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特别适合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工作流构建，更复杂灵活的工作流控制支持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61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. Our logo"/>
          <p:cNvSpPr txBox="1"/>
          <p:nvPr/>
        </p:nvSpPr>
        <p:spPr>
          <a:xfrm>
            <a:off x="258132" y="281092"/>
            <a:ext cx="8927432" cy="447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t">
            <a:noAutofit/>
          </a:bodyPr>
          <a:lstStyle>
            <a:defPPr>
              <a:defRPr lang="zh-CN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</a:defRPr>
            </a:lvl1pPr>
          </a:lstStyle>
          <a:p>
            <a:r>
              <a:rPr lang="zh-CN" altLang="en-US" dirty="0">
                <a:sym typeface="Helvetica"/>
              </a:rPr>
              <a:t>直观的理解</a:t>
            </a:r>
            <a:r>
              <a:rPr lang="en-US" altLang="zh-CN" dirty="0">
                <a:sym typeface="Helvetica"/>
              </a:rPr>
              <a:t>AI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Agent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>
                <a:sym typeface="Helvetica"/>
              </a:rPr>
              <a:t>Framework</a:t>
            </a:r>
            <a:r>
              <a:rPr lang="zh-CN" altLang="en-US" dirty="0">
                <a:sym typeface="Helvetica"/>
              </a:rPr>
              <a:t>：</a:t>
            </a:r>
            <a:r>
              <a:rPr lang="en-US" altLang="zh-CN" dirty="0" err="1">
                <a:sym typeface="Helvetica"/>
              </a:rPr>
              <a:t>LangChain</a:t>
            </a:r>
            <a:r>
              <a:rPr lang="zh-CN" altLang="en-US" dirty="0">
                <a:sym typeface="Helvetica"/>
              </a:rPr>
              <a:t> </a:t>
            </a:r>
            <a:r>
              <a:rPr lang="en-US" altLang="zh-CN" dirty="0" err="1">
                <a:sym typeface="Helvetica"/>
              </a:rPr>
              <a:t>DeepAgents</a:t>
            </a:r>
            <a:endParaRPr lang="en-US" altLang="zh-CN" dirty="0"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4" y="829737"/>
            <a:ext cx="7772400" cy="22979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084" y="2522088"/>
            <a:ext cx="7772400" cy="41621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95854" y="1180060"/>
            <a:ext cx="3693148" cy="89069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Agent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Framework: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Langchain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DeepAgents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Embedding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Retieval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云器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MCP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Tools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Tools: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 云器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MCP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Tools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11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906B-5CD6-E365-1E2F-7B1CAD5B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FFD578A-D874-CC8E-DCDF-82163663B8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B3A00-196D-6BA0-7428-02D93FEDC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28C4DD-5C61-9642-6965-1015BC1FE8D4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2F60070-619B-6C74-2165-41E45CEC6C49}"/>
                </a:ext>
              </a:extLst>
            </p:cNvPr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91CAEA-7F92-D148-BD34-F07C1CEDBAF0}"/>
                </a:ext>
              </a:extLst>
            </p:cNvPr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9A7FB0-BA40-EAD5-72F9-460E090D1B81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D23FBB4-F366-CD53-425F-4024E2382CEB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D8A234-F1ED-A065-19FB-0C52CAE7B163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992B73-96F5-80F5-D628-0E088093B838}"/>
                </a:ext>
              </a:extLst>
            </p:cNvPr>
            <p:cNvSpPr/>
            <p:nvPr/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088DD6-6639-6BE4-AB8F-F535F77BD0D9}"/>
                </a:ext>
              </a:extLst>
            </p:cNvPr>
            <p:cNvSpPr/>
            <p:nvPr/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CAA4789-F212-DAED-705B-599261532C0D}"/>
                </a:ext>
              </a:extLst>
            </p:cNvPr>
            <p:cNvSpPr/>
            <p:nvPr/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102D827C-ED76-5983-C2E0-BC1926CAF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2475" y="-1"/>
            <a:ext cx="12244475" cy="688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494FF-DCF3-05AB-3517-BBC29B4E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97FEA5-0F8E-788C-3F15-AAE8AF7A88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BEE6B-20BC-84BF-3AA3-6D67FE2EB2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9420B6-59C6-5D6D-83EB-3A03E0C348AA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FEDE3D-53DA-4D84-8C13-3CC904DD3052}"/>
                </a:ext>
              </a:extLst>
            </p:cNvPr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3E2F87B-6391-8CD5-938D-6C470D66FE22}"/>
                </a:ext>
              </a:extLst>
            </p:cNvPr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61A08AA-1236-5EC6-5A2C-9657A3746A44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47C785-4D9D-3C65-BA99-10D022A8767F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8A2256-BA3A-6AEB-53B7-217ACA0616EA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0202D3-9E17-B126-F784-395D74002A76}"/>
                </a:ext>
              </a:extLst>
            </p:cNvPr>
            <p:cNvSpPr/>
            <p:nvPr/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252FAD-CE9F-C87F-78D1-084FB3BE2ED2}"/>
                </a:ext>
              </a:extLst>
            </p:cNvPr>
            <p:cNvSpPr/>
            <p:nvPr/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F9AB424-B951-ACD5-47F9-E75B394F5773}"/>
                </a:ext>
              </a:extLst>
            </p:cNvPr>
            <p:cNvSpPr/>
            <p:nvPr/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pic>
        <p:nvPicPr>
          <p:cNvPr id="4" name="图形 3">
            <a:extLst>
              <a:ext uri="{FF2B5EF4-FFF2-40B4-BE49-F238E27FC236}">
                <a16:creationId xmlns:a16="http://schemas.microsoft.com/office/drawing/2014/main" id="{6D2089F5-4AC3-9B1C-931A-1C4B5B537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A0C31-8693-5017-3107-781231A2A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013309-792D-C5BF-4D48-CAFBAAD222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62A1B-43F6-64AB-C967-450CED6269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1E1753-8EB0-8494-C02C-DB34BDC32F71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76D251-A0C6-5F04-9692-F5B18D380891}"/>
                </a:ext>
              </a:extLst>
            </p:cNvPr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C9A7C4-714E-3D3F-5AD3-F7DDD27B0DBF}"/>
                </a:ext>
              </a:extLst>
            </p:cNvPr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7A39E5C-DB0D-CA6D-33AF-4DA5CC71AED8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99C28A-2B98-D659-AC10-FB30D356D692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3B7FE2-F815-39E8-2C04-95E44693F036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56AD6F-37E0-CA8A-8AD7-02B20D0D7FF2}"/>
                </a:ext>
              </a:extLst>
            </p:cNvPr>
            <p:cNvSpPr/>
            <p:nvPr/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9456B64-5DB3-A4FB-52F1-6941296C8F6C}"/>
                </a:ext>
              </a:extLst>
            </p:cNvPr>
            <p:cNvSpPr/>
            <p:nvPr/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F6F8E2-29D2-D880-CAE5-4DDBD784EAB9}"/>
                </a:ext>
              </a:extLst>
            </p:cNvPr>
            <p:cNvSpPr/>
            <p:nvPr/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B1D3469C-94AC-39B4-3B4C-6019DD01F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1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8685E-01D9-9E6A-A523-29D9BD48C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E49884-BF95-A29D-45AB-8F072AB254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D0BB94-B460-0A62-8F9C-B77414D298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7F8FA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EA5683-5629-2996-AD19-DAA8AE651879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05259A8-7209-4356-77A0-3997D8DBC94D}"/>
                </a:ext>
              </a:extLst>
            </p:cNvPr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686040-F27B-6AD2-FA12-A6BE631E5CBD}"/>
                </a:ext>
              </a:extLst>
            </p:cNvPr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36D94AE-F193-A74A-3181-9EE3E18C1152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34AD1B-6873-9D0F-9529-8B27DE6D899C}"/>
                </a:ext>
              </a:extLst>
            </p:cNvPr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B3FF7E-227A-D062-E29A-978B3D8CD27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F54156-362B-0C41-7615-04E1718160A0}"/>
                </a:ext>
              </a:extLst>
            </p:cNvPr>
            <p:cNvSpPr/>
            <p:nvPr/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B7542F2-8553-D3D5-D687-BF09D10A3C85}"/>
                </a:ext>
              </a:extLst>
            </p:cNvPr>
            <p:cNvSpPr/>
            <p:nvPr/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8E0A16-2205-F447-A074-269CF17621CB}"/>
                </a:ext>
              </a:extLst>
            </p:cNvPr>
            <p:cNvSpPr/>
            <p:nvPr/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7F8FA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25B0FD5F-85DC-5853-D031-3607D8697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306" y="-1"/>
            <a:ext cx="12194306" cy="68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0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VhMWRiYzI1ZDQxMjIxZWUzMTMxNDkzZjNiYmQ4Zj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082_1*i*1"/>
  <p:tag name="KSO_WM_TEMPLATE_CATEGORY" val="diagram"/>
  <p:tag name="KSO_WM_TEMPLATE_INDEX" val="20207082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DEC_AREA_ID" val="eb426ce67b504d2a870a18817f745c4d"/>
  <p:tag name="KSO_WM_CHIP_GROUPID" val="5e9e928e660c33b3b8e63fea"/>
  <p:tag name="KSO_WM_CHIP_XID" val="5e9e928e660c33b3b8e63feb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3"/>
  <p:tag name="KSO_WM_TEMPLATE_ASSEMBLE_XID" val="60656e624054ed1e2fb7f788"/>
  <p:tag name="KSO_WM_TEMPLATE_ASSEMBLE_GROUPID" val="60656e624054ed1e2fb7f7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886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07082_1*d*1"/>
  <p:tag name="KSO_WM_TEMPLATE_CATEGORY" val="diagram"/>
  <p:tag name="KSO_WM_TEMPLATE_INDEX" val="20207082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1a66ff03fa14482db20b4ebcd730d86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885c59de40e447a97bda3fc752886f8"/>
  <p:tag name="KSO_WM_UNIT_PLACING_PICTURE" val="2885c59de40e447a97bda3fc752886f8"/>
  <p:tag name="KSO_WM_UNIT_SUPPORT_BIG_FONT" val="1"/>
  <p:tag name="KSO_WM_TEMPLATE_ASSEMBLE_XID" val="60656e624054ed1e2fb7f788"/>
  <p:tag name="KSO_WM_TEMPLATE_ASSEMBLE_GROUPID" val="60656e624054ed1e2fb7f78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7082_1*i*2"/>
  <p:tag name="KSO_WM_TEMPLATE_CATEGORY" val="diagram"/>
  <p:tag name="KSO_WM_TEMPLATE_INDEX" val="20207082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DEC_AREA_ID" val="46bec1d2943f4c9982cf9f96e228e56d"/>
  <p:tag name="KSO_WM_CHIP_GROUPID" val="5e9e928e660c33b3b8e63fea"/>
  <p:tag name="KSO_WM_CHIP_XID" val="5e9e928e660c33b3b8e63feb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75"/>
  <p:tag name="KSO_WM_TEMPLATE_ASSEMBLE_XID" val="60656e624054ed1e2fb7f788"/>
  <p:tag name="KSO_WM_TEMPLATE_ASSEMBLE_GROUPID" val="60656e624054ed1e2fb7f7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082_1*a*1"/>
  <p:tag name="KSO_WM_TEMPLATE_CATEGORY" val="diagram"/>
  <p:tag name="KSO_WM_TEMPLATE_INDEX" val="20207082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5c55c4ce81a946af9a915e7170c1510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3a395ebe8b642fb994a4d2bcaa1b981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624054ed1e2fb7f788"/>
  <p:tag name="KSO_WM_TEMPLATE_ASSEMBLE_GROUPID" val="60656e624054ed1e2fb7f78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7082_1*f*1"/>
  <p:tag name="KSO_WM_TEMPLATE_CATEGORY" val="diagram"/>
  <p:tag name="KSO_WM_TEMPLATE_INDEX" val="2020708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0"/>
  <p:tag name="KSO_WM_UNIT_SHOW_EDIT_AREA_INDICATION" val="1"/>
  <p:tag name="KSO_WM_CHIP_GROUPID" val="5e6b05596848fb12bee65ac8"/>
  <p:tag name="KSO_WM_CHIP_XID" val="5e6b05596848fb12bee65aca"/>
  <p:tag name="KSO_WM_UNIT_DEC_AREA_ID" val="5ee9098fa6ee4b09819d22cf1331fdd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ed65ebdbd437424fbba0e003c52d57ee"/>
  <p:tag name="KSO_WM_UNIT_TEXT_FILL_FORE_SCHEMECOLOR_INDEX_BRIGHTNESS" val="0.25"/>
  <p:tag name="KSO_WM_UNIT_TEXT_FILL_FORE_SCHEMECOLOR_INDEX" val="13"/>
  <p:tag name="KSO_WM_UNIT_TEXT_FILL_TYPE" val="1"/>
  <p:tag name="KSO_WM_TEMPLATE_ASSEMBLE_XID" val="60656e624054ed1e2fb7f788"/>
  <p:tag name="KSO_WM_TEMPLATE_ASSEMBLE_GROUPID" val="60656e624054ed1e2fb7f7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0_1*f*1"/>
  <p:tag name="KSO_WM_TEMPLATE_CATEGORY" val="diagram"/>
  <p:tag name="KSO_WM_TEMPLATE_INDEX" val="20211410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516"/>
  <p:tag name="KSO_WM_UNIT_SHOW_EDIT_AREA_INDICATION" val="1"/>
  <p:tag name="KSO_WM_CHIP_GROUPID" val="5e6b05596848fb12bee65ac8"/>
  <p:tag name="KSO_WM_CHIP_XID" val="5e6b05596848fb12bee65aca"/>
  <p:tag name="KSO_WM_UNIT_DEC_AREA_ID" val="68bb2ef8f04441139170e4373532ff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7e4e8a844643ad8a03d60eab9b7381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fa4054ed1e2fb801b1"/>
  <p:tag name="KSO_WM_TEMPLATE_ASSEMBLE_GROUPID" val="60656efa4054ed1e2fb801b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0_1*f*1"/>
  <p:tag name="KSO_WM_TEMPLATE_CATEGORY" val="diagram"/>
  <p:tag name="KSO_WM_TEMPLATE_INDEX" val="20211410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516"/>
  <p:tag name="KSO_WM_UNIT_SHOW_EDIT_AREA_INDICATION" val="1"/>
  <p:tag name="KSO_WM_CHIP_GROUPID" val="5e6b05596848fb12bee65ac8"/>
  <p:tag name="KSO_WM_CHIP_XID" val="5e6b05596848fb12bee65aca"/>
  <p:tag name="KSO_WM_UNIT_DEC_AREA_ID" val="68bb2ef8f04441139170e4373532ff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7e4e8a844643ad8a03d60eab9b7381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fa4054ed1e2fb801b1"/>
  <p:tag name="KSO_WM_TEMPLATE_ASSEMBLE_GROUPID" val="60656efa4054ed1e2fb801b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0_1*f*1"/>
  <p:tag name="KSO_WM_TEMPLATE_CATEGORY" val="diagram"/>
  <p:tag name="KSO_WM_TEMPLATE_INDEX" val="20211410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516"/>
  <p:tag name="KSO_WM_UNIT_SHOW_EDIT_AREA_INDICATION" val="1"/>
  <p:tag name="KSO_WM_CHIP_GROUPID" val="5e6b05596848fb12bee65ac8"/>
  <p:tag name="KSO_WM_CHIP_XID" val="5e6b05596848fb12bee65aca"/>
  <p:tag name="KSO_WM_UNIT_DEC_AREA_ID" val="68bb2ef8f04441139170e4373532ff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7e4e8a844643ad8a03d60eab9b7381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fa4054ed1e2fb801b1"/>
  <p:tag name="KSO_WM_TEMPLATE_ASSEMBLE_GROUPID" val="60656efa4054ed1e2fb801b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的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单击此处添加正文，文字是您思想的提炼，为了演示发布的良好效果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10_1*f*1"/>
  <p:tag name="KSO_WM_TEMPLATE_CATEGORY" val="diagram"/>
  <p:tag name="KSO_WM_TEMPLATE_INDEX" val="20211410"/>
  <p:tag name="KSO_WM_UNIT_LAYERLEVEL" val="1"/>
  <p:tag name="KSO_WM_TAG_VERSION" val="1.0"/>
  <p:tag name="KSO_WM_BEAUTIFY_FLAG" val=""/>
  <p:tag name="KSO_WM_UNIT_DEFAULT_FONT" val="14;20;2"/>
  <p:tag name="KSO_WM_UNIT_BLOCK" val="0"/>
  <p:tag name="KSO_WM_UNIT_VALUE" val="516"/>
  <p:tag name="KSO_WM_UNIT_SHOW_EDIT_AREA_INDICATION" val="1"/>
  <p:tag name="KSO_WM_CHIP_GROUPID" val="5e6b05596848fb12bee65ac8"/>
  <p:tag name="KSO_WM_CHIP_XID" val="5e6b05596848fb12bee65aca"/>
  <p:tag name="KSO_WM_UNIT_DEC_AREA_ID" val="68bb2ef8f04441139170e4373532ff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f87e4e8a844643ad8a03d60eab9b7381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UNIT_TEXT_FILL_FORE_SCHEMECOLOR_INDEX_BRIGHTNESS" val="0.25"/>
  <p:tag name="KSO_WM_UNIT_TEXT_FILL_FORE_SCHEMECOLOR_INDEX" val="13"/>
  <p:tag name="KSO_WM_UNIT_TEXT_FILL_TYPE" val="1"/>
  <p:tag name="KSO_WM_TEMPLATE_ASSEMBLE_XID" val="60656efa4054ed1e2fb801b1"/>
  <p:tag name="KSO_WM_TEMPLATE_ASSEMBLE_GROUPID" val="60656efa4054ed1e2fb801b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445,&quot;width&quot;:8535}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7082"/>
  <p:tag name="KSO_WM_SLIDE_BACKGROUND" val="[&quot;general&quot;]"/>
  <p:tag name="KSO_WM_SLIDE_RATIO" val="1.777778"/>
  <p:tag name="KSO_WM_CHIP_INFOS" val="{&quot;type&quot;:0,&quot;layout_type&quot;:&quot;leftright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9e928e660c33b3b8e63feb"/>
  <p:tag name="KSO_WM_CHIP_FILLPROP" val="[[{&quot;text_align&quot;:&quot;cm&quot;,&quot;text_direction&quot;:&quot;horizontal&quot;,&quot;support_big_font&quot;:true,&quot;picture_toward&quot;:0,&quot;picture_dockside&quot;:[],&quot;fill_id&quot;:&quot;800d55d6ca894cc282060310160b14ab&quot;,&quot;fill_align&quot;:&quot;cm&quot;,&quot;chip_types&quot;:[&quot;picture&quot;]},{&quot;text_align&quot;:&quot;lb&quot;,&quot;text_direction&quot;:&quot;horizontal&quot;,&quot;support_big_font&quot;:true,&quot;picture_toward&quot;:0,&quot;picture_dockside&quot;:[],&quot;fill_id&quot;:&quot;dc92f6abca2b4f12af199ac1df2cff47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1622b9b6dbab4109bdc954f4a78195c0&quot;,&quot;fill_align&quot;:&quot;lt&quot;,&quot;chip_types&quot;:[&quot;text&quot;]}]]"/>
  <p:tag name="KSO_WM_SLIDE_ID" val="diagram20207082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0"/>
  <p:tag name="KSO_WM_SLIDE_POSITION" val="0*0"/>
  <p:tag name="KSO_WM_TAG_VERSION" val="1.0"/>
  <p:tag name="KSO_WM_SLIDE_LAYOUT" val="a_d_f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4:55:32&quot;,&quot;maxSize&quot;:{&quot;size1&quot;:42.2},&quot;minSize&quot;:{&quot;size1&quot;:33.3},&quot;normalSize&quot;:{&quot;size1&quot;:33.300185185185185},&quot;subLayout&quot;:[{&quot;id&quot;:&quot;2021-04-01T14:55:32&quot;,&quot;margin&quot;:{&quot;bottom&quot;:0,&quot;left&quot;:2.5399999618530273,&quot;right&quot;:18.62700080871582,&quot;top&quot;:4.657000541687012},&quot;type&quot;:0},{&quot;id&quot;:&quot;2021-04-01T14:55:32&quot;,&quot;margin&quot;:{&quot;bottom&quot;:3.809999942779541,&quot;left&quot;:2.5399999618530273,&quot;right&quot;:18.62700080871582,&quot;top&quot;:0.4230000674724579},&quot;type&quot;:0}],&quot;type&quot;:0}"/>
  <p:tag name="KSO_WM_CHIP_DECFILLPROP" val="[]"/>
  <p:tag name="KSO_WM_CHIP_GROUPID" val="5e9e928e660c33b3b8e63fea"/>
  <p:tag name="KSO_WM_SLIDE_BK_DARK_LIGHT" val="2"/>
  <p:tag name="KSO_WM_SLIDE_BACKGROUND_TYPE" val="general"/>
  <p:tag name="KSO_WM_SLIDE_SUPPORT_FEATURE_TYPE" val="0"/>
  <p:tag name="KSO_WM_TEMPLATE_ASSEMBLE_XID" val="60656e624054ed1e2fb7f788"/>
  <p:tag name="KSO_WM_TEMPLATE_ASSEMBLE_GROUPID" val="60656e624054ed1e2fb7f788"/>
</p:tagLst>
</file>

<file path=ppt/theme/theme1.xml><?xml version="1.0" encoding="utf-8"?>
<a:theme xmlns:a="http://schemas.openxmlformats.org/drawingml/2006/main" name="WPS">
  <a:themeElements>
    <a:clrScheme name="云器蓝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3D5"/>
      </a:accent1>
      <a:accent2>
        <a:srgbClr val="0043D5"/>
      </a:accent2>
      <a:accent3>
        <a:srgbClr val="4D85FF"/>
      </a:accent3>
      <a:accent4>
        <a:srgbClr val="4D85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3">
      <a:dk1>
        <a:srgbClr val="001F2A"/>
      </a:dk1>
      <a:lt1>
        <a:srgbClr val="F7F8FA"/>
      </a:lt1>
      <a:dk2>
        <a:srgbClr val="2A4653"/>
      </a:dk2>
      <a:lt2>
        <a:srgbClr val="EDEEF0"/>
      </a:lt2>
      <a:accent1>
        <a:srgbClr val="2302F9"/>
      </a:accent1>
      <a:accent2>
        <a:srgbClr val="0220DB"/>
      </a:accent2>
      <a:accent3>
        <a:srgbClr val="0966F2"/>
      </a:accent3>
      <a:accent4>
        <a:srgbClr val="0292DB"/>
      </a:accent4>
      <a:accent5>
        <a:srgbClr val="02E7F9"/>
      </a:accent5>
      <a:accent6>
        <a:srgbClr val="F7F8FA"/>
      </a:accent6>
      <a:hlink>
        <a:srgbClr val="0066FF"/>
      </a:hlink>
      <a:folHlink>
        <a:srgbClr val="954F72"/>
      </a:folHlink>
    </a:clrScheme>
    <a:fontScheme name="自定义 1">
      <a:majorFont>
        <a:latin typeface="思源黑体 CN Heavy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1666</Words>
  <Application>Microsoft Macintosh PowerPoint</Application>
  <PresentationFormat>宽屏</PresentationFormat>
  <Paragraphs>238</Paragraphs>
  <Slides>30</Slides>
  <Notes>23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51" baseType="lpstr">
      <vt:lpstr>等线</vt:lpstr>
      <vt:lpstr>Arial</vt:lpstr>
      <vt:lpstr>Noto Sans S Chinese Regular</vt:lpstr>
      <vt:lpstr>Wingdings</vt:lpstr>
      <vt:lpstr>Source Han Sans SC Heavy</vt:lpstr>
      <vt:lpstr>Calibri</vt:lpstr>
      <vt:lpstr>微软雅黑</vt:lpstr>
      <vt:lpstr>Source Han Sans CN</vt:lpstr>
      <vt:lpstr>Noto Sans S Chinese Light</vt:lpstr>
      <vt:lpstr>微软雅黑</vt:lpstr>
      <vt:lpstr>阿里巴巴普惠体 B</vt:lpstr>
      <vt:lpstr>Trade Gothic Next Heavy</vt:lpstr>
      <vt:lpstr>Helvetica CE 55 Roman</vt:lpstr>
      <vt:lpstr>Helvetica Light</vt:lpstr>
      <vt:lpstr>Helvetica</vt:lpstr>
      <vt:lpstr>Calibri Light</vt:lpstr>
      <vt:lpstr>宋体</vt:lpstr>
      <vt:lpstr>Source Han Sans SC Bold</vt:lpstr>
      <vt:lpstr>Noto Sans S Chinese Bold</vt:lpstr>
      <vt:lpstr>WPS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liang qi</cp:lastModifiedBy>
  <cp:revision>210</cp:revision>
  <dcterms:created xsi:type="dcterms:W3CDTF">2026-01-13T13:28:59Z</dcterms:created>
  <dcterms:modified xsi:type="dcterms:W3CDTF">2026-01-14T06:15:25Z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657319A6A7688C5D3EE68567AD9100A9_43</vt:lpwstr>
  </property>
</Properties>
</file>